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ebas Neue"/>
      <p:regular r:id="rId18"/>
    </p:embeddedFont>
    <p:embeddedFont>
      <p:font typeface="Titillium Web Black"/>
      <p:bold r:id="rId19"/>
    </p:embeddedFont>
    <p:embeddedFont>
      <p:font typeface="Satisfy"/>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i8PxklQwlkiV2S7K90Z54z+0fC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B0BD64-9770-436A-877E-FC8D7244786A}">
  <a:tblStyle styleId="{51B0BD64-9770-436A-877E-FC8D7244786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Satisfy-regular.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TitilliumWebBlack-bold.fntdata"/><Relationship Id="rId6" Type="http://schemas.openxmlformats.org/officeDocument/2006/relationships/slide" Target="slides/slide1.xml"/><Relationship Id="rId18" Type="http://schemas.openxmlformats.org/officeDocument/2006/relationships/font" Target="fonts/BebasNeu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6.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15"/>
          <p:cNvSpPr txBox="1"/>
          <p:nvPr>
            <p:ph type="ctrTitle"/>
          </p:nvPr>
        </p:nvSpPr>
        <p:spPr>
          <a:xfrm>
            <a:off x="710550" y="960099"/>
            <a:ext cx="4030800" cy="25539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6500"/>
              <a:buNone/>
              <a:defRPr sz="6500">
                <a:latin typeface="Satisfy"/>
                <a:ea typeface="Satisfy"/>
                <a:cs typeface="Satisfy"/>
                <a:sym typeface="Satisfy"/>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0" name="Google Shape;10;p15"/>
          <p:cNvSpPr txBox="1"/>
          <p:nvPr>
            <p:ph idx="1" type="subTitle"/>
          </p:nvPr>
        </p:nvSpPr>
        <p:spPr>
          <a:xfrm>
            <a:off x="710550" y="3877775"/>
            <a:ext cx="3617400" cy="37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2F2F2"/>
              </a:buClr>
              <a:buSzPts val="3000"/>
              <a:buFont typeface="Arial"/>
              <a:buNone/>
              <a:defRPr i="0">
                <a:solidFill>
                  <a:schemeClr val="dk1"/>
                </a:solidFill>
                <a:latin typeface="Arial"/>
                <a:ea typeface="Arial"/>
                <a:cs typeface="Arial"/>
                <a:sym typeface="Aria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4"/>
          <p:cNvPicPr preferRelativeResize="0"/>
          <p:nvPr/>
        </p:nvPicPr>
        <p:blipFill rotWithShape="1">
          <a:blip r:embed="rId3">
            <a:alphaModFix amt="67000"/>
          </a:blip>
          <a:srcRect b="0" l="0" r="0" t="0"/>
          <a:stretch/>
        </p:blipFill>
        <p:spPr>
          <a:xfrm>
            <a:off x="2207703" y="3337216"/>
            <a:ext cx="4728573" cy="25493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6"/>
          <p:cNvSpPr txBox="1"/>
          <p:nvPr>
            <p:ph type="title"/>
          </p:nvPr>
        </p:nvSpPr>
        <p:spPr>
          <a:xfrm>
            <a:off x="720000" y="445025"/>
            <a:ext cx="7713600" cy="5727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 name="Google Shape;13;p16"/>
          <p:cNvSpPr txBox="1"/>
          <p:nvPr>
            <p:ph idx="2" type="title"/>
          </p:nvPr>
        </p:nvSpPr>
        <p:spPr>
          <a:xfrm>
            <a:off x="1632174" y="1681200"/>
            <a:ext cx="2498400" cy="529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2500"/>
              <a:buNone/>
              <a:defRPr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 name="Google Shape;14;p16"/>
          <p:cNvSpPr txBox="1"/>
          <p:nvPr>
            <p:ph idx="1" type="subTitle"/>
          </p:nvPr>
        </p:nvSpPr>
        <p:spPr>
          <a:xfrm>
            <a:off x="1632171" y="2310442"/>
            <a:ext cx="2498400" cy="52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 name="Google Shape;15;p16"/>
          <p:cNvSpPr txBox="1"/>
          <p:nvPr>
            <p:ph idx="3" type="title"/>
          </p:nvPr>
        </p:nvSpPr>
        <p:spPr>
          <a:xfrm>
            <a:off x="1632171" y="3366150"/>
            <a:ext cx="24993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2500"/>
              <a:buNone/>
              <a:defRPr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 name="Google Shape;16;p16"/>
          <p:cNvSpPr txBox="1"/>
          <p:nvPr>
            <p:ph idx="4" type="subTitle"/>
          </p:nvPr>
        </p:nvSpPr>
        <p:spPr>
          <a:xfrm>
            <a:off x="1632171" y="3994961"/>
            <a:ext cx="2498400" cy="52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16"/>
          <p:cNvSpPr txBox="1"/>
          <p:nvPr>
            <p:ph idx="5" type="title"/>
          </p:nvPr>
        </p:nvSpPr>
        <p:spPr>
          <a:xfrm>
            <a:off x="6040127" y="3366125"/>
            <a:ext cx="24993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2500"/>
              <a:buNone/>
              <a:defRPr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 name="Google Shape;18;p16"/>
          <p:cNvSpPr txBox="1"/>
          <p:nvPr>
            <p:ph idx="6" type="subTitle"/>
          </p:nvPr>
        </p:nvSpPr>
        <p:spPr>
          <a:xfrm>
            <a:off x="6040127" y="3994936"/>
            <a:ext cx="2498400" cy="52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 name="Google Shape;19;p16"/>
          <p:cNvSpPr txBox="1"/>
          <p:nvPr>
            <p:ph idx="7" type="title"/>
          </p:nvPr>
        </p:nvSpPr>
        <p:spPr>
          <a:xfrm>
            <a:off x="6040127" y="1681200"/>
            <a:ext cx="2499300" cy="529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2500"/>
              <a:buNone/>
              <a:defRPr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 name="Google Shape;20;p16"/>
          <p:cNvSpPr txBox="1"/>
          <p:nvPr>
            <p:ph idx="8" type="subTitle"/>
          </p:nvPr>
        </p:nvSpPr>
        <p:spPr>
          <a:xfrm>
            <a:off x="6040122" y="2311200"/>
            <a:ext cx="2498400" cy="52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16"/>
          <p:cNvSpPr txBox="1"/>
          <p:nvPr>
            <p:ph idx="9" type="title"/>
          </p:nvPr>
        </p:nvSpPr>
        <p:spPr>
          <a:xfrm>
            <a:off x="604575" y="1530450"/>
            <a:ext cx="1026900" cy="7668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3000"/>
              <a:buNone/>
              <a:defRPr sz="5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16"/>
          <p:cNvSpPr txBox="1"/>
          <p:nvPr>
            <p:ph idx="13" type="title"/>
          </p:nvPr>
        </p:nvSpPr>
        <p:spPr>
          <a:xfrm>
            <a:off x="5013275" y="3226676"/>
            <a:ext cx="1026900" cy="7668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3000"/>
              <a:buNone/>
              <a:defRPr sz="5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16"/>
          <p:cNvSpPr txBox="1"/>
          <p:nvPr>
            <p:ph idx="14" type="title"/>
          </p:nvPr>
        </p:nvSpPr>
        <p:spPr>
          <a:xfrm>
            <a:off x="604575" y="3226675"/>
            <a:ext cx="1026900" cy="7668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3000"/>
              <a:buNone/>
              <a:defRPr sz="5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16"/>
          <p:cNvSpPr txBox="1"/>
          <p:nvPr>
            <p:ph idx="15" type="title"/>
          </p:nvPr>
        </p:nvSpPr>
        <p:spPr>
          <a:xfrm>
            <a:off x="5013275" y="1530448"/>
            <a:ext cx="1026900" cy="7680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3000"/>
              <a:buNone/>
              <a:defRPr sz="5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7"/>
          <p:cNvSpPr txBox="1"/>
          <p:nvPr>
            <p:ph type="title"/>
          </p:nvPr>
        </p:nvSpPr>
        <p:spPr>
          <a:xfrm>
            <a:off x="4275275" y="3596863"/>
            <a:ext cx="3827400" cy="572400"/>
          </a:xfrm>
          <a:prstGeom prst="rect">
            <a:avLst/>
          </a:prstGeom>
          <a:noFill/>
          <a:ln>
            <a:noFill/>
          </a:ln>
        </p:spPr>
        <p:txBody>
          <a:bodyPr anchorCtr="0" anchor="t" bIns="91425" lIns="91425" spcFirstLastPara="1" rIns="91425" wrap="square" tIns="91425">
            <a:noAutofit/>
          </a:bodyPr>
          <a:lstStyle>
            <a:lvl1pPr lvl="0" algn="r">
              <a:lnSpc>
                <a:spcPct val="80000"/>
              </a:lnSpc>
              <a:spcBef>
                <a:spcPts val="0"/>
              </a:spcBef>
              <a:spcAft>
                <a:spcPts val="0"/>
              </a:spcAft>
              <a:buSzPts val="3000"/>
              <a:buNone/>
              <a:defRPr>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7" name="Google Shape;27;p17"/>
          <p:cNvSpPr txBox="1"/>
          <p:nvPr>
            <p:ph idx="1" type="subTitle"/>
          </p:nvPr>
        </p:nvSpPr>
        <p:spPr>
          <a:xfrm>
            <a:off x="4275425" y="952975"/>
            <a:ext cx="3827400" cy="2495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3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pic>
        <p:nvPicPr>
          <p:cNvPr id="28" name="Google Shape;28;p17"/>
          <p:cNvPicPr preferRelativeResize="0"/>
          <p:nvPr/>
        </p:nvPicPr>
        <p:blipFill rotWithShape="1">
          <a:blip r:embed="rId3">
            <a:alphaModFix amt="40000"/>
          </a:blip>
          <a:srcRect b="0" l="0" r="0" t="0"/>
          <a:stretch/>
        </p:blipFill>
        <p:spPr>
          <a:xfrm rot="-2700000">
            <a:off x="-800581" y="-434364"/>
            <a:ext cx="2881235" cy="1553352"/>
          </a:xfrm>
          <a:prstGeom prst="rect">
            <a:avLst/>
          </a:prstGeom>
          <a:noFill/>
          <a:ln>
            <a:noFill/>
          </a:ln>
        </p:spPr>
      </p:pic>
      <p:pic>
        <p:nvPicPr>
          <p:cNvPr id="29" name="Google Shape;29;p17"/>
          <p:cNvPicPr preferRelativeResize="0"/>
          <p:nvPr/>
        </p:nvPicPr>
        <p:blipFill rotWithShape="1">
          <a:blip r:embed="rId3">
            <a:alphaModFix amt="67000"/>
          </a:blip>
          <a:srcRect b="0" l="0" r="0" t="0"/>
          <a:stretch/>
        </p:blipFill>
        <p:spPr>
          <a:xfrm>
            <a:off x="6268222" y="4106475"/>
            <a:ext cx="2657540" cy="14327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30" name="Shape 30"/>
        <p:cNvGrpSpPr/>
        <p:nvPr/>
      </p:nvGrpSpPr>
      <p:grpSpPr>
        <a:xfrm>
          <a:off x="0" y="0"/>
          <a:ext cx="0" cy="0"/>
          <a:chOff x="0" y="0"/>
          <a:chExt cx="0" cy="0"/>
        </a:xfrm>
      </p:grpSpPr>
      <p:pic>
        <p:nvPicPr>
          <p:cNvPr id="31" name="Google Shape;31;p18"/>
          <p:cNvPicPr preferRelativeResize="0"/>
          <p:nvPr/>
        </p:nvPicPr>
        <p:blipFill rotWithShape="1">
          <a:blip r:embed="rId2">
            <a:alphaModFix amt="60000"/>
          </a:blip>
          <a:srcRect b="0" l="0" r="0" t="0"/>
          <a:stretch/>
        </p:blipFill>
        <p:spPr>
          <a:xfrm flipH="1">
            <a:off x="0" y="0"/>
            <a:ext cx="9144000" cy="5143500"/>
          </a:xfrm>
          <a:prstGeom prst="rect">
            <a:avLst/>
          </a:prstGeom>
          <a:noFill/>
          <a:ln>
            <a:noFill/>
          </a:ln>
        </p:spPr>
      </p:pic>
      <p:sp>
        <p:nvSpPr>
          <p:cNvPr id="32" name="Google Shape;32;p18"/>
          <p:cNvSpPr txBox="1"/>
          <p:nvPr>
            <p:ph type="title"/>
          </p:nvPr>
        </p:nvSpPr>
        <p:spPr>
          <a:xfrm>
            <a:off x="1549044" y="2889796"/>
            <a:ext cx="6045900" cy="7668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000"/>
              <a:buNone/>
              <a:defRPr>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 name="Google Shape;33;p18"/>
          <p:cNvSpPr txBox="1"/>
          <p:nvPr>
            <p:ph idx="1" type="subTitle"/>
          </p:nvPr>
        </p:nvSpPr>
        <p:spPr>
          <a:xfrm>
            <a:off x="1549056" y="1503263"/>
            <a:ext cx="6045900" cy="12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3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pic>
        <p:nvPicPr>
          <p:cNvPr id="34" name="Google Shape;34;p18"/>
          <p:cNvPicPr preferRelativeResize="0"/>
          <p:nvPr/>
        </p:nvPicPr>
        <p:blipFill rotWithShape="1">
          <a:blip r:embed="rId3">
            <a:alphaModFix amt="64000"/>
          </a:blip>
          <a:srcRect b="0" l="0" r="0" t="0"/>
          <a:stretch/>
        </p:blipFill>
        <p:spPr>
          <a:xfrm>
            <a:off x="-324158" y="-429649"/>
            <a:ext cx="1354609" cy="1866040"/>
          </a:xfrm>
          <a:prstGeom prst="rect">
            <a:avLst/>
          </a:prstGeom>
          <a:noFill/>
          <a:ln>
            <a:noFill/>
          </a:ln>
        </p:spPr>
      </p:pic>
      <p:pic>
        <p:nvPicPr>
          <p:cNvPr id="35" name="Google Shape;35;p18"/>
          <p:cNvPicPr preferRelativeResize="0"/>
          <p:nvPr/>
        </p:nvPicPr>
        <p:blipFill rotWithShape="1">
          <a:blip r:embed="rId4">
            <a:alphaModFix amt="64000"/>
          </a:blip>
          <a:srcRect b="0" l="0" r="0" t="0"/>
          <a:stretch/>
        </p:blipFill>
        <p:spPr>
          <a:xfrm>
            <a:off x="7417485" y="-1048500"/>
            <a:ext cx="3733578" cy="2752399"/>
          </a:xfrm>
          <a:prstGeom prst="rect">
            <a:avLst/>
          </a:prstGeom>
          <a:noFill/>
          <a:ln>
            <a:noFill/>
          </a:ln>
        </p:spPr>
      </p:pic>
      <p:pic>
        <p:nvPicPr>
          <p:cNvPr id="36" name="Google Shape;36;p18"/>
          <p:cNvPicPr preferRelativeResize="0"/>
          <p:nvPr/>
        </p:nvPicPr>
        <p:blipFill rotWithShape="1">
          <a:blip r:embed="rId5">
            <a:alphaModFix amt="64000"/>
          </a:blip>
          <a:srcRect b="0" l="0" r="0" t="0"/>
          <a:stretch/>
        </p:blipFill>
        <p:spPr>
          <a:xfrm>
            <a:off x="8565675" y="4479247"/>
            <a:ext cx="736091" cy="929807"/>
          </a:xfrm>
          <a:prstGeom prst="rect">
            <a:avLst/>
          </a:prstGeom>
          <a:noFill/>
          <a:ln>
            <a:noFill/>
          </a:ln>
        </p:spPr>
      </p:pic>
      <p:pic>
        <p:nvPicPr>
          <p:cNvPr id="37" name="Google Shape;37;p18"/>
          <p:cNvPicPr preferRelativeResize="0"/>
          <p:nvPr/>
        </p:nvPicPr>
        <p:blipFill rotWithShape="1">
          <a:blip r:embed="rId3">
            <a:alphaModFix amt="64000"/>
          </a:blip>
          <a:srcRect b="0" l="0" r="0" t="0"/>
          <a:stretch/>
        </p:blipFill>
        <p:spPr>
          <a:xfrm rot="3920114">
            <a:off x="-962084" y="3992076"/>
            <a:ext cx="1354609" cy="18660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38" name="Shape 38"/>
        <p:cNvGrpSpPr/>
        <p:nvPr/>
      </p:nvGrpSpPr>
      <p:grpSpPr>
        <a:xfrm>
          <a:off x="0" y="0"/>
          <a:ext cx="0" cy="0"/>
          <a:chOff x="0" y="0"/>
          <a:chExt cx="0" cy="0"/>
        </a:xfrm>
      </p:grpSpPr>
      <p:pic>
        <p:nvPicPr>
          <p:cNvPr id="39" name="Google Shape;39;p19"/>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40" name="Google Shape;40;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19"/>
          <p:cNvSpPr txBox="1"/>
          <p:nvPr>
            <p:ph idx="1" type="subTitle"/>
          </p:nvPr>
        </p:nvSpPr>
        <p:spPr>
          <a:xfrm>
            <a:off x="2177263" y="1349300"/>
            <a:ext cx="1406700" cy="33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Titillium Web Black"/>
              <a:buNone/>
              <a:defRPr b="1" sz="2500">
                <a:solidFill>
                  <a:schemeClr val="dk1"/>
                </a:solidFill>
                <a:latin typeface="Satisfy"/>
                <a:ea typeface="Satisfy"/>
                <a:cs typeface="Satisfy"/>
                <a:sym typeface="Satisfy"/>
              </a:defRPr>
            </a:lvl1pPr>
            <a:lvl2pPr lvl="1"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p:txBody>
      </p:sp>
      <p:sp>
        <p:nvSpPr>
          <p:cNvPr id="42" name="Google Shape;42;p19"/>
          <p:cNvSpPr txBox="1"/>
          <p:nvPr>
            <p:ph idx="2" type="subTitle"/>
          </p:nvPr>
        </p:nvSpPr>
        <p:spPr>
          <a:xfrm>
            <a:off x="3685913" y="1349300"/>
            <a:ext cx="4091700" cy="33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600"/>
              <a:buNone/>
              <a:defRPr sz="144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3" name="Google Shape;43;p19"/>
          <p:cNvSpPr txBox="1"/>
          <p:nvPr>
            <p:ph idx="3" type="subTitle"/>
          </p:nvPr>
        </p:nvSpPr>
        <p:spPr>
          <a:xfrm>
            <a:off x="2177263" y="2054787"/>
            <a:ext cx="1406700" cy="33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Titillium Web Black"/>
              <a:buNone/>
              <a:defRPr b="1" sz="2500">
                <a:solidFill>
                  <a:schemeClr val="dk1"/>
                </a:solidFill>
                <a:latin typeface="Satisfy"/>
                <a:ea typeface="Satisfy"/>
                <a:cs typeface="Satisfy"/>
                <a:sym typeface="Satisfy"/>
              </a:defRPr>
            </a:lvl1pPr>
            <a:lvl2pPr lvl="1"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p:txBody>
      </p:sp>
      <p:sp>
        <p:nvSpPr>
          <p:cNvPr id="44" name="Google Shape;44;p19"/>
          <p:cNvSpPr txBox="1"/>
          <p:nvPr>
            <p:ph idx="4" type="subTitle"/>
          </p:nvPr>
        </p:nvSpPr>
        <p:spPr>
          <a:xfrm>
            <a:off x="3685913" y="2054790"/>
            <a:ext cx="4091700" cy="33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600"/>
              <a:buNone/>
              <a:defRPr sz="144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5" name="Google Shape;45;p19"/>
          <p:cNvSpPr txBox="1"/>
          <p:nvPr>
            <p:ph idx="5" type="subTitle"/>
          </p:nvPr>
        </p:nvSpPr>
        <p:spPr>
          <a:xfrm>
            <a:off x="2177263" y="2760375"/>
            <a:ext cx="1406700" cy="33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Titillium Web Black"/>
              <a:buNone/>
              <a:defRPr b="1" sz="2500">
                <a:solidFill>
                  <a:schemeClr val="dk1"/>
                </a:solidFill>
                <a:latin typeface="Satisfy"/>
                <a:ea typeface="Satisfy"/>
                <a:cs typeface="Satisfy"/>
                <a:sym typeface="Satisfy"/>
              </a:defRPr>
            </a:lvl1pPr>
            <a:lvl2pPr lvl="1"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p:txBody>
      </p:sp>
      <p:sp>
        <p:nvSpPr>
          <p:cNvPr id="46" name="Google Shape;46;p19"/>
          <p:cNvSpPr txBox="1"/>
          <p:nvPr>
            <p:ph idx="6" type="subTitle"/>
          </p:nvPr>
        </p:nvSpPr>
        <p:spPr>
          <a:xfrm>
            <a:off x="3685913" y="2760380"/>
            <a:ext cx="4091700" cy="33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600"/>
              <a:buNone/>
              <a:defRPr sz="144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 name="Google Shape;47;p19"/>
          <p:cNvSpPr txBox="1"/>
          <p:nvPr>
            <p:ph idx="7" type="subTitle"/>
          </p:nvPr>
        </p:nvSpPr>
        <p:spPr>
          <a:xfrm>
            <a:off x="2177263" y="3465950"/>
            <a:ext cx="1406700" cy="33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Titillium Web Black"/>
              <a:buNone/>
              <a:defRPr b="1" sz="2500">
                <a:solidFill>
                  <a:schemeClr val="dk1"/>
                </a:solidFill>
                <a:latin typeface="Satisfy"/>
                <a:ea typeface="Satisfy"/>
                <a:cs typeface="Satisfy"/>
                <a:sym typeface="Satisfy"/>
              </a:defRPr>
            </a:lvl1pPr>
            <a:lvl2pPr lvl="1"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p:txBody>
      </p:sp>
      <p:sp>
        <p:nvSpPr>
          <p:cNvPr id="48" name="Google Shape;48;p19"/>
          <p:cNvSpPr txBox="1"/>
          <p:nvPr>
            <p:ph idx="8" type="subTitle"/>
          </p:nvPr>
        </p:nvSpPr>
        <p:spPr>
          <a:xfrm>
            <a:off x="3685913" y="3465957"/>
            <a:ext cx="4091700" cy="33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600"/>
              <a:buNone/>
              <a:defRPr sz="144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9" name="Google Shape;49;p19"/>
          <p:cNvSpPr txBox="1"/>
          <p:nvPr>
            <p:ph idx="9" type="subTitle"/>
          </p:nvPr>
        </p:nvSpPr>
        <p:spPr>
          <a:xfrm>
            <a:off x="2177263" y="4171575"/>
            <a:ext cx="1406700" cy="33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Titillium Web Black"/>
              <a:buNone/>
              <a:defRPr b="1" sz="2500">
                <a:solidFill>
                  <a:schemeClr val="dk1"/>
                </a:solidFill>
                <a:latin typeface="Satisfy"/>
                <a:ea typeface="Satisfy"/>
                <a:cs typeface="Satisfy"/>
                <a:sym typeface="Satisfy"/>
              </a:defRPr>
            </a:lvl1pPr>
            <a:lvl2pPr lvl="1"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algn="l">
              <a:lnSpc>
                <a:spcPct val="100000"/>
              </a:lnSpc>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p:txBody>
      </p:sp>
      <p:sp>
        <p:nvSpPr>
          <p:cNvPr id="50" name="Google Shape;50;p19"/>
          <p:cNvSpPr txBox="1"/>
          <p:nvPr>
            <p:ph idx="13" type="subTitle"/>
          </p:nvPr>
        </p:nvSpPr>
        <p:spPr>
          <a:xfrm>
            <a:off x="3685913" y="4171584"/>
            <a:ext cx="4091700" cy="33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600"/>
              <a:buNone/>
              <a:defRPr sz="144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51" name="Google Shape;51;p19"/>
          <p:cNvPicPr preferRelativeResize="0"/>
          <p:nvPr/>
        </p:nvPicPr>
        <p:blipFill rotWithShape="1">
          <a:blip r:embed="rId3">
            <a:alphaModFix amt="64000"/>
          </a:blip>
          <a:srcRect b="0" l="0" r="0" t="0"/>
          <a:stretch/>
        </p:blipFill>
        <p:spPr>
          <a:xfrm>
            <a:off x="8558054" y="776632"/>
            <a:ext cx="866922" cy="1194240"/>
          </a:xfrm>
          <a:prstGeom prst="rect">
            <a:avLst/>
          </a:prstGeom>
          <a:noFill/>
          <a:ln>
            <a:noFill/>
          </a:ln>
        </p:spPr>
      </p:pic>
      <p:pic>
        <p:nvPicPr>
          <p:cNvPr id="52" name="Google Shape;52;p19"/>
          <p:cNvPicPr preferRelativeResize="0"/>
          <p:nvPr/>
        </p:nvPicPr>
        <p:blipFill rotWithShape="1">
          <a:blip r:embed="rId4">
            <a:alphaModFix amt="64000"/>
          </a:blip>
          <a:srcRect b="0" l="0" r="0" t="0"/>
          <a:stretch/>
        </p:blipFill>
        <p:spPr>
          <a:xfrm>
            <a:off x="-698924" y="-470217"/>
            <a:ext cx="2740700" cy="2020442"/>
          </a:xfrm>
          <a:prstGeom prst="rect">
            <a:avLst/>
          </a:prstGeom>
          <a:noFill/>
          <a:ln>
            <a:noFill/>
          </a:ln>
        </p:spPr>
      </p:pic>
      <p:pic>
        <p:nvPicPr>
          <p:cNvPr id="53" name="Google Shape;53;p19"/>
          <p:cNvPicPr preferRelativeResize="0"/>
          <p:nvPr/>
        </p:nvPicPr>
        <p:blipFill rotWithShape="1">
          <a:blip r:embed="rId5">
            <a:alphaModFix amt="64000"/>
          </a:blip>
          <a:srcRect b="0" l="0" r="0" t="0"/>
          <a:stretch/>
        </p:blipFill>
        <p:spPr>
          <a:xfrm>
            <a:off x="7797950" y="4171575"/>
            <a:ext cx="2387122" cy="2020442"/>
          </a:xfrm>
          <a:prstGeom prst="rect">
            <a:avLst/>
          </a:prstGeom>
          <a:noFill/>
          <a:ln>
            <a:noFill/>
          </a:ln>
        </p:spPr>
      </p:pic>
      <p:pic>
        <p:nvPicPr>
          <p:cNvPr id="54" name="Google Shape;54;p19"/>
          <p:cNvPicPr preferRelativeResize="0"/>
          <p:nvPr/>
        </p:nvPicPr>
        <p:blipFill rotWithShape="1">
          <a:blip r:embed="rId6">
            <a:alphaModFix amt="64000"/>
          </a:blip>
          <a:srcRect b="0" l="0" r="0" t="0"/>
          <a:stretch/>
        </p:blipFill>
        <p:spPr>
          <a:xfrm>
            <a:off x="145300" y="4603497"/>
            <a:ext cx="736091" cy="9298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20"/>
          <p:cNvPicPr preferRelativeResize="0"/>
          <p:nvPr/>
        </p:nvPicPr>
        <p:blipFill rotWithShape="1">
          <a:blip r:embed="rId3">
            <a:alphaModFix amt="67000"/>
          </a:blip>
          <a:srcRect b="0" l="0" r="0" t="0"/>
          <a:stretch/>
        </p:blipFill>
        <p:spPr>
          <a:xfrm rot="18">
            <a:off x="-28424" y="3785501"/>
            <a:ext cx="9775548" cy="5270284"/>
          </a:xfrm>
          <a:prstGeom prst="rect">
            <a:avLst/>
          </a:prstGeom>
          <a:noFill/>
          <a:ln>
            <a:noFill/>
          </a:ln>
        </p:spPr>
      </p:pic>
      <p:sp>
        <p:nvSpPr>
          <p:cNvPr id="57" name="Google Shape;57;p20"/>
          <p:cNvSpPr txBox="1"/>
          <p:nvPr>
            <p:ph type="title"/>
          </p:nvPr>
        </p:nvSpPr>
        <p:spPr>
          <a:xfrm>
            <a:off x="720000" y="446400"/>
            <a:ext cx="7704000" cy="5727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5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58" name="Google Shape;58;p20"/>
          <p:cNvPicPr preferRelativeResize="0"/>
          <p:nvPr/>
        </p:nvPicPr>
        <p:blipFill rotWithShape="1">
          <a:blip r:embed="rId4">
            <a:alphaModFix amt="65000"/>
          </a:blip>
          <a:srcRect b="0" l="0" r="0" t="0"/>
          <a:stretch/>
        </p:blipFill>
        <p:spPr>
          <a:xfrm rot="7621765">
            <a:off x="7485590" y="-1758936"/>
            <a:ext cx="3453168" cy="31676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1_2_2_1">
    <p:spTree>
      <p:nvGrpSpPr>
        <p:cNvPr id="59" name="Shape 59"/>
        <p:cNvGrpSpPr/>
        <p:nvPr/>
      </p:nvGrpSpPr>
      <p:grpSpPr>
        <a:xfrm>
          <a:off x="0" y="0"/>
          <a:ext cx="0" cy="0"/>
          <a:chOff x="0" y="0"/>
          <a:chExt cx="0" cy="0"/>
        </a:xfrm>
      </p:grpSpPr>
      <p:pic>
        <p:nvPicPr>
          <p:cNvPr id="60" name="Google Shape;60;p21"/>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pic>
        <p:nvPicPr>
          <p:cNvPr id="61" name="Google Shape;61;p21"/>
          <p:cNvPicPr preferRelativeResize="0"/>
          <p:nvPr/>
        </p:nvPicPr>
        <p:blipFill rotWithShape="1">
          <a:blip r:embed="rId3">
            <a:alphaModFix amt="64000"/>
          </a:blip>
          <a:srcRect b="0" l="0" r="0" t="0"/>
          <a:stretch/>
        </p:blipFill>
        <p:spPr>
          <a:xfrm>
            <a:off x="8265982" y="4467091"/>
            <a:ext cx="987481" cy="929807"/>
          </a:xfrm>
          <a:prstGeom prst="rect">
            <a:avLst/>
          </a:prstGeom>
          <a:noFill/>
          <a:ln>
            <a:noFill/>
          </a:ln>
        </p:spPr>
      </p:pic>
      <p:pic>
        <p:nvPicPr>
          <p:cNvPr id="62" name="Google Shape;62;p21"/>
          <p:cNvPicPr preferRelativeResize="0"/>
          <p:nvPr/>
        </p:nvPicPr>
        <p:blipFill rotWithShape="1">
          <a:blip r:embed="rId4">
            <a:alphaModFix amt="64000"/>
          </a:blip>
          <a:srcRect b="0" l="0" r="0" t="0"/>
          <a:stretch/>
        </p:blipFill>
        <p:spPr>
          <a:xfrm>
            <a:off x="-650349" y="-470217"/>
            <a:ext cx="2740700" cy="2020442"/>
          </a:xfrm>
          <a:prstGeom prst="rect">
            <a:avLst/>
          </a:prstGeom>
          <a:noFill/>
          <a:ln>
            <a:noFill/>
          </a:ln>
        </p:spPr>
      </p:pic>
      <p:sp>
        <p:nvSpPr>
          <p:cNvPr id="63" name="Google Shape;63;p21"/>
          <p:cNvSpPr txBox="1"/>
          <p:nvPr>
            <p:ph type="title"/>
          </p:nvPr>
        </p:nvSpPr>
        <p:spPr>
          <a:xfrm>
            <a:off x="720000" y="445025"/>
            <a:ext cx="7704000" cy="5724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500"/>
              <a:buNone/>
              <a:defRPr>
                <a:solidFill>
                  <a:schemeClr val="dk1"/>
                </a:solidFill>
              </a:defRPr>
            </a:lvl1pPr>
            <a:lvl2pPr lvl="1" algn="l">
              <a:lnSpc>
                <a:spcPct val="100000"/>
              </a:lnSpc>
              <a:spcBef>
                <a:spcPts val="0"/>
              </a:spcBef>
              <a:spcAft>
                <a:spcPts val="0"/>
              </a:spcAft>
              <a:buSzPts val="3500"/>
              <a:buNone/>
              <a:defRPr>
                <a:latin typeface="Arial"/>
                <a:ea typeface="Arial"/>
                <a:cs typeface="Arial"/>
                <a:sym typeface="Arial"/>
              </a:defRPr>
            </a:lvl2pPr>
            <a:lvl3pPr lvl="2" algn="l">
              <a:lnSpc>
                <a:spcPct val="100000"/>
              </a:lnSpc>
              <a:spcBef>
                <a:spcPts val="0"/>
              </a:spcBef>
              <a:spcAft>
                <a:spcPts val="0"/>
              </a:spcAft>
              <a:buSzPts val="3500"/>
              <a:buNone/>
              <a:defRPr>
                <a:latin typeface="Arial"/>
                <a:ea typeface="Arial"/>
                <a:cs typeface="Arial"/>
                <a:sym typeface="Arial"/>
              </a:defRPr>
            </a:lvl3pPr>
            <a:lvl4pPr lvl="3" algn="l">
              <a:lnSpc>
                <a:spcPct val="100000"/>
              </a:lnSpc>
              <a:spcBef>
                <a:spcPts val="0"/>
              </a:spcBef>
              <a:spcAft>
                <a:spcPts val="0"/>
              </a:spcAft>
              <a:buSzPts val="3500"/>
              <a:buNone/>
              <a:defRPr>
                <a:latin typeface="Arial"/>
                <a:ea typeface="Arial"/>
                <a:cs typeface="Arial"/>
                <a:sym typeface="Arial"/>
              </a:defRPr>
            </a:lvl4pPr>
            <a:lvl5pPr lvl="4" algn="l">
              <a:lnSpc>
                <a:spcPct val="100000"/>
              </a:lnSpc>
              <a:spcBef>
                <a:spcPts val="0"/>
              </a:spcBef>
              <a:spcAft>
                <a:spcPts val="0"/>
              </a:spcAft>
              <a:buSzPts val="3500"/>
              <a:buNone/>
              <a:defRPr>
                <a:latin typeface="Arial"/>
                <a:ea typeface="Arial"/>
                <a:cs typeface="Arial"/>
                <a:sym typeface="Arial"/>
              </a:defRPr>
            </a:lvl5pPr>
            <a:lvl6pPr lvl="5" algn="l">
              <a:lnSpc>
                <a:spcPct val="100000"/>
              </a:lnSpc>
              <a:spcBef>
                <a:spcPts val="0"/>
              </a:spcBef>
              <a:spcAft>
                <a:spcPts val="0"/>
              </a:spcAft>
              <a:buSzPts val="3500"/>
              <a:buNone/>
              <a:defRPr>
                <a:latin typeface="Arial"/>
                <a:ea typeface="Arial"/>
                <a:cs typeface="Arial"/>
                <a:sym typeface="Arial"/>
              </a:defRPr>
            </a:lvl6pPr>
            <a:lvl7pPr lvl="6" algn="l">
              <a:lnSpc>
                <a:spcPct val="100000"/>
              </a:lnSpc>
              <a:spcBef>
                <a:spcPts val="0"/>
              </a:spcBef>
              <a:spcAft>
                <a:spcPts val="0"/>
              </a:spcAft>
              <a:buSzPts val="3500"/>
              <a:buNone/>
              <a:defRPr>
                <a:latin typeface="Arial"/>
                <a:ea typeface="Arial"/>
                <a:cs typeface="Arial"/>
                <a:sym typeface="Arial"/>
              </a:defRPr>
            </a:lvl7pPr>
            <a:lvl8pPr lvl="7" algn="l">
              <a:lnSpc>
                <a:spcPct val="100000"/>
              </a:lnSpc>
              <a:spcBef>
                <a:spcPts val="0"/>
              </a:spcBef>
              <a:spcAft>
                <a:spcPts val="0"/>
              </a:spcAft>
              <a:buSzPts val="3500"/>
              <a:buNone/>
              <a:defRPr>
                <a:latin typeface="Arial"/>
                <a:ea typeface="Arial"/>
                <a:cs typeface="Arial"/>
                <a:sym typeface="Arial"/>
              </a:defRPr>
            </a:lvl8pPr>
            <a:lvl9pPr lvl="8" algn="l">
              <a:lnSpc>
                <a:spcPct val="100000"/>
              </a:lnSpc>
              <a:spcBef>
                <a:spcPts val="0"/>
              </a:spcBef>
              <a:spcAft>
                <a:spcPts val="0"/>
              </a:spcAft>
              <a:buSzPts val="3500"/>
              <a:buNone/>
              <a:defRPr>
                <a:latin typeface="Arial"/>
                <a:ea typeface="Arial"/>
                <a:cs typeface="Arial"/>
                <a:sym typeface="Arial"/>
              </a:defRPr>
            </a:lvl9pPr>
          </a:lstStyle>
          <a:p/>
        </p:txBody>
      </p:sp>
      <p:sp>
        <p:nvSpPr>
          <p:cNvPr id="64" name="Google Shape;64;p21"/>
          <p:cNvSpPr txBox="1"/>
          <p:nvPr>
            <p:ph idx="1" type="subTitle"/>
          </p:nvPr>
        </p:nvSpPr>
        <p:spPr>
          <a:xfrm>
            <a:off x="949200" y="1320800"/>
            <a:ext cx="7245600" cy="294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3"/>
          <p:cNvPicPr preferRelativeResize="0"/>
          <p:nvPr/>
        </p:nvPicPr>
        <p:blipFill rotWithShape="1">
          <a:blip r:embed="rId3">
            <a:alphaModFix amt="70000"/>
          </a:blip>
          <a:srcRect b="0" l="0" r="0" t="0"/>
          <a:stretch/>
        </p:blipFill>
        <p:spPr>
          <a:xfrm rot="-6482254">
            <a:off x="6594791" y="-676242"/>
            <a:ext cx="3068964" cy="2815233"/>
          </a:xfrm>
          <a:prstGeom prst="rect">
            <a:avLst/>
          </a:prstGeom>
          <a:noFill/>
          <a:ln>
            <a:noFill/>
          </a:ln>
        </p:spPr>
      </p:pic>
      <p:pic>
        <p:nvPicPr>
          <p:cNvPr id="68" name="Google Shape;68;p23"/>
          <p:cNvPicPr preferRelativeResize="0"/>
          <p:nvPr/>
        </p:nvPicPr>
        <p:blipFill rotWithShape="1">
          <a:blip r:embed="rId3">
            <a:alphaModFix amt="70000"/>
          </a:blip>
          <a:srcRect b="0" l="0" r="0" t="0"/>
          <a:stretch/>
        </p:blipFill>
        <p:spPr>
          <a:xfrm rot="2700005">
            <a:off x="-473834" y="3529534"/>
            <a:ext cx="3068965" cy="28152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654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dk1"/>
              </a:buClr>
              <a:buSzPts val="3500"/>
              <a:buFont typeface="Satisfy"/>
              <a:buNone/>
              <a:defRPr b="1" i="0" sz="3500" u="none" cap="none" strike="noStrike">
                <a:solidFill>
                  <a:schemeClr val="dk1"/>
                </a:solidFill>
                <a:latin typeface="Satisfy"/>
                <a:ea typeface="Satisfy"/>
                <a:cs typeface="Satisfy"/>
                <a:sym typeface="Satisfy"/>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
          <p:cNvSpPr txBox="1"/>
          <p:nvPr>
            <p:ph type="ctrTitle"/>
          </p:nvPr>
        </p:nvSpPr>
        <p:spPr>
          <a:xfrm>
            <a:off x="1968" y="808240"/>
            <a:ext cx="4367683" cy="1248485"/>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500"/>
              <a:buNone/>
            </a:pPr>
            <a:r>
              <a:rPr lang="es-ES" sz="2800"/>
              <a:t>Sistema de Ventas y Facturación Online para Librería 'El Lector'</a:t>
            </a:r>
            <a:endParaRPr sz="2800">
              <a:solidFill>
                <a:schemeClr val="dk1"/>
              </a:solidFill>
            </a:endParaRPr>
          </a:p>
        </p:txBody>
      </p:sp>
      <p:sp>
        <p:nvSpPr>
          <p:cNvPr id="76" name="Google Shape;76;p1"/>
          <p:cNvSpPr txBox="1"/>
          <p:nvPr>
            <p:ph idx="1" type="subTitle"/>
          </p:nvPr>
        </p:nvSpPr>
        <p:spPr>
          <a:xfrm>
            <a:off x="0" y="2451852"/>
            <a:ext cx="4327950" cy="2691647"/>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Clr>
                <a:srgbClr val="F2F2F2"/>
              </a:buClr>
              <a:buSzPts val="3000"/>
              <a:buFont typeface="Arial"/>
              <a:buNone/>
            </a:pPr>
            <a:r>
              <a:rPr lang="es-ES"/>
              <a:t>Integrantes: Antonio Sepúlveda</a:t>
            </a:r>
            <a:endParaRPr/>
          </a:p>
          <a:p>
            <a:pPr indent="-317500" lvl="0" marL="457200" rtl="0" algn="l">
              <a:lnSpc>
                <a:spcPct val="100000"/>
              </a:lnSpc>
              <a:spcBef>
                <a:spcPts val="0"/>
              </a:spcBef>
              <a:spcAft>
                <a:spcPts val="0"/>
              </a:spcAft>
              <a:buClr>
                <a:srgbClr val="F2F2F2"/>
              </a:buClr>
              <a:buSzPts val="3000"/>
              <a:buFont typeface="Arial"/>
              <a:buNone/>
            </a:pPr>
            <a:r>
              <a:rPr lang="es-ES"/>
              <a:t>		    </a:t>
            </a:r>
            <a:endParaRPr/>
          </a:p>
          <a:p>
            <a:pPr indent="-317500" lvl="0" marL="457200" rtl="0" algn="l">
              <a:lnSpc>
                <a:spcPct val="100000"/>
              </a:lnSpc>
              <a:spcBef>
                <a:spcPts val="0"/>
              </a:spcBef>
              <a:spcAft>
                <a:spcPts val="0"/>
              </a:spcAft>
              <a:buClr>
                <a:srgbClr val="F2F2F2"/>
              </a:buClr>
              <a:buSzPts val="3000"/>
              <a:buFont typeface="Arial"/>
              <a:buNone/>
            </a:pPr>
            <a:r>
              <a:rPr lang="es-ES"/>
              <a:t>Asignatura: Arquitectura 002D</a:t>
            </a:r>
            <a:br>
              <a:rPr lang="es-ES"/>
            </a:br>
            <a:endParaRPr/>
          </a:p>
          <a:p>
            <a:pPr indent="-317500" lvl="0" marL="457200" rtl="0" algn="l">
              <a:lnSpc>
                <a:spcPct val="100000"/>
              </a:lnSpc>
              <a:spcBef>
                <a:spcPts val="0"/>
              </a:spcBef>
              <a:spcAft>
                <a:spcPts val="0"/>
              </a:spcAft>
              <a:buClr>
                <a:srgbClr val="F2F2F2"/>
              </a:buClr>
              <a:buSzPts val="3000"/>
              <a:buFont typeface="Arial"/>
              <a:buNone/>
            </a:pPr>
            <a:r>
              <a:rPr lang="es-ES"/>
              <a:t>Profesor: Gio Godoy</a:t>
            </a:r>
            <a:endParaRPr/>
          </a:p>
          <a:p>
            <a:pPr indent="-317500" lvl="0" marL="457200" rtl="0" algn="l">
              <a:lnSpc>
                <a:spcPct val="100000"/>
              </a:lnSpc>
              <a:spcBef>
                <a:spcPts val="0"/>
              </a:spcBef>
              <a:spcAft>
                <a:spcPts val="0"/>
              </a:spcAft>
              <a:buClr>
                <a:srgbClr val="F2F2F2"/>
              </a:buClr>
              <a:buSzPts val="3000"/>
              <a:buFont typeface="Arial"/>
              <a:buNone/>
            </a:pPr>
            <a:r>
              <a:rPr lang="es-ES"/>
              <a:t>Fecha: 09/01/24</a:t>
            </a:r>
            <a:endParaRPr/>
          </a:p>
          <a:p>
            <a:pPr indent="-317500" lvl="0" marL="457200" rtl="0" algn="l">
              <a:lnSpc>
                <a:spcPct val="100000"/>
              </a:lnSpc>
              <a:spcBef>
                <a:spcPts val="0"/>
              </a:spcBef>
              <a:spcAft>
                <a:spcPts val="0"/>
              </a:spcAft>
              <a:buClr>
                <a:srgbClr val="F2F2F2"/>
              </a:buClr>
              <a:buSzPts val="3000"/>
              <a:buFont typeface="Arial"/>
              <a:buNone/>
            </a:pPr>
            <a:br>
              <a:rPr lang="es-ES"/>
            </a:br>
            <a:endParaRPr/>
          </a:p>
        </p:txBody>
      </p:sp>
      <p:grpSp>
        <p:nvGrpSpPr>
          <p:cNvPr id="77" name="Google Shape;77;p1"/>
          <p:cNvGrpSpPr/>
          <p:nvPr/>
        </p:nvGrpSpPr>
        <p:grpSpPr>
          <a:xfrm>
            <a:off x="138527" y="1981420"/>
            <a:ext cx="3340670" cy="513807"/>
            <a:chOff x="609474" y="3257129"/>
            <a:chExt cx="4243198" cy="652619"/>
          </a:xfrm>
        </p:grpSpPr>
        <p:sp>
          <p:nvSpPr>
            <p:cNvPr id="78" name="Google Shape;78;p1"/>
            <p:cNvSpPr/>
            <p:nvPr/>
          </p:nvSpPr>
          <p:spPr>
            <a:xfrm rot="178491">
              <a:off x="616447" y="3366618"/>
              <a:ext cx="4229252" cy="378547"/>
            </a:xfrm>
            <a:custGeom>
              <a:rect b="b" l="l" r="r" t="t"/>
              <a:pathLst>
                <a:path extrusionOk="0" h="23044" w="169162">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 name="Google Shape;79;p1"/>
            <p:cNvSpPr/>
            <p:nvPr/>
          </p:nvSpPr>
          <p:spPr>
            <a:xfrm rot="178351">
              <a:off x="956267" y="3584917"/>
              <a:ext cx="1802309" cy="278287"/>
            </a:xfrm>
            <a:custGeom>
              <a:rect b="b" l="l" r="r" t="t"/>
              <a:pathLst>
                <a:path extrusionOk="0" h="23044" w="169162">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80" name="Google Shape;80;p1"/>
          <p:cNvPicPr preferRelativeResize="0"/>
          <p:nvPr/>
        </p:nvPicPr>
        <p:blipFill rotWithShape="1">
          <a:blip r:embed="rId3">
            <a:alphaModFix amt="70000"/>
          </a:blip>
          <a:srcRect b="0" l="0" r="0" t="0"/>
          <a:stretch/>
        </p:blipFill>
        <p:spPr>
          <a:xfrm flipH="1" rot="-5399996">
            <a:off x="7105290" y="3207748"/>
            <a:ext cx="1860298" cy="1706498"/>
          </a:xfrm>
          <a:prstGeom prst="rect">
            <a:avLst/>
          </a:prstGeom>
          <a:noFill/>
          <a:ln>
            <a:noFill/>
          </a:ln>
        </p:spPr>
      </p:pic>
      <p:grpSp>
        <p:nvGrpSpPr>
          <p:cNvPr id="81" name="Google Shape;81;p1"/>
          <p:cNvGrpSpPr/>
          <p:nvPr/>
        </p:nvGrpSpPr>
        <p:grpSpPr>
          <a:xfrm>
            <a:off x="4911903" y="1270086"/>
            <a:ext cx="3825267" cy="2736818"/>
            <a:chOff x="4352719" y="1265917"/>
            <a:chExt cx="3825267" cy="2736818"/>
          </a:xfrm>
        </p:grpSpPr>
        <p:sp>
          <p:nvSpPr>
            <p:cNvPr id="82" name="Google Shape;82;p1"/>
            <p:cNvSpPr/>
            <p:nvPr/>
          </p:nvSpPr>
          <p:spPr>
            <a:xfrm>
              <a:off x="4782159" y="1494476"/>
              <a:ext cx="278" cy="185"/>
            </a:xfrm>
            <a:custGeom>
              <a:rect b="b" l="l" r="r" t="t"/>
              <a:pathLst>
                <a:path extrusionOk="0" h="2" w="3">
                  <a:moveTo>
                    <a:pt x="2" y="0"/>
                  </a:moveTo>
                  <a:lnTo>
                    <a:pt x="0" y="2"/>
                  </a:lnTo>
                  <a:lnTo>
                    <a:pt x="2" y="2"/>
                  </a:lnTo>
                  <a:cubicBezTo>
                    <a:pt x="2" y="2"/>
                    <a:pt x="2"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4766767" y="1481216"/>
              <a:ext cx="371" cy="371"/>
            </a:xfrm>
            <a:custGeom>
              <a:rect b="b" l="l" r="r" t="t"/>
              <a:pathLst>
                <a:path extrusionOk="0" h="4" w="4">
                  <a:moveTo>
                    <a:pt x="1" y="1"/>
                  </a:moveTo>
                  <a:lnTo>
                    <a:pt x="1" y="3"/>
                  </a:ln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4774370" y="1478063"/>
              <a:ext cx="464" cy="278"/>
            </a:xfrm>
            <a:custGeom>
              <a:rect b="b" l="l" r="r" t="t"/>
              <a:pathLst>
                <a:path extrusionOk="0" h="3" w="5">
                  <a:moveTo>
                    <a:pt x="1" y="0"/>
                  </a:moveTo>
                  <a:lnTo>
                    <a:pt x="1" y="3"/>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591521" y="3877786"/>
              <a:ext cx="61753" cy="7882"/>
            </a:xfrm>
            <a:custGeom>
              <a:rect b="b" l="l" r="r" t="t"/>
              <a:pathLst>
                <a:path extrusionOk="0" h="85" w="666">
                  <a:moveTo>
                    <a:pt x="80" y="0"/>
                  </a:moveTo>
                  <a:lnTo>
                    <a:pt x="7" y="10"/>
                  </a:lnTo>
                  <a:lnTo>
                    <a:pt x="1" y="50"/>
                  </a:lnTo>
                  <a:lnTo>
                    <a:pt x="45" y="79"/>
                  </a:lnTo>
                  <a:cubicBezTo>
                    <a:pt x="60" y="56"/>
                    <a:pt x="83" y="50"/>
                    <a:pt x="106" y="50"/>
                  </a:cubicBezTo>
                  <a:cubicBezTo>
                    <a:pt x="121" y="50"/>
                    <a:pt x="137" y="53"/>
                    <a:pt x="152" y="54"/>
                  </a:cubicBezTo>
                  <a:cubicBezTo>
                    <a:pt x="310" y="62"/>
                    <a:pt x="469" y="74"/>
                    <a:pt x="627" y="85"/>
                  </a:cubicBezTo>
                  <a:cubicBezTo>
                    <a:pt x="665" y="46"/>
                    <a:pt x="650" y="20"/>
                    <a:pt x="597" y="17"/>
                  </a:cubicBezTo>
                  <a:cubicBezTo>
                    <a:pt x="470" y="11"/>
                    <a:pt x="342" y="11"/>
                    <a:pt x="215" y="8"/>
                  </a:cubicBezTo>
                  <a:lnTo>
                    <a:pt x="8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4652625" y="3898279"/>
              <a:ext cx="371" cy="278"/>
            </a:xfrm>
            <a:custGeom>
              <a:rect b="b" l="l" r="r" t="t"/>
              <a:pathLst>
                <a:path extrusionOk="0" h="3" w="4">
                  <a:moveTo>
                    <a:pt x="0" y="0"/>
                  </a:moveTo>
                  <a:lnTo>
                    <a:pt x="3" y="3"/>
                  </a:lnTo>
                  <a:cubicBezTo>
                    <a:pt x="3" y="1"/>
                    <a:pt x="4" y="1"/>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4641499" y="3907922"/>
              <a:ext cx="278" cy="371"/>
            </a:xfrm>
            <a:custGeom>
              <a:rect b="b" l="l" r="r" t="t"/>
              <a:pathLst>
                <a:path extrusionOk="0" h="4" w="3">
                  <a:moveTo>
                    <a:pt x="0" y="1"/>
                  </a:moveTo>
                  <a:lnTo>
                    <a:pt x="0" y="3"/>
                  </a:lnTo>
                  <a:cubicBezTo>
                    <a:pt x="0" y="2"/>
                    <a:pt x="1"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4641684" y="3898464"/>
              <a:ext cx="11868" cy="9551"/>
            </a:xfrm>
            <a:custGeom>
              <a:rect b="b" l="l" r="r" t="t"/>
              <a:pathLst>
                <a:path extrusionOk="0" h="103" w="128">
                  <a:moveTo>
                    <a:pt x="119" y="1"/>
                  </a:moveTo>
                  <a:lnTo>
                    <a:pt x="119" y="1"/>
                  </a:lnTo>
                  <a:cubicBezTo>
                    <a:pt x="67" y="17"/>
                    <a:pt x="24" y="54"/>
                    <a:pt x="0" y="103"/>
                  </a:cubicBezTo>
                  <a:cubicBezTo>
                    <a:pt x="60" y="85"/>
                    <a:pt x="128" y="76"/>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4652625" y="3898279"/>
              <a:ext cx="278" cy="278"/>
            </a:xfrm>
            <a:custGeom>
              <a:rect b="b" l="l" r="r" t="t"/>
              <a:pathLst>
                <a:path extrusionOk="0" h="3" w="3">
                  <a:moveTo>
                    <a:pt x="0" y="0"/>
                  </a:moveTo>
                  <a:cubicBezTo>
                    <a:pt x="0" y="1"/>
                    <a:pt x="0" y="1"/>
                    <a:pt x="0" y="3"/>
                  </a:cubicBezTo>
                  <a:lnTo>
                    <a:pt x="3" y="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4670984" y="3937316"/>
              <a:ext cx="7232" cy="3894"/>
            </a:xfrm>
            <a:custGeom>
              <a:rect b="b" l="l" r="r" t="t"/>
              <a:pathLst>
                <a:path extrusionOk="0" h="42" w="78">
                  <a:moveTo>
                    <a:pt x="48" y="0"/>
                  </a:moveTo>
                  <a:lnTo>
                    <a:pt x="1" y="36"/>
                  </a:lnTo>
                  <a:lnTo>
                    <a:pt x="57" y="42"/>
                  </a:lnTo>
                  <a:cubicBezTo>
                    <a:pt x="66" y="37"/>
                    <a:pt x="74" y="29"/>
                    <a:pt x="78" y="18"/>
                  </a:cubicBezTo>
                  <a:cubicBezTo>
                    <a:pt x="68" y="12"/>
                    <a:pt x="59" y="6"/>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4766489" y="3523762"/>
              <a:ext cx="464" cy="1020"/>
            </a:xfrm>
            <a:custGeom>
              <a:rect b="b" l="l" r="r" t="t"/>
              <a:pathLst>
                <a:path extrusionOk="0" h="11" w="5">
                  <a:moveTo>
                    <a:pt x="0" y="1"/>
                  </a:moveTo>
                  <a:lnTo>
                    <a:pt x="0" y="1"/>
                  </a:lnTo>
                  <a:cubicBezTo>
                    <a:pt x="1" y="4"/>
                    <a:pt x="1" y="7"/>
                    <a:pt x="3" y="10"/>
                  </a:cubicBezTo>
                  <a:lnTo>
                    <a:pt x="5" y="9"/>
                  </a:lnTo>
                  <a:cubicBezTo>
                    <a:pt x="4" y="6"/>
                    <a:pt x="1" y="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4557585" y="1776916"/>
              <a:ext cx="556" cy="371"/>
            </a:xfrm>
            <a:custGeom>
              <a:rect b="b" l="l" r="r" t="t"/>
              <a:pathLst>
                <a:path extrusionOk="0" h="4" w="6">
                  <a:moveTo>
                    <a:pt x="0" y="0"/>
                  </a:moveTo>
                  <a:lnTo>
                    <a:pt x="0" y="1"/>
                  </a:lnTo>
                  <a:lnTo>
                    <a:pt x="0" y="3"/>
                  </a:lnTo>
                  <a:lnTo>
                    <a:pt x="5" y="4"/>
                  </a:lnTo>
                  <a:lnTo>
                    <a:pt x="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4766767" y="3524597"/>
              <a:ext cx="185" cy="278"/>
            </a:xfrm>
            <a:custGeom>
              <a:rect b="b" l="l" r="r" t="t"/>
              <a:pathLst>
                <a:path extrusionOk="0" h="3" w="2">
                  <a:moveTo>
                    <a:pt x="2" y="0"/>
                  </a:moveTo>
                  <a:lnTo>
                    <a:pt x="1" y="1"/>
                  </a:lnTo>
                  <a:cubicBezTo>
                    <a:pt x="1" y="1"/>
                    <a:pt x="2" y="2"/>
                    <a:pt x="2" y="2"/>
                  </a:cubicBez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4622490" y="3581808"/>
              <a:ext cx="14465" cy="24387"/>
            </a:xfrm>
            <a:custGeom>
              <a:rect b="b" l="l" r="r" t="t"/>
              <a:pathLst>
                <a:path extrusionOk="0" h="263" w="156">
                  <a:moveTo>
                    <a:pt x="155" y="0"/>
                  </a:moveTo>
                  <a:lnTo>
                    <a:pt x="155" y="0"/>
                  </a:lnTo>
                  <a:cubicBezTo>
                    <a:pt x="66" y="92"/>
                    <a:pt x="18" y="171"/>
                    <a:pt x="1" y="263"/>
                  </a:cubicBezTo>
                  <a:lnTo>
                    <a:pt x="80" y="263"/>
                  </a:lnTo>
                  <a:cubicBezTo>
                    <a:pt x="127" y="188"/>
                    <a:pt x="149" y="109"/>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4668666" y="2400399"/>
              <a:ext cx="33936" cy="65927"/>
            </a:xfrm>
            <a:custGeom>
              <a:rect b="b" l="l" r="r" t="t"/>
              <a:pathLst>
                <a:path extrusionOk="0" h="711" w="366">
                  <a:moveTo>
                    <a:pt x="102" y="0"/>
                  </a:moveTo>
                  <a:lnTo>
                    <a:pt x="1" y="4"/>
                  </a:lnTo>
                  <a:cubicBezTo>
                    <a:pt x="23" y="67"/>
                    <a:pt x="42" y="132"/>
                    <a:pt x="72" y="193"/>
                  </a:cubicBezTo>
                  <a:cubicBezTo>
                    <a:pt x="92" y="233"/>
                    <a:pt x="77" y="298"/>
                    <a:pt x="160" y="301"/>
                  </a:cubicBezTo>
                  <a:cubicBezTo>
                    <a:pt x="140" y="456"/>
                    <a:pt x="221" y="583"/>
                    <a:pt x="315" y="705"/>
                  </a:cubicBezTo>
                  <a:cubicBezTo>
                    <a:pt x="318" y="709"/>
                    <a:pt x="321" y="711"/>
                    <a:pt x="325" y="711"/>
                  </a:cubicBezTo>
                  <a:cubicBezTo>
                    <a:pt x="337" y="711"/>
                    <a:pt x="353" y="694"/>
                    <a:pt x="366" y="689"/>
                  </a:cubicBezTo>
                  <a:cubicBezTo>
                    <a:pt x="363" y="547"/>
                    <a:pt x="280" y="427"/>
                    <a:pt x="227" y="300"/>
                  </a:cubicBezTo>
                  <a:cubicBezTo>
                    <a:pt x="222" y="290"/>
                    <a:pt x="213" y="286"/>
                    <a:pt x="203" y="286"/>
                  </a:cubicBezTo>
                  <a:cubicBezTo>
                    <a:pt x="200" y="286"/>
                    <a:pt x="196" y="286"/>
                    <a:pt x="193" y="287"/>
                  </a:cubicBezTo>
                  <a:cubicBezTo>
                    <a:pt x="211" y="270"/>
                    <a:pt x="210" y="246"/>
                    <a:pt x="200" y="223"/>
                  </a:cubicBezTo>
                  <a:cubicBezTo>
                    <a:pt x="171" y="148"/>
                    <a:pt x="135" y="75"/>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4606079" y="3458762"/>
              <a:ext cx="23552" cy="18360"/>
            </a:xfrm>
            <a:custGeom>
              <a:rect b="b" l="l" r="r" t="t"/>
              <a:pathLst>
                <a:path extrusionOk="0" h="198" w="254">
                  <a:moveTo>
                    <a:pt x="12" y="0"/>
                  </a:moveTo>
                  <a:cubicBezTo>
                    <a:pt x="9" y="18"/>
                    <a:pt x="4" y="35"/>
                    <a:pt x="1" y="53"/>
                  </a:cubicBezTo>
                  <a:cubicBezTo>
                    <a:pt x="9" y="75"/>
                    <a:pt x="17" y="97"/>
                    <a:pt x="27" y="119"/>
                  </a:cubicBezTo>
                  <a:cubicBezTo>
                    <a:pt x="39" y="148"/>
                    <a:pt x="22" y="193"/>
                    <a:pt x="80" y="193"/>
                  </a:cubicBezTo>
                  <a:cubicBezTo>
                    <a:pt x="82" y="193"/>
                    <a:pt x="85" y="193"/>
                    <a:pt x="88" y="193"/>
                  </a:cubicBezTo>
                  <a:lnTo>
                    <a:pt x="88" y="193"/>
                  </a:lnTo>
                  <a:lnTo>
                    <a:pt x="83" y="198"/>
                  </a:lnTo>
                  <a:lnTo>
                    <a:pt x="201" y="187"/>
                  </a:lnTo>
                  <a:cubicBezTo>
                    <a:pt x="229" y="131"/>
                    <a:pt x="251" y="74"/>
                    <a:pt x="254" y="12"/>
                  </a:cubicBezTo>
                  <a:lnTo>
                    <a:pt x="186" y="7"/>
                  </a:lnTo>
                  <a:cubicBezTo>
                    <a:pt x="156" y="51"/>
                    <a:pt x="165" y="112"/>
                    <a:pt x="104" y="143"/>
                  </a:cubicBezTo>
                  <a:cubicBezTo>
                    <a:pt x="102" y="133"/>
                    <a:pt x="97" y="125"/>
                    <a:pt x="88" y="119"/>
                  </a:cubicBezTo>
                  <a:cubicBezTo>
                    <a:pt x="78" y="72"/>
                    <a:pt x="50" y="3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4623418" y="3450046"/>
              <a:ext cx="8530" cy="9829"/>
            </a:xfrm>
            <a:custGeom>
              <a:rect b="b" l="l" r="r" t="t"/>
              <a:pathLst>
                <a:path extrusionOk="0" h="106" w="92">
                  <a:moveTo>
                    <a:pt x="35" y="0"/>
                  </a:moveTo>
                  <a:cubicBezTo>
                    <a:pt x="23" y="34"/>
                    <a:pt x="11" y="67"/>
                    <a:pt x="0" y="100"/>
                  </a:cubicBezTo>
                  <a:lnTo>
                    <a:pt x="67" y="105"/>
                  </a:lnTo>
                  <a:cubicBezTo>
                    <a:pt x="75" y="74"/>
                    <a:pt x="83" y="42"/>
                    <a:pt x="92" y="10"/>
                  </a:cubicBezTo>
                  <a:lnTo>
                    <a:pt x="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4727267" y="3569754"/>
              <a:ext cx="56932" cy="144280"/>
            </a:xfrm>
            <a:custGeom>
              <a:rect b="b" l="l" r="r" t="t"/>
              <a:pathLst>
                <a:path extrusionOk="0" h="1556" w="614">
                  <a:moveTo>
                    <a:pt x="545" y="1"/>
                  </a:moveTo>
                  <a:cubicBezTo>
                    <a:pt x="524" y="1"/>
                    <a:pt x="502" y="9"/>
                    <a:pt x="483" y="20"/>
                  </a:cubicBezTo>
                  <a:cubicBezTo>
                    <a:pt x="409" y="58"/>
                    <a:pt x="344" y="111"/>
                    <a:pt x="291" y="175"/>
                  </a:cubicBezTo>
                  <a:cubicBezTo>
                    <a:pt x="196" y="285"/>
                    <a:pt x="130" y="415"/>
                    <a:pt x="95" y="556"/>
                  </a:cubicBezTo>
                  <a:cubicBezTo>
                    <a:pt x="19" y="885"/>
                    <a:pt x="0" y="1214"/>
                    <a:pt x="108" y="1542"/>
                  </a:cubicBezTo>
                  <a:lnTo>
                    <a:pt x="174" y="1555"/>
                  </a:lnTo>
                  <a:cubicBezTo>
                    <a:pt x="124" y="1286"/>
                    <a:pt x="124" y="1009"/>
                    <a:pt x="174" y="738"/>
                  </a:cubicBezTo>
                  <a:cubicBezTo>
                    <a:pt x="213" y="519"/>
                    <a:pt x="327" y="330"/>
                    <a:pt x="498" y="165"/>
                  </a:cubicBezTo>
                  <a:cubicBezTo>
                    <a:pt x="521" y="142"/>
                    <a:pt x="546" y="123"/>
                    <a:pt x="568" y="102"/>
                  </a:cubicBezTo>
                  <a:cubicBezTo>
                    <a:pt x="592" y="80"/>
                    <a:pt x="613" y="49"/>
                    <a:pt x="593" y="23"/>
                  </a:cubicBezTo>
                  <a:cubicBezTo>
                    <a:pt x="580" y="7"/>
                    <a:pt x="563" y="1"/>
                    <a:pt x="5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4697132" y="2467068"/>
              <a:ext cx="22346" cy="39964"/>
            </a:xfrm>
            <a:custGeom>
              <a:rect b="b" l="l" r="r" t="t"/>
              <a:pathLst>
                <a:path extrusionOk="0" h="431" w="241">
                  <a:moveTo>
                    <a:pt x="35" y="1"/>
                  </a:moveTo>
                  <a:cubicBezTo>
                    <a:pt x="11" y="1"/>
                    <a:pt x="1" y="15"/>
                    <a:pt x="5" y="42"/>
                  </a:cubicBezTo>
                  <a:cubicBezTo>
                    <a:pt x="11" y="74"/>
                    <a:pt x="18" y="105"/>
                    <a:pt x="49" y="128"/>
                  </a:cubicBezTo>
                  <a:cubicBezTo>
                    <a:pt x="69" y="223"/>
                    <a:pt x="105" y="314"/>
                    <a:pt x="157" y="396"/>
                  </a:cubicBezTo>
                  <a:cubicBezTo>
                    <a:pt x="171" y="418"/>
                    <a:pt x="189" y="430"/>
                    <a:pt x="205" y="430"/>
                  </a:cubicBezTo>
                  <a:cubicBezTo>
                    <a:pt x="224" y="430"/>
                    <a:pt x="241" y="412"/>
                    <a:pt x="241" y="370"/>
                  </a:cubicBezTo>
                  <a:cubicBezTo>
                    <a:pt x="230" y="282"/>
                    <a:pt x="190" y="203"/>
                    <a:pt x="141" y="127"/>
                  </a:cubicBezTo>
                  <a:cubicBezTo>
                    <a:pt x="129" y="78"/>
                    <a:pt x="149" y="14"/>
                    <a:pt x="59" y="4"/>
                  </a:cubicBezTo>
                  <a:cubicBezTo>
                    <a:pt x="50" y="2"/>
                    <a:pt x="42"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4742010" y="3105758"/>
              <a:ext cx="6954" cy="6398"/>
            </a:xfrm>
            <a:custGeom>
              <a:rect b="b" l="l" r="r" t="t"/>
              <a:pathLst>
                <a:path extrusionOk="0" h="69" w="75">
                  <a:moveTo>
                    <a:pt x="24" y="1"/>
                  </a:moveTo>
                  <a:cubicBezTo>
                    <a:pt x="18" y="26"/>
                    <a:pt x="0" y="65"/>
                    <a:pt x="38" y="68"/>
                  </a:cubicBezTo>
                  <a:cubicBezTo>
                    <a:pt x="40" y="69"/>
                    <a:pt x="41" y="69"/>
                    <a:pt x="42" y="69"/>
                  </a:cubicBezTo>
                  <a:cubicBezTo>
                    <a:pt x="68" y="69"/>
                    <a:pt x="71" y="27"/>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4715120" y="3133205"/>
              <a:ext cx="8438" cy="8531"/>
            </a:xfrm>
            <a:custGeom>
              <a:rect b="b" l="l" r="r" t="t"/>
              <a:pathLst>
                <a:path extrusionOk="0" h="92" w="91">
                  <a:moveTo>
                    <a:pt x="26" y="1"/>
                  </a:moveTo>
                  <a:cubicBezTo>
                    <a:pt x="38" y="33"/>
                    <a:pt x="0" y="92"/>
                    <a:pt x="75" y="92"/>
                  </a:cubicBezTo>
                  <a:cubicBezTo>
                    <a:pt x="80" y="92"/>
                    <a:pt x="85" y="92"/>
                    <a:pt x="91" y="91"/>
                  </a:cubicBezTo>
                  <a:lnTo>
                    <a:pt x="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5363487" y="1881436"/>
              <a:ext cx="2720478" cy="767759"/>
            </a:xfrm>
            <a:custGeom>
              <a:rect b="b" l="l" r="r" t="t"/>
              <a:pathLst>
                <a:path extrusionOk="0" h="7726" w="29340">
                  <a:moveTo>
                    <a:pt x="11988" y="463"/>
                  </a:moveTo>
                  <a:cubicBezTo>
                    <a:pt x="12034" y="463"/>
                    <a:pt x="12063" y="475"/>
                    <a:pt x="12065" y="523"/>
                  </a:cubicBezTo>
                  <a:cubicBezTo>
                    <a:pt x="12074" y="647"/>
                    <a:pt x="12188" y="682"/>
                    <a:pt x="12303" y="701"/>
                  </a:cubicBezTo>
                  <a:cubicBezTo>
                    <a:pt x="12397" y="716"/>
                    <a:pt x="12493" y="712"/>
                    <a:pt x="12590" y="715"/>
                  </a:cubicBezTo>
                  <a:cubicBezTo>
                    <a:pt x="13136" y="731"/>
                    <a:pt x="13682" y="752"/>
                    <a:pt x="14230" y="752"/>
                  </a:cubicBezTo>
                  <a:cubicBezTo>
                    <a:pt x="14270" y="752"/>
                    <a:pt x="14310" y="752"/>
                    <a:pt x="14350" y="752"/>
                  </a:cubicBezTo>
                  <a:lnTo>
                    <a:pt x="14350" y="752"/>
                  </a:lnTo>
                  <a:cubicBezTo>
                    <a:pt x="14009" y="849"/>
                    <a:pt x="13675" y="892"/>
                    <a:pt x="13347" y="892"/>
                  </a:cubicBezTo>
                  <a:cubicBezTo>
                    <a:pt x="12749" y="892"/>
                    <a:pt x="12171" y="747"/>
                    <a:pt x="11605" y="507"/>
                  </a:cubicBezTo>
                  <a:lnTo>
                    <a:pt x="11609" y="463"/>
                  </a:lnTo>
                  <a:close/>
                  <a:moveTo>
                    <a:pt x="22132" y="828"/>
                  </a:moveTo>
                  <a:lnTo>
                    <a:pt x="22132" y="828"/>
                  </a:lnTo>
                  <a:cubicBezTo>
                    <a:pt x="21792" y="925"/>
                    <a:pt x="21450" y="982"/>
                    <a:pt x="21107" y="982"/>
                  </a:cubicBezTo>
                  <a:cubicBezTo>
                    <a:pt x="20833" y="982"/>
                    <a:pt x="20558" y="946"/>
                    <a:pt x="20281" y="864"/>
                  </a:cubicBezTo>
                  <a:lnTo>
                    <a:pt x="22132" y="828"/>
                  </a:lnTo>
                  <a:close/>
                  <a:moveTo>
                    <a:pt x="10011" y="424"/>
                  </a:moveTo>
                  <a:cubicBezTo>
                    <a:pt x="10049" y="424"/>
                    <a:pt x="10089" y="426"/>
                    <a:pt x="10129" y="428"/>
                  </a:cubicBezTo>
                  <a:cubicBezTo>
                    <a:pt x="10199" y="430"/>
                    <a:pt x="10269" y="430"/>
                    <a:pt x="10340" y="430"/>
                  </a:cubicBezTo>
                  <a:cubicBezTo>
                    <a:pt x="10453" y="430"/>
                    <a:pt x="10565" y="429"/>
                    <a:pt x="10678" y="429"/>
                  </a:cubicBezTo>
                  <a:cubicBezTo>
                    <a:pt x="10685" y="447"/>
                    <a:pt x="10693" y="463"/>
                    <a:pt x="10702" y="481"/>
                  </a:cubicBezTo>
                  <a:cubicBezTo>
                    <a:pt x="10382" y="713"/>
                    <a:pt x="10075" y="960"/>
                    <a:pt x="9696" y="1125"/>
                  </a:cubicBezTo>
                  <a:cubicBezTo>
                    <a:pt x="9637" y="1151"/>
                    <a:pt x="9568" y="1181"/>
                    <a:pt x="9502" y="1181"/>
                  </a:cubicBezTo>
                  <a:cubicBezTo>
                    <a:pt x="9463" y="1181"/>
                    <a:pt x="9425" y="1170"/>
                    <a:pt x="9392" y="1140"/>
                  </a:cubicBezTo>
                  <a:cubicBezTo>
                    <a:pt x="9294" y="1054"/>
                    <a:pt x="9371" y="955"/>
                    <a:pt x="9424" y="867"/>
                  </a:cubicBezTo>
                  <a:lnTo>
                    <a:pt x="9422" y="867"/>
                  </a:lnTo>
                  <a:cubicBezTo>
                    <a:pt x="9488" y="756"/>
                    <a:pt x="9620" y="682"/>
                    <a:pt x="9684" y="580"/>
                  </a:cubicBezTo>
                  <a:cubicBezTo>
                    <a:pt x="9768" y="446"/>
                    <a:pt x="9882" y="424"/>
                    <a:pt x="10011" y="424"/>
                  </a:cubicBezTo>
                  <a:close/>
                  <a:moveTo>
                    <a:pt x="26023" y="930"/>
                  </a:moveTo>
                  <a:cubicBezTo>
                    <a:pt x="26061" y="930"/>
                    <a:pt x="26098" y="934"/>
                    <a:pt x="26114" y="978"/>
                  </a:cubicBezTo>
                  <a:cubicBezTo>
                    <a:pt x="26170" y="1140"/>
                    <a:pt x="26033" y="1317"/>
                    <a:pt x="25838" y="1335"/>
                  </a:cubicBezTo>
                  <a:cubicBezTo>
                    <a:pt x="25817" y="1336"/>
                    <a:pt x="25797" y="1337"/>
                    <a:pt x="25777" y="1337"/>
                  </a:cubicBezTo>
                  <a:cubicBezTo>
                    <a:pt x="25653" y="1337"/>
                    <a:pt x="25538" y="1303"/>
                    <a:pt x="25430" y="1245"/>
                  </a:cubicBezTo>
                  <a:cubicBezTo>
                    <a:pt x="25287" y="1167"/>
                    <a:pt x="25160" y="1072"/>
                    <a:pt x="25033" y="976"/>
                  </a:cubicBezTo>
                  <a:cubicBezTo>
                    <a:pt x="25037" y="965"/>
                    <a:pt x="25041" y="952"/>
                    <a:pt x="25045" y="940"/>
                  </a:cubicBezTo>
                  <a:cubicBezTo>
                    <a:pt x="25130" y="940"/>
                    <a:pt x="25214" y="940"/>
                    <a:pt x="25298" y="940"/>
                  </a:cubicBezTo>
                  <a:cubicBezTo>
                    <a:pt x="25341" y="940"/>
                    <a:pt x="25383" y="940"/>
                    <a:pt x="25425" y="940"/>
                  </a:cubicBezTo>
                  <a:cubicBezTo>
                    <a:pt x="25616" y="938"/>
                    <a:pt x="25807" y="933"/>
                    <a:pt x="25997" y="930"/>
                  </a:cubicBezTo>
                  <a:cubicBezTo>
                    <a:pt x="26006" y="930"/>
                    <a:pt x="26014" y="930"/>
                    <a:pt x="26023" y="930"/>
                  </a:cubicBezTo>
                  <a:close/>
                  <a:moveTo>
                    <a:pt x="7695" y="1165"/>
                  </a:moveTo>
                  <a:cubicBezTo>
                    <a:pt x="7728" y="1165"/>
                    <a:pt x="7766" y="1185"/>
                    <a:pt x="7809" y="1223"/>
                  </a:cubicBezTo>
                  <a:cubicBezTo>
                    <a:pt x="8009" y="1399"/>
                    <a:pt x="8216" y="1568"/>
                    <a:pt x="8454" y="1708"/>
                  </a:cubicBezTo>
                  <a:cubicBezTo>
                    <a:pt x="8569" y="1776"/>
                    <a:pt x="8559" y="1811"/>
                    <a:pt x="8435" y="1880"/>
                  </a:cubicBezTo>
                  <a:cubicBezTo>
                    <a:pt x="8285" y="1962"/>
                    <a:pt x="8150" y="2061"/>
                    <a:pt x="8016" y="2160"/>
                  </a:cubicBezTo>
                  <a:cubicBezTo>
                    <a:pt x="7945" y="2212"/>
                    <a:pt x="7916" y="2283"/>
                    <a:pt x="7882" y="2352"/>
                  </a:cubicBezTo>
                  <a:cubicBezTo>
                    <a:pt x="7865" y="2386"/>
                    <a:pt x="7842" y="2412"/>
                    <a:pt x="7801" y="2412"/>
                  </a:cubicBezTo>
                  <a:cubicBezTo>
                    <a:pt x="7800" y="2412"/>
                    <a:pt x="7799" y="2412"/>
                    <a:pt x="7799" y="2412"/>
                  </a:cubicBezTo>
                  <a:cubicBezTo>
                    <a:pt x="7745" y="2407"/>
                    <a:pt x="7726" y="2378"/>
                    <a:pt x="7706" y="2346"/>
                  </a:cubicBezTo>
                  <a:cubicBezTo>
                    <a:pt x="7589" y="2162"/>
                    <a:pt x="7416" y="2026"/>
                    <a:pt x="7207" y="1919"/>
                  </a:cubicBezTo>
                  <a:cubicBezTo>
                    <a:pt x="7067" y="1849"/>
                    <a:pt x="7061" y="1816"/>
                    <a:pt x="7180" y="1725"/>
                  </a:cubicBezTo>
                  <a:cubicBezTo>
                    <a:pt x="7356" y="1591"/>
                    <a:pt x="7497" y="1439"/>
                    <a:pt x="7592" y="1253"/>
                  </a:cubicBezTo>
                  <a:cubicBezTo>
                    <a:pt x="7622" y="1194"/>
                    <a:pt x="7655" y="1165"/>
                    <a:pt x="7695" y="1165"/>
                  </a:cubicBezTo>
                  <a:close/>
                  <a:moveTo>
                    <a:pt x="19603" y="1326"/>
                  </a:moveTo>
                  <a:cubicBezTo>
                    <a:pt x="19632" y="1326"/>
                    <a:pt x="19661" y="1343"/>
                    <a:pt x="19689" y="1376"/>
                  </a:cubicBezTo>
                  <a:cubicBezTo>
                    <a:pt x="19868" y="1588"/>
                    <a:pt x="20090" y="1740"/>
                    <a:pt x="20386" y="1810"/>
                  </a:cubicBezTo>
                  <a:cubicBezTo>
                    <a:pt x="20457" y="1828"/>
                    <a:pt x="20475" y="1855"/>
                    <a:pt x="20470" y="1893"/>
                  </a:cubicBezTo>
                  <a:cubicBezTo>
                    <a:pt x="20467" y="1935"/>
                    <a:pt x="20435" y="1954"/>
                    <a:pt x="20394" y="1967"/>
                  </a:cubicBezTo>
                  <a:cubicBezTo>
                    <a:pt x="20330" y="1987"/>
                    <a:pt x="20266" y="2005"/>
                    <a:pt x="20203" y="2028"/>
                  </a:cubicBezTo>
                  <a:cubicBezTo>
                    <a:pt x="19965" y="2114"/>
                    <a:pt x="19765" y="2239"/>
                    <a:pt x="19654" y="2446"/>
                  </a:cubicBezTo>
                  <a:cubicBezTo>
                    <a:pt x="19636" y="2480"/>
                    <a:pt x="19615" y="2494"/>
                    <a:pt x="19591" y="2494"/>
                  </a:cubicBezTo>
                  <a:cubicBezTo>
                    <a:pt x="19571" y="2494"/>
                    <a:pt x="19550" y="2484"/>
                    <a:pt x="19526" y="2468"/>
                  </a:cubicBezTo>
                  <a:cubicBezTo>
                    <a:pt x="19512" y="2456"/>
                    <a:pt x="19501" y="2441"/>
                    <a:pt x="19492" y="2425"/>
                  </a:cubicBezTo>
                  <a:cubicBezTo>
                    <a:pt x="19341" y="2230"/>
                    <a:pt x="19148" y="2080"/>
                    <a:pt x="18878" y="2013"/>
                  </a:cubicBezTo>
                  <a:cubicBezTo>
                    <a:pt x="18832" y="2003"/>
                    <a:pt x="18783" y="1987"/>
                    <a:pt x="18780" y="1937"/>
                  </a:cubicBezTo>
                  <a:cubicBezTo>
                    <a:pt x="18775" y="1887"/>
                    <a:pt x="18813" y="1865"/>
                    <a:pt x="18861" y="1848"/>
                  </a:cubicBezTo>
                  <a:cubicBezTo>
                    <a:pt x="19134" y="1753"/>
                    <a:pt x="19349" y="1599"/>
                    <a:pt x="19511" y="1386"/>
                  </a:cubicBezTo>
                  <a:cubicBezTo>
                    <a:pt x="19542" y="1346"/>
                    <a:pt x="19573" y="1326"/>
                    <a:pt x="19603" y="1326"/>
                  </a:cubicBezTo>
                  <a:close/>
                  <a:moveTo>
                    <a:pt x="4771" y="1"/>
                  </a:moveTo>
                  <a:cubicBezTo>
                    <a:pt x="4164" y="1"/>
                    <a:pt x="3556" y="15"/>
                    <a:pt x="2949" y="64"/>
                  </a:cubicBezTo>
                  <a:cubicBezTo>
                    <a:pt x="2712" y="83"/>
                    <a:pt x="2474" y="105"/>
                    <a:pt x="2237" y="136"/>
                  </a:cubicBezTo>
                  <a:cubicBezTo>
                    <a:pt x="1946" y="173"/>
                    <a:pt x="1776" y="324"/>
                    <a:pt x="1674" y="544"/>
                  </a:cubicBezTo>
                  <a:cubicBezTo>
                    <a:pt x="1618" y="669"/>
                    <a:pt x="1588" y="802"/>
                    <a:pt x="1586" y="939"/>
                  </a:cubicBezTo>
                  <a:cubicBezTo>
                    <a:pt x="1576" y="1288"/>
                    <a:pt x="1594" y="1639"/>
                    <a:pt x="1613" y="1988"/>
                  </a:cubicBezTo>
                  <a:cubicBezTo>
                    <a:pt x="1636" y="2402"/>
                    <a:pt x="1687" y="2816"/>
                    <a:pt x="1687" y="3231"/>
                  </a:cubicBezTo>
                  <a:cubicBezTo>
                    <a:pt x="1687" y="3383"/>
                    <a:pt x="1686" y="3383"/>
                    <a:pt x="1514" y="3402"/>
                  </a:cubicBezTo>
                  <a:cubicBezTo>
                    <a:pt x="1269" y="3428"/>
                    <a:pt x="1028" y="3466"/>
                    <a:pt x="795" y="3540"/>
                  </a:cubicBezTo>
                  <a:cubicBezTo>
                    <a:pt x="511" y="3630"/>
                    <a:pt x="315" y="3799"/>
                    <a:pt x="255" y="4050"/>
                  </a:cubicBezTo>
                  <a:cubicBezTo>
                    <a:pt x="159" y="4461"/>
                    <a:pt x="47" y="4871"/>
                    <a:pt x="46" y="5296"/>
                  </a:cubicBezTo>
                  <a:cubicBezTo>
                    <a:pt x="45" y="5623"/>
                    <a:pt x="34" y="5950"/>
                    <a:pt x="16" y="6277"/>
                  </a:cubicBezTo>
                  <a:cubicBezTo>
                    <a:pt x="0" y="6569"/>
                    <a:pt x="58" y="6655"/>
                    <a:pt x="354" y="6655"/>
                  </a:cubicBezTo>
                  <a:cubicBezTo>
                    <a:pt x="386" y="6655"/>
                    <a:pt x="420" y="6654"/>
                    <a:pt x="457" y="6652"/>
                  </a:cubicBezTo>
                  <a:cubicBezTo>
                    <a:pt x="743" y="6636"/>
                    <a:pt x="1026" y="6590"/>
                    <a:pt x="1302" y="6516"/>
                  </a:cubicBezTo>
                  <a:cubicBezTo>
                    <a:pt x="2095" y="6307"/>
                    <a:pt x="2859" y="6040"/>
                    <a:pt x="3582" y="5689"/>
                  </a:cubicBezTo>
                  <a:cubicBezTo>
                    <a:pt x="3922" y="5525"/>
                    <a:pt x="4269" y="5374"/>
                    <a:pt x="4626" y="5240"/>
                  </a:cubicBezTo>
                  <a:cubicBezTo>
                    <a:pt x="5631" y="4862"/>
                    <a:pt x="6660" y="4649"/>
                    <a:pt x="7722" y="4649"/>
                  </a:cubicBezTo>
                  <a:cubicBezTo>
                    <a:pt x="8158" y="4649"/>
                    <a:pt x="8601" y="4685"/>
                    <a:pt x="9049" y="4761"/>
                  </a:cubicBezTo>
                  <a:cubicBezTo>
                    <a:pt x="10059" y="4931"/>
                    <a:pt x="10987" y="5247"/>
                    <a:pt x="11813" y="5775"/>
                  </a:cubicBezTo>
                  <a:cubicBezTo>
                    <a:pt x="12132" y="5979"/>
                    <a:pt x="12385" y="6225"/>
                    <a:pt x="12550" y="6536"/>
                  </a:cubicBezTo>
                  <a:cubicBezTo>
                    <a:pt x="12573" y="6579"/>
                    <a:pt x="12600" y="6619"/>
                    <a:pt x="12632" y="6656"/>
                  </a:cubicBezTo>
                  <a:cubicBezTo>
                    <a:pt x="12674" y="6704"/>
                    <a:pt x="12729" y="6731"/>
                    <a:pt x="12794" y="6731"/>
                  </a:cubicBezTo>
                  <a:cubicBezTo>
                    <a:pt x="12812" y="6731"/>
                    <a:pt x="12831" y="6729"/>
                    <a:pt x="12850" y="6725"/>
                  </a:cubicBezTo>
                  <a:cubicBezTo>
                    <a:pt x="12938" y="6706"/>
                    <a:pt x="12994" y="6649"/>
                    <a:pt x="12990" y="6573"/>
                  </a:cubicBezTo>
                  <a:cubicBezTo>
                    <a:pt x="12987" y="6479"/>
                    <a:pt x="13044" y="6420"/>
                    <a:pt x="13113" y="6361"/>
                  </a:cubicBezTo>
                  <a:cubicBezTo>
                    <a:pt x="13321" y="6183"/>
                    <a:pt x="13523" y="6002"/>
                    <a:pt x="13734" y="5827"/>
                  </a:cubicBezTo>
                  <a:cubicBezTo>
                    <a:pt x="14070" y="5551"/>
                    <a:pt x="14454" y="5341"/>
                    <a:pt x="14866" y="5207"/>
                  </a:cubicBezTo>
                  <a:cubicBezTo>
                    <a:pt x="15678" y="4940"/>
                    <a:pt x="16511" y="4815"/>
                    <a:pt x="17364" y="4815"/>
                  </a:cubicBezTo>
                  <a:cubicBezTo>
                    <a:pt x="17625" y="4815"/>
                    <a:pt x="17888" y="4827"/>
                    <a:pt x="18152" y="4850"/>
                  </a:cubicBezTo>
                  <a:cubicBezTo>
                    <a:pt x="18997" y="4922"/>
                    <a:pt x="19825" y="5082"/>
                    <a:pt x="20652" y="5236"/>
                  </a:cubicBezTo>
                  <a:cubicBezTo>
                    <a:pt x="21534" y="5400"/>
                    <a:pt x="22422" y="5525"/>
                    <a:pt x="23326" y="5525"/>
                  </a:cubicBezTo>
                  <a:cubicBezTo>
                    <a:pt x="23363" y="5525"/>
                    <a:pt x="23400" y="5524"/>
                    <a:pt x="23436" y="5524"/>
                  </a:cubicBezTo>
                  <a:cubicBezTo>
                    <a:pt x="23600" y="5522"/>
                    <a:pt x="23766" y="5488"/>
                    <a:pt x="23926" y="5488"/>
                  </a:cubicBezTo>
                  <a:cubicBezTo>
                    <a:pt x="23967" y="5488"/>
                    <a:pt x="24008" y="5490"/>
                    <a:pt x="24048" y="5496"/>
                  </a:cubicBezTo>
                  <a:cubicBezTo>
                    <a:pt x="24111" y="5504"/>
                    <a:pt x="24173" y="5508"/>
                    <a:pt x="24234" y="5508"/>
                  </a:cubicBezTo>
                  <a:cubicBezTo>
                    <a:pt x="24489" y="5508"/>
                    <a:pt x="24729" y="5445"/>
                    <a:pt x="24976" y="5406"/>
                  </a:cubicBezTo>
                  <a:cubicBezTo>
                    <a:pt x="25077" y="5391"/>
                    <a:pt x="25177" y="5371"/>
                    <a:pt x="25277" y="5354"/>
                  </a:cubicBezTo>
                  <a:cubicBezTo>
                    <a:pt x="25794" y="5267"/>
                    <a:pt x="26312" y="5192"/>
                    <a:pt x="26819" y="5065"/>
                  </a:cubicBezTo>
                  <a:cubicBezTo>
                    <a:pt x="26879" y="5050"/>
                    <a:pt x="26918" y="5040"/>
                    <a:pt x="26947" y="5040"/>
                  </a:cubicBezTo>
                  <a:cubicBezTo>
                    <a:pt x="26997" y="5040"/>
                    <a:pt x="27016" y="5070"/>
                    <a:pt x="27062" y="5157"/>
                  </a:cubicBezTo>
                  <a:cubicBezTo>
                    <a:pt x="27513" y="5994"/>
                    <a:pt x="28122" y="6749"/>
                    <a:pt x="28716" y="7512"/>
                  </a:cubicBezTo>
                  <a:cubicBezTo>
                    <a:pt x="28756" y="7568"/>
                    <a:pt x="28804" y="7618"/>
                    <a:pt x="28858" y="7660"/>
                  </a:cubicBezTo>
                  <a:cubicBezTo>
                    <a:pt x="28915" y="7705"/>
                    <a:pt x="28978" y="7726"/>
                    <a:pt x="29037" y="7726"/>
                  </a:cubicBezTo>
                  <a:cubicBezTo>
                    <a:pt x="29134" y="7726"/>
                    <a:pt x="29220" y="7668"/>
                    <a:pt x="29256" y="7563"/>
                  </a:cubicBezTo>
                  <a:cubicBezTo>
                    <a:pt x="29270" y="7519"/>
                    <a:pt x="29278" y="7473"/>
                    <a:pt x="29278" y="7425"/>
                  </a:cubicBezTo>
                  <a:cubicBezTo>
                    <a:pt x="29280" y="7314"/>
                    <a:pt x="29296" y="7204"/>
                    <a:pt x="29306" y="7093"/>
                  </a:cubicBezTo>
                  <a:cubicBezTo>
                    <a:pt x="29319" y="6920"/>
                    <a:pt x="29339" y="6744"/>
                    <a:pt x="29238" y="6579"/>
                  </a:cubicBezTo>
                  <a:cubicBezTo>
                    <a:pt x="29205" y="6525"/>
                    <a:pt x="29217" y="6464"/>
                    <a:pt x="29215" y="6406"/>
                  </a:cubicBezTo>
                  <a:cubicBezTo>
                    <a:pt x="29202" y="5921"/>
                    <a:pt x="29244" y="5438"/>
                    <a:pt x="29309" y="4956"/>
                  </a:cubicBezTo>
                  <a:cubicBezTo>
                    <a:pt x="29335" y="4763"/>
                    <a:pt x="29337" y="4572"/>
                    <a:pt x="29283" y="4382"/>
                  </a:cubicBezTo>
                  <a:cubicBezTo>
                    <a:pt x="29226" y="4177"/>
                    <a:pt x="29085" y="4039"/>
                    <a:pt x="28844" y="3981"/>
                  </a:cubicBezTo>
                  <a:cubicBezTo>
                    <a:pt x="28746" y="3957"/>
                    <a:pt x="28646" y="3939"/>
                    <a:pt x="28545" y="3924"/>
                  </a:cubicBezTo>
                  <a:cubicBezTo>
                    <a:pt x="28174" y="3868"/>
                    <a:pt x="27803" y="3819"/>
                    <a:pt x="27429" y="3782"/>
                  </a:cubicBezTo>
                  <a:cubicBezTo>
                    <a:pt x="27288" y="3769"/>
                    <a:pt x="27288" y="3767"/>
                    <a:pt x="27285" y="3642"/>
                  </a:cubicBezTo>
                  <a:cubicBezTo>
                    <a:pt x="27284" y="3602"/>
                    <a:pt x="27286" y="3560"/>
                    <a:pt x="27286" y="3520"/>
                  </a:cubicBezTo>
                  <a:cubicBezTo>
                    <a:pt x="27294" y="2918"/>
                    <a:pt x="27295" y="2315"/>
                    <a:pt x="27279" y="1715"/>
                  </a:cubicBezTo>
                  <a:cubicBezTo>
                    <a:pt x="27270" y="1446"/>
                    <a:pt x="27253" y="1179"/>
                    <a:pt x="27190" y="915"/>
                  </a:cubicBezTo>
                  <a:cubicBezTo>
                    <a:pt x="27108" y="575"/>
                    <a:pt x="26940" y="439"/>
                    <a:pt x="26541" y="411"/>
                  </a:cubicBezTo>
                  <a:cubicBezTo>
                    <a:pt x="26388" y="400"/>
                    <a:pt x="26235" y="395"/>
                    <a:pt x="26083" y="395"/>
                  </a:cubicBezTo>
                  <a:cubicBezTo>
                    <a:pt x="25682" y="395"/>
                    <a:pt x="25281" y="425"/>
                    <a:pt x="24881" y="437"/>
                  </a:cubicBezTo>
                  <a:cubicBezTo>
                    <a:pt x="24846" y="438"/>
                    <a:pt x="24813" y="443"/>
                    <a:pt x="24780" y="451"/>
                  </a:cubicBezTo>
                  <a:cubicBezTo>
                    <a:pt x="24688" y="472"/>
                    <a:pt x="24595" y="479"/>
                    <a:pt x="24500" y="479"/>
                  </a:cubicBezTo>
                  <a:cubicBezTo>
                    <a:pt x="24472" y="479"/>
                    <a:pt x="24443" y="479"/>
                    <a:pt x="24414" y="477"/>
                  </a:cubicBezTo>
                  <a:cubicBezTo>
                    <a:pt x="23893" y="457"/>
                    <a:pt x="23375" y="466"/>
                    <a:pt x="22855" y="461"/>
                  </a:cubicBezTo>
                  <a:cubicBezTo>
                    <a:pt x="22553" y="458"/>
                    <a:pt x="22252" y="460"/>
                    <a:pt x="21953" y="444"/>
                  </a:cubicBezTo>
                  <a:cubicBezTo>
                    <a:pt x="20888" y="386"/>
                    <a:pt x="19821" y="349"/>
                    <a:pt x="18756" y="319"/>
                  </a:cubicBezTo>
                  <a:cubicBezTo>
                    <a:pt x="17183" y="277"/>
                    <a:pt x="15612" y="247"/>
                    <a:pt x="13906" y="141"/>
                  </a:cubicBezTo>
                  <a:cubicBezTo>
                    <a:pt x="11779" y="120"/>
                    <a:pt x="9516" y="27"/>
                    <a:pt x="7253" y="27"/>
                  </a:cubicBezTo>
                  <a:cubicBezTo>
                    <a:pt x="6426" y="27"/>
                    <a:pt x="5598" y="1"/>
                    <a:pt x="47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4371542" y="1276451"/>
              <a:ext cx="1205300" cy="2601794"/>
            </a:xfrm>
            <a:custGeom>
              <a:rect b="b" l="l" r="r" t="t"/>
              <a:pathLst>
                <a:path extrusionOk="0" h="26182" w="12999">
                  <a:moveTo>
                    <a:pt x="4510" y="1"/>
                  </a:moveTo>
                  <a:cubicBezTo>
                    <a:pt x="4443" y="1"/>
                    <a:pt x="4355" y="45"/>
                    <a:pt x="4292" y="70"/>
                  </a:cubicBezTo>
                  <a:cubicBezTo>
                    <a:pt x="3927" y="216"/>
                    <a:pt x="3560" y="359"/>
                    <a:pt x="3231" y="562"/>
                  </a:cubicBezTo>
                  <a:cubicBezTo>
                    <a:pt x="2898" y="767"/>
                    <a:pt x="2573" y="984"/>
                    <a:pt x="2280" y="1228"/>
                  </a:cubicBezTo>
                  <a:cubicBezTo>
                    <a:pt x="1647" y="1753"/>
                    <a:pt x="1092" y="2333"/>
                    <a:pt x="776" y="3044"/>
                  </a:cubicBezTo>
                  <a:cubicBezTo>
                    <a:pt x="518" y="3625"/>
                    <a:pt x="271" y="4212"/>
                    <a:pt x="156" y="4836"/>
                  </a:cubicBezTo>
                  <a:cubicBezTo>
                    <a:pt x="36" y="5498"/>
                    <a:pt x="1" y="6172"/>
                    <a:pt x="48" y="6842"/>
                  </a:cubicBezTo>
                  <a:cubicBezTo>
                    <a:pt x="72" y="7199"/>
                    <a:pt x="114" y="7552"/>
                    <a:pt x="211" y="7900"/>
                  </a:cubicBezTo>
                  <a:cubicBezTo>
                    <a:pt x="325" y="8302"/>
                    <a:pt x="411" y="8703"/>
                    <a:pt x="419" y="9124"/>
                  </a:cubicBezTo>
                  <a:cubicBezTo>
                    <a:pt x="432" y="9906"/>
                    <a:pt x="504" y="10687"/>
                    <a:pt x="555" y="11468"/>
                  </a:cubicBezTo>
                  <a:cubicBezTo>
                    <a:pt x="608" y="12281"/>
                    <a:pt x="754" y="13079"/>
                    <a:pt x="1040" y="13860"/>
                  </a:cubicBezTo>
                  <a:cubicBezTo>
                    <a:pt x="1373" y="14768"/>
                    <a:pt x="1904" y="15572"/>
                    <a:pt x="2676" y="16259"/>
                  </a:cubicBezTo>
                  <a:cubicBezTo>
                    <a:pt x="3002" y="16552"/>
                    <a:pt x="3345" y="16826"/>
                    <a:pt x="3698" y="17095"/>
                  </a:cubicBezTo>
                  <a:cubicBezTo>
                    <a:pt x="3757" y="17139"/>
                    <a:pt x="3830" y="17176"/>
                    <a:pt x="3860" y="17247"/>
                  </a:cubicBezTo>
                  <a:cubicBezTo>
                    <a:pt x="3768" y="17292"/>
                    <a:pt x="3709" y="17353"/>
                    <a:pt x="3690" y="17440"/>
                  </a:cubicBezTo>
                  <a:cubicBezTo>
                    <a:pt x="3604" y="17826"/>
                    <a:pt x="3438" y="18191"/>
                    <a:pt x="3284" y="18560"/>
                  </a:cubicBezTo>
                  <a:cubicBezTo>
                    <a:pt x="2809" y="19712"/>
                    <a:pt x="2402" y="20879"/>
                    <a:pt x="2132" y="22081"/>
                  </a:cubicBezTo>
                  <a:cubicBezTo>
                    <a:pt x="2079" y="22316"/>
                    <a:pt x="2034" y="22552"/>
                    <a:pt x="2013" y="22791"/>
                  </a:cubicBezTo>
                  <a:cubicBezTo>
                    <a:pt x="2004" y="22902"/>
                    <a:pt x="1999" y="23030"/>
                    <a:pt x="2130" y="23089"/>
                  </a:cubicBezTo>
                  <a:cubicBezTo>
                    <a:pt x="2252" y="23145"/>
                    <a:pt x="2229" y="23196"/>
                    <a:pt x="2189" y="23282"/>
                  </a:cubicBezTo>
                  <a:cubicBezTo>
                    <a:pt x="2066" y="23542"/>
                    <a:pt x="2013" y="23814"/>
                    <a:pt x="2123" y="24085"/>
                  </a:cubicBezTo>
                  <a:cubicBezTo>
                    <a:pt x="2221" y="24330"/>
                    <a:pt x="2341" y="24567"/>
                    <a:pt x="2483" y="24790"/>
                  </a:cubicBezTo>
                  <a:cubicBezTo>
                    <a:pt x="2567" y="24922"/>
                    <a:pt x="2674" y="25038"/>
                    <a:pt x="2799" y="25133"/>
                  </a:cubicBezTo>
                  <a:cubicBezTo>
                    <a:pt x="3008" y="25294"/>
                    <a:pt x="3245" y="25422"/>
                    <a:pt x="3498" y="25530"/>
                  </a:cubicBezTo>
                  <a:cubicBezTo>
                    <a:pt x="4070" y="25772"/>
                    <a:pt x="4687" y="25871"/>
                    <a:pt x="5311" y="25951"/>
                  </a:cubicBezTo>
                  <a:cubicBezTo>
                    <a:pt x="5764" y="26008"/>
                    <a:pt x="6224" y="26018"/>
                    <a:pt x="6677" y="26078"/>
                  </a:cubicBezTo>
                  <a:cubicBezTo>
                    <a:pt x="7278" y="26156"/>
                    <a:pt x="7882" y="26181"/>
                    <a:pt x="8487" y="26181"/>
                  </a:cubicBezTo>
                  <a:cubicBezTo>
                    <a:pt x="8791" y="26181"/>
                    <a:pt x="9095" y="26175"/>
                    <a:pt x="9400" y="26166"/>
                  </a:cubicBezTo>
                  <a:cubicBezTo>
                    <a:pt x="9484" y="26162"/>
                    <a:pt x="9579" y="26150"/>
                    <a:pt x="9612" y="26081"/>
                  </a:cubicBezTo>
                  <a:cubicBezTo>
                    <a:pt x="9667" y="25967"/>
                    <a:pt x="9774" y="25959"/>
                    <a:pt x="9891" y="25941"/>
                  </a:cubicBezTo>
                  <a:cubicBezTo>
                    <a:pt x="10688" y="25822"/>
                    <a:pt x="11434" y="25587"/>
                    <a:pt x="12102" y="25190"/>
                  </a:cubicBezTo>
                  <a:cubicBezTo>
                    <a:pt x="12537" y="24932"/>
                    <a:pt x="12804" y="24574"/>
                    <a:pt x="12924" y="24136"/>
                  </a:cubicBezTo>
                  <a:cubicBezTo>
                    <a:pt x="12967" y="23971"/>
                    <a:pt x="12998" y="23804"/>
                    <a:pt x="12967" y="23632"/>
                  </a:cubicBezTo>
                  <a:cubicBezTo>
                    <a:pt x="12920" y="23370"/>
                    <a:pt x="12745" y="23171"/>
                    <a:pt x="12544" y="22984"/>
                  </a:cubicBezTo>
                  <a:cubicBezTo>
                    <a:pt x="12263" y="22723"/>
                    <a:pt x="11929" y="22523"/>
                    <a:pt x="11567" y="22354"/>
                  </a:cubicBezTo>
                  <a:cubicBezTo>
                    <a:pt x="11454" y="22301"/>
                    <a:pt x="11349" y="22245"/>
                    <a:pt x="11284" y="22136"/>
                  </a:cubicBezTo>
                  <a:cubicBezTo>
                    <a:pt x="11227" y="22038"/>
                    <a:pt x="11121" y="21963"/>
                    <a:pt x="11002" y="21913"/>
                  </a:cubicBezTo>
                  <a:cubicBezTo>
                    <a:pt x="10842" y="21844"/>
                    <a:pt x="10839" y="21847"/>
                    <a:pt x="10854" y="21705"/>
                  </a:cubicBezTo>
                  <a:cubicBezTo>
                    <a:pt x="10858" y="21653"/>
                    <a:pt x="10868" y="21601"/>
                    <a:pt x="10876" y="21548"/>
                  </a:cubicBezTo>
                  <a:cubicBezTo>
                    <a:pt x="10917" y="21316"/>
                    <a:pt x="10947" y="21085"/>
                    <a:pt x="10933" y="20850"/>
                  </a:cubicBezTo>
                  <a:cubicBezTo>
                    <a:pt x="10914" y="20528"/>
                    <a:pt x="10760" y="20361"/>
                    <a:pt x="10402" y="20263"/>
                  </a:cubicBezTo>
                  <a:cubicBezTo>
                    <a:pt x="10028" y="20160"/>
                    <a:pt x="9639" y="20132"/>
                    <a:pt x="9255" y="20081"/>
                  </a:cubicBezTo>
                  <a:cubicBezTo>
                    <a:pt x="8773" y="20017"/>
                    <a:pt x="8290" y="19978"/>
                    <a:pt x="7805" y="19965"/>
                  </a:cubicBezTo>
                  <a:cubicBezTo>
                    <a:pt x="7789" y="19964"/>
                    <a:pt x="7772" y="19964"/>
                    <a:pt x="7756" y="19964"/>
                  </a:cubicBezTo>
                  <a:cubicBezTo>
                    <a:pt x="7676" y="19964"/>
                    <a:pt x="7597" y="19970"/>
                    <a:pt x="7522" y="19997"/>
                  </a:cubicBezTo>
                  <a:cubicBezTo>
                    <a:pt x="7427" y="20033"/>
                    <a:pt x="7362" y="20092"/>
                    <a:pt x="7367" y="20184"/>
                  </a:cubicBezTo>
                  <a:cubicBezTo>
                    <a:pt x="7370" y="20279"/>
                    <a:pt x="7398" y="20370"/>
                    <a:pt x="7500" y="20427"/>
                  </a:cubicBezTo>
                  <a:cubicBezTo>
                    <a:pt x="7527" y="20442"/>
                    <a:pt x="7557" y="20450"/>
                    <a:pt x="7586" y="20450"/>
                  </a:cubicBezTo>
                  <a:cubicBezTo>
                    <a:pt x="7619" y="20450"/>
                    <a:pt x="7650" y="20439"/>
                    <a:pt x="7669" y="20414"/>
                  </a:cubicBezTo>
                  <a:cubicBezTo>
                    <a:pt x="7727" y="20338"/>
                    <a:pt x="7800" y="20322"/>
                    <a:pt x="7879" y="20322"/>
                  </a:cubicBezTo>
                  <a:cubicBezTo>
                    <a:pt x="7924" y="20322"/>
                    <a:pt x="7971" y="20328"/>
                    <a:pt x="8018" y="20330"/>
                  </a:cubicBezTo>
                  <a:cubicBezTo>
                    <a:pt x="8647" y="20359"/>
                    <a:pt x="9268" y="20447"/>
                    <a:pt x="9891" y="20527"/>
                  </a:cubicBezTo>
                  <a:cubicBezTo>
                    <a:pt x="9975" y="20538"/>
                    <a:pt x="10068" y="20539"/>
                    <a:pt x="10144" y="20592"/>
                  </a:cubicBezTo>
                  <a:cubicBezTo>
                    <a:pt x="10111" y="20666"/>
                    <a:pt x="10040" y="20703"/>
                    <a:pt x="9973" y="20740"/>
                  </a:cubicBezTo>
                  <a:cubicBezTo>
                    <a:pt x="9771" y="20849"/>
                    <a:pt x="9548" y="20916"/>
                    <a:pt x="9320" y="20934"/>
                  </a:cubicBezTo>
                  <a:cubicBezTo>
                    <a:pt x="8801" y="20980"/>
                    <a:pt x="8280" y="21003"/>
                    <a:pt x="7758" y="21003"/>
                  </a:cubicBezTo>
                  <a:cubicBezTo>
                    <a:pt x="7248" y="21003"/>
                    <a:pt x="6737" y="20981"/>
                    <a:pt x="6228" y="20937"/>
                  </a:cubicBezTo>
                  <a:cubicBezTo>
                    <a:pt x="5963" y="20915"/>
                    <a:pt x="5698" y="20884"/>
                    <a:pt x="5446" y="20803"/>
                  </a:cubicBezTo>
                  <a:cubicBezTo>
                    <a:pt x="5346" y="20771"/>
                    <a:pt x="5241" y="20740"/>
                    <a:pt x="5198" y="20644"/>
                  </a:cubicBezTo>
                  <a:cubicBezTo>
                    <a:pt x="5242" y="20609"/>
                    <a:pt x="5287" y="20598"/>
                    <a:pt x="5334" y="20588"/>
                  </a:cubicBezTo>
                  <a:cubicBezTo>
                    <a:pt x="5507" y="20549"/>
                    <a:pt x="5683" y="20525"/>
                    <a:pt x="5860" y="20519"/>
                  </a:cubicBezTo>
                  <a:cubicBezTo>
                    <a:pt x="6065" y="20514"/>
                    <a:pt x="6269" y="20496"/>
                    <a:pt x="6471" y="20463"/>
                  </a:cubicBezTo>
                  <a:cubicBezTo>
                    <a:pt x="6612" y="20440"/>
                    <a:pt x="6683" y="20373"/>
                    <a:pt x="6690" y="20283"/>
                  </a:cubicBezTo>
                  <a:cubicBezTo>
                    <a:pt x="6696" y="20194"/>
                    <a:pt x="6615" y="20093"/>
                    <a:pt x="6505" y="20052"/>
                  </a:cubicBezTo>
                  <a:cubicBezTo>
                    <a:pt x="6457" y="20034"/>
                    <a:pt x="6406" y="20025"/>
                    <a:pt x="6354" y="20025"/>
                  </a:cubicBezTo>
                  <a:cubicBezTo>
                    <a:pt x="6351" y="20025"/>
                    <a:pt x="6348" y="20025"/>
                    <a:pt x="6344" y="20025"/>
                  </a:cubicBezTo>
                  <a:cubicBezTo>
                    <a:pt x="6283" y="20025"/>
                    <a:pt x="6221" y="20025"/>
                    <a:pt x="6159" y="20025"/>
                  </a:cubicBezTo>
                  <a:cubicBezTo>
                    <a:pt x="5995" y="20025"/>
                    <a:pt x="5831" y="20027"/>
                    <a:pt x="5668" y="20041"/>
                  </a:cubicBezTo>
                  <a:cubicBezTo>
                    <a:pt x="5416" y="20061"/>
                    <a:pt x="5167" y="20102"/>
                    <a:pt x="4932" y="20186"/>
                  </a:cubicBezTo>
                  <a:cubicBezTo>
                    <a:pt x="4521" y="20335"/>
                    <a:pt x="4399" y="20495"/>
                    <a:pt x="4405" y="20872"/>
                  </a:cubicBezTo>
                  <a:cubicBezTo>
                    <a:pt x="4409" y="21100"/>
                    <a:pt x="4468" y="21324"/>
                    <a:pt x="4492" y="21551"/>
                  </a:cubicBezTo>
                  <a:cubicBezTo>
                    <a:pt x="4504" y="21658"/>
                    <a:pt x="4517" y="21755"/>
                    <a:pt x="4371" y="21813"/>
                  </a:cubicBezTo>
                  <a:cubicBezTo>
                    <a:pt x="4321" y="21834"/>
                    <a:pt x="4282" y="21887"/>
                    <a:pt x="4253" y="21932"/>
                  </a:cubicBezTo>
                  <a:cubicBezTo>
                    <a:pt x="4194" y="22026"/>
                    <a:pt x="4105" y="22080"/>
                    <a:pt x="3989" y="22112"/>
                  </a:cubicBezTo>
                  <a:cubicBezTo>
                    <a:pt x="3642" y="22209"/>
                    <a:pt x="3328" y="22361"/>
                    <a:pt x="3014" y="22520"/>
                  </a:cubicBezTo>
                  <a:cubicBezTo>
                    <a:pt x="2887" y="22584"/>
                    <a:pt x="2794" y="22694"/>
                    <a:pt x="2641" y="22723"/>
                  </a:cubicBezTo>
                  <a:lnTo>
                    <a:pt x="2639" y="22730"/>
                  </a:lnTo>
                  <a:cubicBezTo>
                    <a:pt x="2639" y="22729"/>
                    <a:pt x="2639" y="22726"/>
                    <a:pt x="2639" y="22725"/>
                  </a:cubicBezTo>
                  <a:cubicBezTo>
                    <a:pt x="2752" y="22590"/>
                    <a:pt x="2808" y="22435"/>
                    <a:pt x="2844" y="22275"/>
                  </a:cubicBezTo>
                  <a:cubicBezTo>
                    <a:pt x="2906" y="22000"/>
                    <a:pt x="2945" y="21720"/>
                    <a:pt x="3025" y="21448"/>
                  </a:cubicBezTo>
                  <a:cubicBezTo>
                    <a:pt x="3224" y="20770"/>
                    <a:pt x="3436" y="20093"/>
                    <a:pt x="3717" y="19433"/>
                  </a:cubicBezTo>
                  <a:cubicBezTo>
                    <a:pt x="3936" y="18919"/>
                    <a:pt x="4172" y="18406"/>
                    <a:pt x="4283" y="17863"/>
                  </a:cubicBezTo>
                  <a:cubicBezTo>
                    <a:pt x="4290" y="17827"/>
                    <a:pt x="4307" y="17794"/>
                    <a:pt x="4329" y="17767"/>
                  </a:cubicBezTo>
                  <a:cubicBezTo>
                    <a:pt x="4373" y="17714"/>
                    <a:pt x="4401" y="17688"/>
                    <a:pt x="4433" y="17688"/>
                  </a:cubicBezTo>
                  <a:cubicBezTo>
                    <a:pt x="4459" y="17688"/>
                    <a:pt x="4489" y="17706"/>
                    <a:pt x="4534" y="17743"/>
                  </a:cubicBezTo>
                  <a:cubicBezTo>
                    <a:pt x="5008" y="18128"/>
                    <a:pt x="5517" y="18482"/>
                    <a:pt x="5896" y="18947"/>
                  </a:cubicBezTo>
                  <a:cubicBezTo>
                    <a:pt x="5912" y="18966"/>
                    <a:pt x="5929" y="18984"/>
                    <a:pt x="5948" y="19001"/>
                  </a:cubicBezTo>
                  <a:cubicBezTo>
                    <a:pt x="5972" y="19021"/>
                    <a:pt x="5998" y="19040"/>
                    <a:pt x="6030" y="19040"/>
                  </a:cubicBezTo>
                  <a:cubicBezTo>
                    <a:pt x="6038" y="19040"/>
                    <a:pt x="6047" y="19039"/>
                    <a:pt x="6055" y="19036"/>
                  </a:cubicBezTo>
                  <a:cubicBezTo>
                    <a:pt x="6108" y="19021"/>
                    <a:pt x="6124" y="18983"/>
                    <a:pt x="6129" y="18940"/>
                  </a:cubicBezTo>
                  <a:cubicBezTo>
                    <a:pt x="6137" y="18867"/>
                    <a:pt x="6103" y="18802"/>
                    <a:pt x="6082" y="18736"/>
                  </a:cubicBezTo>
                  <a:cubicBezTo>
                    <a:pt x="6038" y="18589"/>
                    <a:pt x="5952" y="18448"/>
                    <a:pt x="5984" y="18293"/>
                  </a:cubicBezTo>
                  <a:cubicBezTo>
                    <a:pt x="6007" y="18196"/>
                    <a:pt x="6000" y="18094"/>
                    <a:pt x="5964" y="18001"/>
                  </a:cubicBezTo>
                  <a:cubicBezTo>
                    <a:pt x="5877" y="17779"/>
                    <a:pt x="5833" y="17550"/>
                    <a:pt x="5786" y="17321"/>
                  </a:cubicBezTo>
                  <a:cubicBezTo>
                    <a:pt x="5701" y="16907"/>
                    <a:pt x="5589" y="16496"/>
                    <a:pt x="5432" y="16098"/>
                  </a:cubicBezTo>
                  <a:cubicBezTo>
                    <a:pt x="4999" y="14998"/>
                    <a:pt x="4594" y="13889"/>
                    <a:pt x="4038" y="12825"/>
                  </a:cubicBezTo>
                  <a:cubicBezTo>
                    <a:pt x="3627" y="12036"/>
                    <a:pt x="3271" y="11226"/>
                    <a:pt x="2772" y="10472"/>
                  </a:cubicBezTo>
                  <a:cubicBezTo>
                    <a:pt x="2729" y="10407"/>
                    <a:pt x="2708" y="10330"/>
                    <a:pt x="2684" y="10258"/>
                  </a:cubicBezTo>
                  <a:cubicBezTo>
                    <a:pt x="2529" y="9774"/>
                    <a:pt x="2388" y="9287"/>
                    <a:pt x="2223" y="8805"/>
                  </a:cubicBezTo>
                  <a:cubicBezTo>
                    <a:pt x="1990" y="8126"/>
                    <a:pt x="1818" y="7436"/>
                    <a:pt x="1661" y="6741"/>
                  </a:cubicBezTo>
                  <a:cubicBezTo>
                    <a:pt x="1549" y="6242"/>
                    <a:pt x="1518" y="5734"/>
                    <a:pt x="1457" y="5229"/>
                  </a:cubicBezTo>
                  <a:cubicBezTo>
                    <a:pt x="1426" y="4974"/>
                    <a:pt x="1355" y="4718"/>
                    <a:pt x="1387" y="4462"/>
                  </a:cubicBezTo>
                  <a:cubicBezTo>
                    <a:pt x="1465" y="3831"/>
                    <a:pt x="1531" y="3196"/>
                    <a:pt x="1728" y="2580"/>
                  </a:cubicBezTo>
                  <a:cubicBezTo>
                    <a:pt x="1943" y="1909"/>
                    <a:pt x="2394" y="1369"/>
                    <a:pt x="3033" y="948"/>
                  </a:cubicBezTo>
                  <a:cubicBezTo>
                    <a:pt x="3457" y="670"/>
                    <a:pt x="3920" y="444"/>
                    <a:pt x="4384" y="218"/>
                  </a:cubicBezTo>
                  <a:cubicBezTo>
                    <a:pt x="4473" y="175"/>
                    <a:pt x="4641" y="134"/>
                    <a:pt x="4587" y="40"/>
                  </a:cubicBezTo>
                  <a:cubicBezTo>
                    <a:pt x="4570" y="11"/>
                    <a:pt x="4543" y="1"/>
                    <a:pt x="45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5559410" y="2652076"/>
              <a:ext cx="2599104" cy="1299506"/>
            </a:xfrm>
            <a:custGeom>
              <a:rect b="b" l="l" r="r" t="t"/>
              <a:pathLst>
                <a:path extrusionOk="0" h="13077" w="28031">
                  <a:moveTo>
                    <a:pt x="27212" y="0"/>
                  </a:moveTo>
                  <a:cubicBezTo>
                    <a:pt x="27060" y="0"/>
                    <a:pt x="26972" y="86"/>
                    <a:pt x="26943" y="264"/>
                  </a:cubicBezTo>
                  <a:cubicBezTo>
                    <a:pt x="26868" y="733"/>
                    <a:pt x="26760" y="1196"/>
                    <a:pt x="26661" y="1661"/>
                  </a:cubicBezTo>
                  <a:cubicBezTo>
                    <a:pt x="26425" y="2775"/>
                    <a:pt x="26181" y="3888"/>
                    <a:pt x="26013" y="5011"/>
                  </a:cubicBezTo>
                  <a:cubicBezTo>
                    <a:pt x="25997" y="5122"/>
                    <a:pt x="25975" y="5234"/>
                    <a:pt x="26015" y="5342"/>
                  </a:cubicBezTo>
                  <a:cubicBezTo>
                    <a:pt x="26068" y="5492"/>
                    <a:pt x="26032" y="5632"/>
                    <a:pt x="25963" y="5768"/>
                  </a:cubicBezTo>
                  <a:cubicBezTo>
                    <a:pt x="25892" y="5909"/>
                    <a:pt x="25854" y="6055"/>
                    <a:pt x="25824" y="6205"/>
                  </a:cubicBezTo>
                  <a:cubicBezTo>
                    <a:pt x="25613" y="7264"/>
                    <a:pt x="25445" y="8328"/>
                    <a:pt x="25212" y="9384"/>
                  </a:cubicBezTo>
                  <a:cubicBezTo>
                    <a:pt x="25055" y="10089"/>
                    <a:pt x="24908" y="10795"/>
                    <a:pt x="24642" y="11477"/>
                  </a:cubicBezTo>
                  <a:cubicBezTo>
                    <a:pt x="24603" y="11578"/>
                    <a:pt x="24594" y="11601"/>
                    <a:pt x="24525" y="11601"/>
                  </a:cubicBezTo>
                  <a:cubicBezTo>
                    <a:pt x="24502" y="11601"/>
                    <a:pt x="24472" y="11599"/>
                    <a:pt x="24431" y="11595"/>
                  </a:cubicBezTo>
                  <a:cubicBezTo>
                    <a:pt x="24011" y="11560"/>
                    <a:pt x="23591" y="11506"/>
                    <a:pt x="23169" y="11506"/>
                  </a:cubicBezTo>
                  <a:cubicBezTo>
                    <a:pt x="23038" y="11506"/>
                    <a:pt x="22907" y="11511"/>
                    <a:pt x="22775" y="11524"/>
                  </a:cubicBezTo>
                  <a:cubicBezTo>
                    <a:pt x="22764" y="11525"/>
                    <a:pt x="22752" y="11525"/>
                    <a:pt x="22741" y="11525"/>
                  </a:cubicBezTo>
                  <a:cubicBezTo>
                    <a:pt x="22698" y="11525"/>
                    <a:pt x="22654" y="11519"/>
                    <a:pt x="22611" y="11516"/>
                  </a:cubicBezTo>
                  <a:cubicBezTo>
                    <a:pt x="22128" y="11476"/>
                    <a:pt x="21649" y="11417"/>
                    <a:pt x="21170" y="11344"/>
                  </a:cubicBezTo>
                  <a:cubicBezTo>
                    <a:pt x="20456" y="11237"/>
                    <a:pt x="19730" y="11206"/>
                    <a:pt x="19006" y="11171"/>
                  </a:cubicBezTo>
                  <a:cubicBezTo>
                    <a:pt x="18941" y="11167"/>
                    <a:pt x="18875" y="11165"/>
                    <a:pt x="18810" y="11165"/>
                  </a:cubicBezTo>
                  <a:cubicBezTo>
                    <a:pt x="18705" y="11165"/>
                    <a:pt x="18599" y="11170"/>
                    <a:pt x="18494" y="11180"/>
                  </a:cubicBezTo>
                  <a:cubicBezTo>
                    <a:pt x="18400" y="11191"/>
                    <a:pt x="18301" y="11193"/>
                    <a:pt x="18231" y="11261"/>
                  </a:cubicBezTo>
                  <a:cubicBezTo>
                    <a:pt x="18203" y="11287"/>
                    <a:pt x="18171" y="11292"/>
                    <a:pt x="18137" y="11292"/>
                  </a:cubicBezTo>
                  <a:cubicBezTo>
                    <a:pt x="18117" y="11292"/>
                    <a:pt x="18097" y="11291"/>
                    <a:pt x="18078" y="11290"/>
                  </a:cubicBezTo>
                  <a:cubicBezTo>
                    <a:pt x="17013" y="11246"/>
                    <a:pt x="15949" y="11174"/>
                    <a:pt x="14885" y="11110"/>
                  </a:cubicBezTo>
                  <a:cubicBezTo>
                    <a:pt x="13987" y="11056"/>
                    <a:pt x="13091" y="10980"/>
                    <a:pt x="12191" y="10980"/>
                  </a:cubicBezTo>
                  <a:cubicBezTo>
                    <a:pt x="12085" y="10980"/>
                    <a:pt x="11980" y="10981"/>
                    <a:pt x="11875" y="10983"/>
                  </a:cubicBezTo>
                  <a:cubicBezTo>
                    <a:pt x="11765" y="10983"/>
                    <a:pt x="11657" y="10978"/>
                    <a:pt x="11548" y="10967"/>
                  </a:cubicBezTo>
                  <a:cubicBezTo>
                    <a:pt x="10840" y="10912"/>
                    <a:pt x="10133" y="10849"/>
                    <a:pt x="9424" y="10796"/>
                  </a:cubicBezTo>
                  <a:cubicBezTo>
                    <a:pt x="9130" y="10773"/>
                    <a:pt x="8835" y="10768"/>
                    <a:pt x="8540" y="10768"/>
                  </a:cubicBezTo>
                  <a:cubicBezTo>
                    <a:pt x="8330" y="10768"/>
                    <a:pt x="8119" y="10771"/>
                    <a:pt x="7907" y="10773"/>
                  </a:cubicBezTo>
                  <a:cubicBezTo>
                    <a:pt x="7804" y="10774"/>
                    <a:pt x="7685" y="10773"/>
                    <a:pt x="7634" y="10860"/>
                  </a:cubicBezTo>
                  <a:cubicBezTo>
                    <a:pt x="7581" y="10954"/>
                    <a:pt x="7493" y="10960"/>
                    <a:pt x="7399" y="10967"/>
                  </a:cubicBezTo>
                  <a:cubicBezTo>
                    <a:pt x="7323" y="10974"/>
                    <a:pt x="7247" y="10977"/>
                    <a:pt x="7172" y="10977"/>
                  </a:cubicBezTo>
                  <a:cubicBezTo>
                    <a:pt x="6940" y="10977"/>
                    <a:pt x="6710" y="10950"/>
                    <a:pt x="6480" y="10923"/>
                  </a:cubicBezTo>
                  <a:cubicBezTo>
                    <a:pt x="6141" y="10882"/>
                    <a:pt x="5816" y="10758"/>
                    <a:pt x="5538" y="10562"/>
                  </a:cubicBezTo>
                  <a:cubicBezTo>
                    <a:pt x="5430" y="10486"/>
                    <a:pt x="5305" y="10436"/>
                    <a:pt x="5174" y="10417"/>
                  </a:cubicBezTo>
                  <a:cubicBezTo>
                    <a:pt x="4548" y="10322"/>
                    <a:pt x="3924" y="10220"/>
                    <a:pt x="3297" y="10129"/>
                  </a:cubicBezTo>
                  <a:cubicBezTo>
                    <a:pt x="2420" y="10003"/>
                    <a:pt x="1546" y="9871"/>
                    <a:pt x="663" y="9780"/>
                  </a:cubicBezTo>
                  <a:cubicBezTo>
                    <a:pt x="605" y="9774"/>
                    <a:pt x="547" y="9767"/>
                    <a:pt x="490" y="9767"/>
                  </a:cubicBezTo>
                  <a:cubicBezTo>
                    <a:pt x="453" y="9767"/>
                    <a:pt x="416" y="9770"/>
                    <a:pt x="379" y="9779"/>
                  </a:cubicBezTo>
                  <a:cubicBezTo>
                    <a:pt x="226" y="9817"/>
                    <a:pt x="162" y="9926"/>
                    <a:pt x="254" y="10034"/>
                  </a:cubicBezTo>
                  <a:cubicBezTo>
                    <a:pt x="327" y="10122"/>
                    <a:pt x="323" y="10205"/>
                    <a:pt x="311" y="10298"/>
                  </a:cubicBezTo>
                  <a:cubicBezTo>
                    <a:pt x="288" y="10457"/>
                    <a:pt x="232" y="10604"/>
                    <a:pt x="113" y="10733"/>
                  </a:cubicBezTo>
                  <a:cubicBezTo>
                    <a:pt x="1" y="10857"/>
                    <a:pt x="53" y="10952"/>
                    <a:pt x="237" y="10975"/>
                  </a:cubicBezTo>
                  <a:cubicBezTo>
                    <a:pt x="285" y="10979"/>
                    <a:pt x="333" y="10977"/>
                    <a:pt x="381" y="10978"/>
                  </a:cubicBezTo>
                  <a:cubicBezTo>
                    <a:pt x="647" y="10987"/>
                    <a:pt x="914" y="10992"/>
                    <a:pt x="1180" y="11003"/>
                  </a:cubicBezTo>
                  <a:cubicBezTo>
                    <a:pt x="2327" y="11053"/>
                    <a:pt x="3472" y="11139"/>
                    <a:pt x="4622" y="11147"/>
                  </a:cubicBezTo>
                  <a:cubicBezTo>
                    <a:pt x="5059" y="11151"/>
                    <a:pt x="5495" y="11185"/>
                    <a:pt x="5931" y="11185"/>
                  </a:cubicBezTo>
                  <a:cubicBezTo>
                    <a:pt x="5939" y="11185"/>
                    <a:pt x="5946" y="11185"/>
                    <a:pt x="5953" y="11185"/>
                  </a:cubicBezTo>
                  <a:cubicBezTo>
                    <a:pt x="5956" y="11185"/>
                    <a:pt x="5959" y="11185"/>
                    <a:pt x="5962" y="11185"/>
                  </a:cubicBezTo>
                  <a:cubicBezTo>
                    <a:pt x="6251" y="11185"/>
                    <a:pt x="6505" y="11243"/>
                    <a:pt x="6759" y="11343"/>
                  </a:cubicBezTo>
                  <a:cubicBezTo>
                    <a:pt x="7304" y="11554"/>
                    <a:pt x="7865" y="11716"/>
                    <a:pt x="8467" y="11750"/>
                  </a:cubicBezTo>
                  <a:cubicBezTo>
                    <a:pt x="8856" y="11772"/>
                    <a:pt x="9246" y="11789"/>
                    <a:pt x="9635" y="11795"/>
                  </a:cubicBezTo>
                  <a:cubicBezTo>
                    <a:pt x="10572" y="11809"/>
                    <a:pt x="11508" y="11796"/>
                    <a:pt x="12445" y="11829"/>
                  </a:cubicBezTo>
                  <a:cubicBezTo>
                    <a:pt x="12584" y="11834"/>
                    <a:pt x="12716" y="11847"/>
                    <a:pt x="12841" y="11903"/>
                  </a:cubicBezTo>
                  <a:cubicBezTo>
                    <a:pt x="12959" y="11954"/>
                    <a:pt x="13086" y="11985"/>
                    <a:pt x="13214" y="11992"/>
                  </a:cubicBezTo>
                  <a:cubicBezTo>
                    <a:pt x="13733" y="12031"/>
                    <a:pt x="14248" y="12091"/>
                    <a:pt x="14767" y="12111"/>
                  </a:cubicBezTo>
                  <a:cubicBezTo>
                    <a:pt x="15580" y="12143"/>
                    <a:pt x="16391" y="12196"/>
                    <a:pt x="17201" y="12268"/>
                  </a:cubicBezTo>
                  <a:cubicBezTo>
                    <a:pt x="18261" y="12364"/>
                    <a:pt x="19321" y="12464"/>
                    <a:pt x="20381" y="12568"/>
                  </a:cubicBezTo>
                  <a:cubicBezTo>
                    <a:pt x="21148" y="12643"/>
                    <a:pt x="21917" y="12712"/>
                    <a:pt x="22672" y="12859"/>
                  </a:cubicBezTo>
                  <a:cubicBezTo>
                    <a:pt x="23259" y="12974"/>
                    <a:pt x="23853" y="13053"/>
                    <a:pt x="24457" y="13069"/>
                  </a:cubicBezTo>
                  <a:cubicBezTo>
                    <a:pt x="24542" y="13074"/>
                    <a:pt x="24627" y="13076"/>
                    <a:pt x="24712" y="13076"/>
                  </a:cubicBezTo>
                  <a:cubicBezTo>
                    <a:pt x="24839" y="13076"/>
                    <a:pt x="24965" y="13070"/>
                    <a:pt x="25091" y="13054"/>
                  </a:cubicBezTo>
                  <a:cubicBezTo>
                    <a:pt x="25613" y="12986"/>
                    <a:pt x="25977" y="12658"/>
                    <a:pt x="26032" y="12209"/>
                  </a:cubicBezTo>
                  <a:cubicBezTo>
                    <a:pt x="26043" y="12122"/>
                    <a:pt x="26066" y="12036"/>
                    <a:pt x="26085" y="11951"/>
                  </a:cubicBezTo>
                  <a:cubicBezTo>
                    <a:pt x="26282" y="11091"/>
                    <a:pt x="26479" y="10233"/>
                    <a:pt x="26629" y="9366"/>
                  </a:cubicBezTo>
                  <a:cubicBezTo>
                    <a:pt x="26659" y="9198"/>
                    <a:pt x="26678" y="9027"/>
                    <a:pt x="26627" y="8861"/>
                  </a:cubicBezTo>
                  <a:cubicBezTo>
                    <a:pt x="26575" y="8694"/>
                    <a:pt x="26572" y="8530"/>
                    <a:pt x="26595" y="8360"/>
                  </a:cubicBezTo>
                  <a:cubicBezTo>
                    <a:pt x="26699" y="7583"/>
                    <a:pt x="26804" y="6805"/>
                    <a:pt x="26951" y="6034"/>
                  </a:cubicBezTo>
                  <a:cubicBezTo>
                    <a:pt x="27224" y="4611"/>
                    <a:pt x="27543" y="3196"/>
                    <a:pt x="27891" y="1785"/>
                  </a:cubicBezTo>
                  <a:cubicBezTo>
                    <a:pt x="27977" y="1437"/>
                    <a:pt x="28031" y="1084"/>
                    <a:pt x="28026" y="726"/>
                  </a:cubicBezTo>
                  <a:cubicBezTo>
                    <a:pt x="28023" y="388"/>
                    <a:pt x="27845" y="161"/>
                    <a:pt x="27466" y="54"/>
                  </a:cubicBezTo>
                  <a:cubicBezTo>
                    <a:pt x="27440" y="47"/>
                    <a:pt x="27415" y="36"/>
                    <a:pt x="27389" y="29"/>
                  </a:cubicBezTo>
                  <a:cubicBezTo>
                    <a:pt x="27322" y="10"/>
                    <a:pt x="27263" y="0"/>
                    <a:pt x="272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4529541" y="1288972"/>
              <a:ext cx="558839" cy="1845264"/>
            </a:xfrm>
            <a:custGeom>
              <a:rect b="b" l="l" r="r" t="t"/>
              <a:pathLst>
                <a:path extrusionOk="0" h="18569" w="6027">
                  <a:moveTo>
                    <a:pt x="3015" y="1"/>
                  </a:moveTo>
                  <a:lnTo>
                    <a:pt x="3015" y="1"/>
                  </a:lnTo>
                  <a:cubicBezTo>
                    <a:pt x="2935" y="4"/>
                    <a:pt x="2901" y="34"/>
                    <a:pt x="2863" y="59"/>
                  </a:cubicBezTo>
                  <a:cubicBezTo>
                    <a:pt x="2449" y="332"/>
                    <a:pt x="2065" y="638"/>
                    <a:pt x="1662" y="922"/>
                  </a:cubicBezTo>
                  <a:cubicBezTo>
                    <a:pt x="1434" y="1081"/>
                    <a:pt x="1235" y="1276"/>
                    <a:pt x="1074" y="1502"/>
                  </a:cubicBezTo>
                  <a:cubicBezTo>
                    <a:pt x="834" y="1837"/>
                    <a:pt x="621" y="2191"/>
                    <a:pt x="434" y="2559"/>
                  </a:cubicBezTo>
                  <a:cubicBezTo>
                    <a:pt x="245" y="2937"/>
                    <a:pt x="188" y="3346"/>
                    <a:pt x="78" y="3743"/>
                  </a:cubicBezTo>
                  <a:cubicBezTo>
                    <a:pt x="53" y="3834"/>
                    <a:pt x="45" y="3927"/>
                    <a:pt x="35" y="4020"/>
                  </a:cubicBezTo>
                  <a:cubicBezTo>
                    <a:pt x="0" y="4336"/>
                    <a:pt x="19" y="4650"/>
                    <a:pt x="74" y="4963"/>
                  </a:cubicBezTo>
                  <a:cubicBezTo>
                    <a:pt x="164" y="5488"/>
                    <a:pt x="200" y="6020"/>
                    <a:pt x="283" y="6544"/>
                  </a:cubicBezTo>
                  <a:cubicBezTo>
                    <a:pt x="420" y="7414"/>
                    <a:pt x="709" y="8255"/>
                    <a:pt x="1089" y="9072"/>
                  </a:cubicBezTo>
                  <a:cubicBezTo>
                    <a:pt x="1219" y="9349"/>
                    <a:pt x="1384" y="9612"/>
                    <a:pt x="1476" y="9901"/>
                  </a:cubicBezTo>
                  <a:cubicBezTo>
                    <a:pt x="1726" y="10686"/>
                    <a:pt x="2058" y="11443"/>
                    <a:pt x="2468" y="12160"/>
                  </a:cubicBezTo>
                  <a:cubicBezTo>
                    <a:pt x="2619" y="12424"/>
                    <a:pt x="2745" y="12702"/>
                    <a:pt x="2845" y="12991"/>
                  </a:cubicBezTo>
                  <a:cubicBezTo>
                    <a:pt x="3081" y="13675"/>
                    <a:pt x="3348" y="14349"/>
                    <a:pt x="3673" y="15005"/>
                  </a:cubicBezTo>
                  <a:cubicBezTo>
                    <a:pt x="4014" y="15693"/>
                    <a:pt x="4359" y="16379"/>
                    <a:pt x="4653" y="17083"/>
                  </a:cubicBezTo>
                  <a:cubicBezTo>
                    <a:pt x="4838" y="17524"/>
                    <a:pt x="4947" y="17982"/>
                    <a:pt x="5117" y="18424"/>
                  </a:cubicBezTo>
                  <a:cubicBezTo>
                    <a:pt x="5138" y="18480"/>
                    <a:pt x="5102" y="18568"/>
                    <a:pt x="5206" y="18568"/>
                  </a:cubicBezTo>
                  <a:cubicBezTo>
                    <a:pt x="5208" y="18568"/>
                    <a:pt x="5210" y="18568"/>
                    <a:pt x="5212" y="18568"/>
                  </a:cubicBezTo>
                  <a:cubicBezTo>
                    <a:pt x="5308" y="18566"/>
                    <a:pt x="5308" y="18482"/>
                    <a:pt x="5327" y="18422"/>
                  </a:cubicBezTo>
                  <a:cubicBezTo>
                    <a:pt x="5332" y="18405"/>
                    <a:pt x="5336" y="18387"/>
                    <a:pt x="5338" y="18371"/>
                  </a:cubicBezTo>
                  <a:cubicBezTo>
                    <a:pt x="5409" y="17978"/>
                    <a:pt x="5501" y="17590"/>
                    <a:pt x="5665" y="17216"/>
                  </a:cubicBezTo>
                  <a:cubicBezTo>
                    <a:pt x="5682" y="17178"/>
                    <a:pt x="5692" y="17138"/>
                    <a:pt x="5709" y="17100"/>
                  </a:cubicBezTo>
                  <a:cubicBezTo>
                    <a:pt x="5949" y="16575"/>
                    <a:pt x="6026" y="16031"/>
                    <a:pt x="6018" y="15469"/>
                  </a:cubicBezTo>
                  <a:cubicBezTo>
                    <a:pt x="6006" y="14650"/>
                    <a:pt x="5880" y="13854"/>
                    <a:pt x="5491" y="13096"/>
                  </a:cubicBezTo>
                  <a:cubicBezTo>
                    <a:pt x="5243" y="12609"/>
                    <a:pt x="4977" y="12129"/>
                    <a:pt x="4693" y="11657"/>
                  </a:cubicBezTo>
                  <a:cubicBezTo>
                    <a:pt x="4230" y="10887"/>
                    <a:pt x="3894" y="10083"/>
                    <a:pt x="3780" y="9220"/>
                  </a:cubicBezTo>
                  <a:cubicBezTo>
                    <a:pt x="3692" y="8547"/>
                    <a:pt x="3472" y="7898"/>
                    <a:pt x="3133" y="7311"/>
                  </a:cubicBezTo>
                  <a:cubicBezTo>
                    <a:pt x="2863" y="6838"/>
                    <a:pt x="2631" y="6351"/>
                    <a:pt x="2412" y="5862"/>
                  </a:cubicBezTo>
                  <a:cubicBezTo>
                    <a:pt x="2305" y="5622"/>
                    <a:pt x="2208" y="5377"/>
                    <a:pt x="2077" y="5146"/>
                  </a:cubicBezTo>
                  <a:cubicBezTo>
                    <a:pt x="1738" y="4550"/>
                    <a:pt x="1604" y="3921"/>
                    <a:pt x="1623" y="3263"/>
                  </a:cubicBezTo>
                  <a:cubicBezTo>
                    <a:pt x="1636" y="2796"/>
                    <a:pt x="1721" y="2333"/>
                    <a:pt x="1779" y="1870"/>
                  </a:cubicBezTo>
                  <a:cubicBezTo>
                    <a:pt x="1806" y="1664"/>
                    <a:pt x="1868" y="1465"/>
                    <a:pt x="1964" y="1282"/>
                  </a:cubicBezTo>
                  <a:cubicBezTo>
                    <a:pt x="2041" y="1132"/>
                    <a:pt x="2124" y="985"/>
                    <a:pt x="2204" y="838"/>
                  </a:cubicBezTo>
                  <a:cubicBezTo>
                    <a:pt x="2220" y="810"/>
                    <a:pt x="2240" y="787"/>
                    <a:pt x="2264" y="768"/>
                  </a:cubicBezTo>
                  <a:cubicBezTo>
                    <a:pt x="2502" y="589"/>
                    <a:pt x="2675" y="361"/>
                    <a:pt x="2896" y="171"/>
                  </a:cubicBezTo>
                  <a:cubicBezTo>
                    <a:pt x="2947" y="127"/>
                    <a:pt x="3001" y="82"/>
                    <a:pt x="30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4797231" y="2696000"/>
              <a:ext cx="1205" cy="1093"/>
            </a:xfrm>
            <a:custGeom>
              <a:rect b="b" l="l" r="r" t="t"/>
              <a:pathLst>
                <a:path extrusionOk="0" h="11" w="13">
                  <a:moveTo>
                    <a:pt x="13" y="1"/>
                  </a:moveTo>
                  <a:lnTo>
                    <a:pt x="13" y="1"/>
                  </a:lnTo>
                  <a:cubicBezTo>
                    <a:pt x="7" y="1"/>
                    <a:pt x="2" y="4"/>
                    <a:pt x="1" y="10"/>
                  </a:cubicBezTo>
                  <a:lnTo>
                    <a:pt x="2" y="10"/>
                  </a:lnTo>
                  <a:cubicBezTo>
                    <a:pt x="6" y="8"/>
                    <a:pt x="9" y="4"/>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5287918" y="3789405"/>
              <a:ext cx="556" cy="696"/>
            </a:xfrm>
            <a:custGeom>
              <a:rect b="b" l="l" r="r" t="t"/>
              <a:pathLst>
                <a:path extrusionOk="0" h="7" w="6">
                  <a:moveTo>
                    <a:pt x="0" y="0"/>
                  </a:moveTo>
                  <a:lnTo>
                    <a:pt x="0" y="6"/>
                  </a:lnTo>
                  <a:lnTo>
                    <a:pt x="5" y="2"/>
                  </a:lnTo>
                  <a:cubicBezTo>
                    <a:pt x="4" y="2"/>
                    <a:pt x="3" y="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6718719" y="3779070"/>
              <a:ext cx="464" cy="596"/>
            </a:xfrm>
            <a:custGeom>
              <a:rect b="b" l="l" r="r" t="t"/>
              <a:pathLst>
                <a:path extrusionOk="0" h="6" w="5">
                  <a:moveTo>
                    <a:pt x="4" y="1"/>
                  </a:moveTo>
                  <a:cubicBezTo>
                    <a:pt x="3" y="1"/>
                    <a:pt x="2" y="2"/>
                    <a:pt x="1" y="2"/>
                  </a:cubicBezTo>
                  <a:cubicBezTo>
                    <a:pt x="1" y="3"/>
                    <a:pt x="1" y="5"/>
                    <a:pt x="1" y="6"/>
                  </a:cubicBezTo>
                  <a:cubicBezTo>
                    <a:pt x="2" y="6"/>
                    <a:pt x="3" y="5"/>
                    <a:pt x="4" y="5"/>
                  </a:cubicBezTo>
                  <a:cubicBezTo>
                    <a:pt x="4" y="3"/>
                    <a:pt x="4" y="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4352719" y="1265917"/>
              <a:ext cx="3825267" cy="2736818"/>
            </a:xfrm>
            <a:custGeom>
              <a:rect b="b" l="l" r="r" t="t"/>
              <a:pathLst>
                <a:path extrusionOk="0" h="27541" w="41255">
                  <a:moveTo>
                    <a:pt x="2724" y="1275"/>
                  </a:moveTo>
                  <a:cubicBezTo>
                    <a:pt x="2750" y="1357"/>
                    <a:pt x="2764" y="1424"/>
                    <a:pt x="2694" y="1489"/>
                  </a:cubicBezTo>
                  <a:cubicBezTo>
                    <a:pt x="2663" y="1519"/>
                    <a:pt x="2651" y="1549"/>
                    <a:pt x="2666" y="1577"/>
                  </a:cubicBezTo>
                  <a:cubicBezTo>
                    <a:pt x="2661" y="1576"/>
                    <a:pt x="2657" y="1576"/>
                    <a:pt x="2652" y="1576"/>
                  </a:cubicBezTo>
                  <a:cubicBezTo>
                    <a:pt x="2636" y="1576"/>
                    <a:pt x="2616" y="1581"/>
                    <a:pt x="2596" y="1594"/>
                  </a:cubicBezTo>
                  <a:cubicBezTo>
                    <a:pt x="2547" y="1622"/>
                    <a:pt x="2531" y="1681"/>
                    <a:pt x="2473" y="1703"/>
                  </a:cubicBezTo>
                  <a:cubicBezTo>
                    <a:pt x="2347" y="1531"/>
                    <a:pt x="2346" y="1530"/>
                    <a:pt x="2508" y="1408"/>
                  </a:cubicBezTo>
                  <a:cubicBezTo>
                    <a:pt x="2571" y="1361"/>
                    <a:pt x="2623" y="1298"/>
                    <a:pt x="2724" y="1275"/>
                  </a:cubicBezTo>
                  <a:close/>
                  <a:moveTo>
                    <a:pt x="3775" y="1465"/>
                  </a:moveTo>
                  <a:cubicBezTo>
                    <a:pt x="3801" y="1465"/>
                    <a:pt x="3828" y="1467"/>
                    <a:pt x="3855" y="1470"/>
                  </a:cubicBezTo>
                  <a:cubicBezTo>
                    <a:pt x="3862" y="1530"/>
                    <a:pt x="3863" y="1590"/>
                    <a:pt x="3780" y="1605"/>
                  </a:cubicBezTo>
                  <a:cubicBezTo>
                    <a:pt x="3521" y="1650"/>
                    <a:pt x="3284" y="1744"/>
                    <a:pt x="3038" y="1819"/>
                  </a:cubicBezTo>
                  <a:cubicBezTo>
                    <a:pt x="3102" y="1658"/>
                    <a:pt x="3201" y="1527"/>
                    <a:pt x="3424" y="1507"/>
                  </a:cubicBezTo>
                  <a:cubicBezTo>
                    <a:pt x="3541" y="1496"/>
                    <a:pt x="3654" y="1465"/>
                    <a:pt x="3775" y="1465"/>
                  </a:cubicBezTo>
                  <a:close/>
                  <a:moveTo>
                    <a:pt x="3021" y="1818"/>
                  </a:moveTo>
                  <a:cubicBezTo>
                    <a:pt x="3024" y="1818"/>
                    <a:pt x="3028" y="1819"/>
                    <a:pt x="3032" y="1822"/>
                  </a:cubicBezTo>
                  <a:cubicBezTo>
                    <a:pt x="3018" y="1831"/>
                    <a:pt x="3032" y="1834"/>
                    <a:pt x="3031" y="1834"/>
                  </a:cubicBezTo>
                  <a:cubicBezTo>
                    <a:pt x="3031" y="1834"/>
                    <a:pt x="3028" y="1834"/>
                    <a:pt x="3021" y="1833"/>
                  </a:cubicBezTo>
                  <a:cubicBezTo>
                    <a:pt x="3018" y="1833"/>
                    <a:pt x="3014" y="1832"/>
                    <a:pt x="3011" y="1829"/>
                  </a:cubicBezTo>
                  <a:cubicBezTo>
                    <a:pt x="3013" y="1821"/>
                    <a:pt x="3016" y="1818"/>
                    <a:pt x="3021" y="1818"/>
                  </a:cubicBezTo>
                  <a:close/>
                  <a:moveTo>
                    <a:pt x="3714" y="1720"/>
                  </a:moveTo>
                  <a:cubicBezTo>
                    <a:pt x="3729" y="1720"/>
                    <a:pt x="3745" y="1722"/>
                    <a:pt x="3762" y="1729"/>
                  </a:cubicBezTo>
                  <a:cubicBezTo>
                    <a:pt x="3778" y="1787"/>
                    <a:pt x="3732" y="1836"/>
                    <a:pt x="3720" y="1890"/>
                  </a:cubicBezTo>
                  <a:lnTo>
                    <a:pt x="3720" y="1891"/>
                  </a:lnTo>
                  <a:cubicBezTo>
                    <a:pt x="3712" y="1927"/>
                    <a:pt x="3681" y="1949"/>
                    <a:pt x="3633" y="1952"/>
                  </a:cubicBezTo>
                  <a:cubicBezTo>
                    <a:pt x="3334" y="1966"/>
                    <a:pt x="3075" y="2081"/>
                    <a:pt x="2817" y="2199"/>
                  </a:cubicBezTo>
                  <a:cubicBezTo>
                    <a:pt x="2802" y="2206"/>
                    <a:pt x="2787" y="2212"/>
                    <a:pt x="2771" y="2212"/>
                  </a:cubicBezTo>
                  <a:cubicBezTo>
                    <a:pt x="2763" y="2212"/>
                    <a:pt x="2755" y="2210"/>
                    <a:pt x="2747" y="2206"/>
                  </a:cubicBezTo>
                  <a:cubicBezTo>
                    <a:pt x="2773" y="2079"/>
                    <a:pt x="2844" y="1995"/>
                    <a:pt x="3000" y="1947"/>
                  </a:cubicBezTo>
                  <a:cubicBezTo>
                    <a:pt x="3209" y="1884"/>
                    <a:pt x="3404" y="1789"/>
                    <a:pt x="3620" y="1739"/>
                  </a:cubicBezTo>
                  <a:cubicBezTo>
                    <a:pt x="3651" y="1732"/>
                    <a:pt x="3681" y="1720"/>
                    <a:pt x="3714" y="1720"/>
                  </a:cubicBezTo>
                  <a:close/>
                  <a:moveTo>
                    <a:pt x="2252" y="1628"/>
                  </a:moveTo>
                  <a:lnTo>
                    <a:pt x="2252" y="1628"/>
                  </a:lnTo>
                  <a:cubicBezTo>
                    <a:pt x="2435" y="1866"/>
                    <a:pt x="2247" y="2020"/>
                    <a:pt x="2131" y="2218"/>
                  </a:cubicBezTo>
                  <a:cubicBezTo>
                    <a:pt x="2069" y="2117"/>
                    <a:pt x="2020" y="2039"/>
                    <a:pt x="1970" y="1959"/>
                  </a:cubicBezTo>
                  <a:cubicBezTo>
                    <a:pt x="1949" y="1926"/>
                    <a:pt x="1951" y="1894"/>
                    <a:pt x="1982" y="1865"/>
                  </a:cubicBezTo>
                  <a:lnTo>
                    <a:pt x="1982" y="1864"/>
                  </a:lnTo>
                  <a:cubicBezTo>
                    <a:pt x="2068" y="1784"/>
                    <a:pt x="2145" y="1697"/>
                    <a:pt x="2252" y="1628"/>
                  </a:cubicBezTo>
                  <a:close/>
                  <a:moveTo>
                    <a:pt x="2730" y="2203"/>
                  </a:moveTo>
                  <a:cubicBezTo>
                    <a:pt x="2730" y="2203"/>
                    <a:pt x="2731" y="2210"/>
                    <a:pt x="2737" y="2210"/>
                  </a:cubicBezTo>
                  <a:cubicBezTo>
                    <a:pt x="2739" y="2210"/>
                    <a:pt x="2742" y="2209"/>
                    <a:pt x="2745" y="2207"/>
                  </a:cubicBezTo>
                  <a:lnTo>
                    <a:pt x="2745" y="2209"/>
                  </a:lnTo>
                  <a:cubicBezTo>
                    <a:pt x="2751" y="2217"/>
                    <a:pt x="2748" y="2223"/>
                    <a:pt x="2735" y="2223"/>
                  </a:cubicBezTo>
                  <a:cubicBezTo>
                    <a:pt x="2734" y="2223"/>
                    <a:pt x="2733" y="2223"/>
                    <a:pt x="2731" y="2223"/>
                  </a:cubicBezTo>
                  <a:cubicBezTo>
                    <a:pt x="2730" y="2219"/>
                    <a:pt x="2729" y="2216"/>
                    <a:pt x="2729" y="2212"/>
                  </a:cubicBezTo>
                  <a:cubicBezTo>
                    <a:pt x="2729" y="2205"/>
                    <a:pt x="2730" y="2203"/>
                    <a:pt x="2730" y="2203"/>
                  </a:cubicBezTo>
                  <a:close/>
                  <a:moveTo>
                    <a:pt x="1866" y="1977"/>
                  </a:moveTo>
                  <a:cubicBezTo>
                    <a:pt x="1927" y="2113"/>
                    <a:pt x="1975" y="2222"/>
                    <a:pt x="2026" y="2329"/>
                  </a:cubicBezTo>
                  <a:cubicBezTo>
                    <a:pt x="2044" y="2365"/>
                    <a:pt x="2044" y="2409"/>
                    <a:pt x="2024" y="2446"/>
                  </a:cubicBezTo>
                  <a:cubicBezTo>
                    <a:pt x="1971" y="2558"/>
                    <a:pt x="1924" y="2672"/>
                    <a:pt x="1868" y="2799"/>
                  </a:cubicBezTo>
                  <a:cubicBezTo>
                    <a:pt x="1763" y="2669"/>
                    <a:pt x="1693" y="2534"/>
                    <a:pt x="1577" y="2428"/>
                  </a:cubicBezTo>
                  <a:cubicBezTo>
                    <a:pt x="1542" y="2400"/>
                    <a:pt x="1541" y="2368"/>
                    <a:pt x="1568" y="2335"/>
                  </a:cubicBezTo>
                  <a:lnTo>
                    <a:pt x="1568" y="2333"/>
                  </a:lnTo>
                  <a:cubicBezTo>
                    <a:pt x="1662" y="2222"/>
                    <a:pt x="1756" y="2109"/>
                    <a:pt x="1866" y="1977"/>
                  </a:cubicBezTo>
                  <a:close/>
                  <a:moveTo>
                    <a:pt x="3661" y="2052"/>
                  </a:moveTo>
                  <a:lnTo>
                    <a:pt x="3661" y="2052"/>
                  </a:lnTo>
                  <a:cubicBezTo>
                    <a:pt x="3631" y="2173"/>
                    <a:pt x="3606" y="2280"/>
                    <a:pt x="3579" y="2386"/>
                  </a:cubicBezTo>
                  <a:cubicBezTo>
                    <a:pt x="3568" y="2424"/>
                    <a:pt x="3534" y="2438"/>
                    <a:pt x="3492" y="2450"/>
                  </a:cubicBezTo>
                  <a:cubicBezTo>
                    <a:pt x="3263" y="2520"/>
                    <a:pt x="3032" y="2585"/>
                    <a:pt x="2808" y="2666"/>
                  </a:cubicBezTo>
                  <a:cubicBezTo>
                    <a:pt x="2692" y="2709"/>
                    <a:pt x="2587" y="2779"/>
                    <a:pt x="2478" y="2836"/>
                  </a:cubicBezTo>
                  <a:cubicBezTo>
                    <a:pt x="2473" y="2826"/>
                    <a:pt x="2467" y="2815"/>
                    <a:pt x="2464" y="2804"/>
                  </a:cubicBezTo>
                  <a:cubicBezTo>
                    <a:pt x="2476" y="2777"/>
                    <a:pt x="2490" y="2751"/>
                    <a:pt x="2499" y="2722"/>
                  </a:cubicBezTo>
                  <a:cubicBezTo>
                    <a:pt x="2621" y="2388"/>
                    <a:pt x="2621" y="2389"/>
                    <a:pt x="3005" y="2238"/>
                  </a:cubicBezTo>
                  <a:cubicBezTo>
                    <a:pt x="3207" y="2159"/>
                    <a:pt x="3411" y="2084"/>
                    <a:pt x="3661" y="2052"/>
                  </a:cubicBezTo>
                  <a:close/>
                  <a:moveTo>
                    <a:pt x="1463" y="2472"/>
                  </a:moveTo>
                  <a:cubicBezTo>
                    <a:pt x="1612" y="2619"/>
                    <a:pt x="1733" y="2768"/>
                    <a:pt x="1784" y="2938"/>
                  </a:cubicBezTo>
                  <a:cubicBezTo>
                    <a:pt x="1835" y="3108"/>
                    <a:pt x="1713" y="3274"/>
                    <a:pt x="1673" y="3446"/>
                  </a:cubicBezTo>
                  <a:cubicBezTo>
                    <a:pt x="1540" y="3248"/>
                    <a:pt x="1432" y="3045"/>
                    <a:pt x="1262" y="2875"/>
                  </a:cubicBezTo>
                  <a:cubicBezTo>
                    <a:pt x="1221" y="2836"/>
                    <a:pt x="1240" y="2802"/>
                    <a:pt x="1265" y="2765"/>
                  </a:cubicBezTo>
                  <a:cubicBezTo>
                    <a:pt x="1327" y="2675"/>
                    <a:pt x="1388" y="2583"/>
                    <a:pt x="1463" y="2472"/>
                  </a:cubicBezTo>
                  <a:close/>
                  <a:moveTo>
                    <a:pt x="3522" y="2569"/>
                  </a:moveTo>
                  <a:lnTo>
                    <a:pt x="3522" y="2569"/>
                  </a:lnTo>
                  <a:cubicBezTo>
                    <a:pt x="3544" y="2698"/>
                    <a:pt x="3498" y="2823"/>
                    <a:pt x="3488" y="2948"/>
                  </a:cubicBezTo>
                  <a:cubicBezTo>
                    <a:pt x="3486" y="2988"/>
                    <a:pt x="3455" y="3006"/>
                    <a:pt x="3411" y="3018"/>
                  </a:cubicBezTo>
                  <a:cubicBezTo>
                    <a:pt x="2983" y="3132"/>
                    <a:pt x="2593" y="3306"/>
                    <a:pt x="2245" y="3548"/>
                  </a:cubicBezTo>
                  <a:cubicBezTo>
                    <a:pt x="2244" y="3549"/>
                    <a:pt x="2243" y="3549"/>
                    <a:pt x="2242" y="3549"/>
                  </a:cubicBezTo>
                  <a:cubicBezTo>
                    <a:pt x="2236" y="3549"/>
                    <a:pt x="2224" y="3544"/>
                    <a:pt x="2215" y="3541"/>
                  </a:cubicBezTo>
                  <a:lnTo>
                    <a:pt x="2215" y="3541"/>
                  </a:lnTo>
                  <a:cubicBezTo>
                    <a:pt x="2222" y="3571"/>
                    <a:pt x="2197" y="3573"/>
                    <a:pt x="2171" y="3573"/>
                  </a:cubicBezTo>
                  <a:cubicBezTo>
                    <a:pt x="2181" y="3559"/>
                    <a:pt x="2184" y="3539"/>
                    <a:pt x="2209" y="3538"/>
                  </a:cubicBezTo>
                  <a:cubicBezTo>
                    <a:pt x="2195" y="3489"/>
                    <a:pt x="2221" y="3449"/>
                    <a:pt x="2237" y="3407"/>
                  </a:cubicBezTo>
                  <a:cubicBezTo>
                    <a:pt x="2282" y="3283"/>
                    <a:pt x="2326" y="3160"/>
                    <a:pt x="2371" y="3036"/>
                  </a:cubicBezTo>
                  <a:cubicBezTo>
                    <a:pt x="2638" y="2854"/>
                    <a:pt x="2924" y="2702"/>
                    <a:pt x="3259" y="2628"/>
                  </a:cubicBezTo>
                  <a:cubicBezTo>
                    <a:pt x="3343" y="2609"/>
                    <a:pt x="3421" y="2570"/>
                    <a:pt x="3522" y="2569"/>
                  </a:cubicBezTo>
                  <a:close/>
                  <a:moveTo>
                    <a:pt x="24225" y="3265"/>
                  </a:moveTo>
                  <a:cubicBezTo>
                    <a:pt x="24668" y="3265"/>
                    <a:pt x="25111" y="3317"/>
                    <a:pt x="25554" y="3419"/>
                  </a:cubicBezTo>
                  <a:cubicBezTo>
                    <a:pt x="25865" y="3490"/>
                    <a:pt x="26168" y="3580"/>
                    <a:pt x="26454" y="3705"/>
                  </a:cubicBezTo>
                  <a:cubicBezTo>
                    <a:pt x="26516" y="3731"/>
                    <a:pt x="26573" y="3764"/>
                    <a:pt x="26627" y="3804"/>
                  </a:cubicBezTo>
                  <a:cubicBezTo>
                    <a:pt x="25438" y="3678"/>
                    <a:pt x="24247" y="3625"/>
                    <a:pt x="23052" y="3625"/>
                  </a:cubicBezTo>
                  <a:cubicBezTo>
                    <a:pt x="22831" y="3625"/>
                    <a:pt x="22610" y="3627"/>
                    <a:pt x="22390" y="3630"/>
                  </a:cubicBezTo>
                  <a:cubicBezTo>
                    <a:pt x="22531" y="3527"/>
                    <a:pt x="22695" y="3476"/>
                    <a:pt x="22864" y="3433"/>
                  </a:cubicBezTo>
                  <a:cubicBezTo>
                    <a:pt x="23317" y="3320"/>
                    <a:pt x="23771" y="3265"/>
                    <a:pt x="24225" y="3265"/>
                  </a:cubicBezTo>
                  <a:close/>
                  <a:moveTo>
                    <a:pt x="32839" y="3427"/>
                  </a:moveTo>
                  <a:cubicBezTo>
                    <a:pt x="32927" y="3427"/>
                    <a:pt x="33015" y="3429"/>
                    <a:pt x="33103" y="3433"/>
                  </a:cubicBezTo>
                  <a:lnTo>
                    <a:pt x="33103" y="3432"/>
                  </a:lnTo>
                  <a:cubicBezTo>
                    <a:pt x="33757" y="3462"/>
                    <a:pt x="34385" y="3586"/>
                    <a:pt x="34997" y="3789"/>
                  </a:cubicBezTo>
                  <a:cubicBezTo>
                    <a:pt x="34974" y="3812"/>
                    <a:pt x="34950" y="3818"/>
                    <a:pt x="34926" y="3818"/>
                  </a:cubicBezTo>
                  <a:cubicBezTo>
                    <a:pt x="34900" y="3818"/>
                    <a:pt x="34875" y="3811"/>
                    <a:pt x="34851" y="3811"/>
                  </a:cubicBezTo>
                  <a:cubicBezTo>
                    <a:pt x="34803" y="3811"/>
                    <a:pt x="34756" y="3802"/>
                    <a:pt x="34708" y="3799"/>
                  </a:cubicBezTo>
                  <a:cubicBezTo>
                    <a:pt x="33927" y="3751"/>
                    <a:pt x="33145" y="3687"/>
                    <a:pt x="32361" y="3687"/>
                  </a:cubicBezTo>
                  <a:cubicBezTo>
                    <a:pt x="32107" y="3687"/>
                    <a:pt x="31852" y="3694"/>
                    <a:pt x="31597" y="3710"/>
                  </a:cubicBezTo>
                  <a:cubicBezTo>
                    <a:pt x="31400" y="3720"/>
                    <a:pt x="31203" y="3741"/>
                    <a:pt x="31008" y="3773"/>
                  </a:cubicBezTo>
                  <a:lnTo>
                    <a:pt x="31022" y="3714"/>
                  </a:lnTo>
                  <a:cubicBezTo>
                    <a:pt x="31612" y="3529"/>
                    <a:pt x="32216" y="3427"/>
                    <a:pt x="32839" y="3427"/>
                  </a:cubicBezTo>
                  <a:close/>
                  <a:moveTo>
                    <a:pt x="28325" y="3602"/>
                  </a:moveTo>
                  <a:cubicBezTo>
                    <a:pt x="28336" y="3602"/>
                    <a:pt x="28347" y="3603"/>
                    <a:pt x="28358" y="3603"/>
                  </a:cubicBezTo>
                  <a:cubicBezTo>
                    <a:pt x="28820" y="3610"/>
                    <a:pt x="29174" y="3714"/>
                    <a:pt x="29485" y="3925"/>
                  </a:cubicBezTo>
                  <a:cubicBezTo>
                    <a:pt x="29604" y="4005"/>
                    <a:pt x="29594" y="4044"/>
                    <a:pt x="29451" y="4085"/>
                  </a:cubicBezTo>
                  <a:cubicBezTo>
                    <a:pt x="29356" y="4113"/>
                    <a:pt x="29260" y="4134"/>
                    <a:pt x="29159" y="4134"/>
                  </a:cubicBezTo>
                  <a:cubicBezTo>
                    <a:pt x="29136" y="4134"/>
                    <a:pt x="29113" y="4133"/>
                    <a:pt x="29090" y="4131"/>
                  </a:cubicBezTo>
                  <a:cubicBezTo>
                    <a:pt x="28657" y="4087"/>
                    <a:pt x="28223" y="4043"/>
                    <a:pt x="27791" y="3999"/>
                  </a:cubicBezTo>
                  <a:cubicBezTo>
                    <a:pt x="27724" y="3992"/>
                    <a:pt x="27649" y="3995"/>
                    <a:pt x="27644" y="3910"/>
                  </a:cubicBezTo>
                  <a:cubicBezTo>
                    <a:pt x="27640" y="3831"/>
                    <a:pt x="27636" y="3765"/>
                    <a:pt x="27749" y="3728"/>
                  </a:cubicBezTo>
                  <a:lnTo>
                    <a:pt x="27749" y="3727"/>
                  </a:lnTo>
                  <a:cubicBezTo>
                    <a:pt x="27954" y="3660"/>
                    <a:pt x="28159" y="3602"/>
                    <a:pt x="28325" y="3602"/>
                  </a:cubicBezTo>
                  <a:close/>
                  <a:moveTo>
                    <a:pt x="1156" y="2941"/>
                  </a:moveTo>
                  <a:cubicBezTo>
                    <a:pt x="1253" y="3010"/>
                    <a:pt x="1303" y="3093"/>
                    <a:pt x="1356" y="3173"/>
                  </a:cubicBezTo>
                  <a:cubicBezTo>
                    <a:pt x="1400" y="3239"/>
                    <a:pt x="1426" y="3314"/>
                    <a:pt x="1476" y="3375"/>
                  </a:cubicBezTo>
                  <a:cubicBezTo>
                    <a:pt x="1687" y="3630"/>
                    <a:pt x="1617" y="3904"/>
                    <a:pt x="1560" y="4195"/>
                  </a:cubicBezTo>
                  <a:cubicBezTo>
                    <a:pt x="1501" y="4162"/>
                    <a:pt x="1489" y="4118"/>
                    <a:pt x="1467" y="4081"/>
                  </a:cubicBezTo>
                  <a:cubicBezTo>
                    <a:pt x="1338" y="3863"/>
                    <a:pt x="1208" y="3645"/>
                    <a:pt x="999" y="3471"/>
                  </a:cubicBezTo>
                  <a:cubicBezTo>
                    <a:pt x="944" y="3426"/>
                    <a:pt x="926" y="3380"/>
                    <a:pt x="962" y="3315"/>
                  </a:cubicBezTo>
                  <a:lnTo>
                    <a:pt x="963" y="3315"/>
                  </a:lnTo>
                  <a:cubicBezTo>
                    <a:pt x="1030" y="3195"/>
                    <a:pt x="1089" y="3072"/>
                    <a:pt x="1156" y="2941"/>
                  </a:cubicBezTo>
                  <a:close/>
                  <a:moveTo>
                    <a:pt x="34168" y="4232"/>
                  </a:moveTo>
                  <a:cubicBezTo>
                    <a:pt x="34597" y="4232"/>
                    <a:pt x="34968" y="4239"/>
                    <a:pt x="35193" y="4253"/>
                  </a:cubicBezTo>
                  <a:lnTo>
                    <a:pt x="35195" y="4255"/>
                  </a:lnTo>
                  <a:cubicBezTo>
                    <a:pt x="35177" y="4416"/>
                    <a:pt x="35119" y="4571"/>
                    <a:pt x="35073" y="4726"/>
                  </a:cubicBezTo>
                  <a:cubicBezTo>
                    <a:pt x="35015" y="4920"/>
                    <a:pt x="34935" y="5108"/>
                    <a:pt x="34837" y="5284"/>
                  </a:cubicBezTo>
                  <a:cubicBezTo>
                    <a:pt x="34802" y="5349"/>
                    <a:pt x="34785" y="5377"/>
                    <a:pt x="34753" y="5377"/>
                  </a:cubicBezTo>
                  <a:cubicBezTo>
                    <a:pt x="34729" y="5377"/>
                    <a:pt x="34698" y="5362"/>
                    <a:pt x="34644" y="5335"/>
                  </a:cubicBezTo>
                  <a:cubicBezTo>
                    <a:pt x="34178" y="5101"/>
                    <a:pt x="33699" y="4889"/>
                    <a:pt x="33189" y="4736"/>
                  </a:cubicBezTo>
                  <a:cubicBezTo>
                    <a:pt x="32643" y="4573"/>
                    <a:pt x="32086" y="4454"/>
                    <a:pt x="31521" y="4379"/>
                  </a:cubicBezTo>
                  <a:cubicBezTo>
                    <a:pt x="31450" y="4369"/>
                    <a:pt x="31375" y="4367"/>
                    <a:pt x="31304" y="4322"/>
                  </a:cubicBezTo>
                  <a:cubicBezTo>
                    <a:pt x="31811" y="4269"/>
                    <a:pt x="33152" y="4232"/>
                    <a:pt x="34168" y="4232"/>
                  </a:cubicBezTo>
                  <a:close/>
                  <a:moveTo>
                    <a:pt x="22161" y="4031"/>
                  </a:moveTo>
                  <a:cubicBezTo>
                    <a:pt x="22695" y="4031"/>
                    <a:pt x="23243" y="4061"/>
                    <a:pt x="23917" y="4086"/>
                  </a:cubicBezTo>
                  <a:cubicBezTo>
                    <a:pt x="24489" y="4093"/>
                    <a:pt x="25220" y="4114"/>
                    <a:pt x="25949" y="4169"/>
                  </a:cubicBezTo>
                  <a:cubicBezTo>
                    <a:pt x="26227" y="4190"/>
                    <a:pt x="26505" y="4219"/>
                    <a:pt x="26784" y="4243"/>
                  </a:cubicBezTo>
                  <a:cubicBezTo>
                    <a:pt x="26867" y="4250"/>
                    <a:pt x="26926" y="4266"/>
                    <a:pt x="26926" y="4356"/>
                  </a:cubicBezTo>
                  <a:cubicBezTo>
                    <a:pt x="26926" y="4439"/>
                    <a:pt x="26901" y="4482"/>
                    <a:pt x="26796" y="4496"/>
                  </a:cubicBezTo>
                  <a:cubicBezTo>
                    <a:pt x="26256" y="4568"/>
                    <a:pt x="25717" y="4648"/>
                    <a:pt x="25179" y="4726"/>
                  </a:cubicBezTo>
                  <a:cubicBezTo>
                    <a:pt x="24559" y="4818"/>
                    <a:pt x="23945" y="4930"/>
                    <a:pt x="23340" y="5075"/>
                  </a:cubicBezTo>
                  <a:cubicBezTo>
                    <a:pt x="22977" y="5162"/>
                    <a:pt x="22618" y="5258"/>
                    <a:pt x="22296" y="5429"/>
                  </a:cubicBezTo>
                  <a:cubicBezTo>
                    <a:pt x="22263" y="5447"/>
                    <a:pt x="22237" y="5456"/>
                    <a:pt x="22215" y="5456"/>
                  </a:cubicBezTo>
                  <a:cubicBezTo>
                    <a:pt x="22178" y="5456"/>
                    <a:pt x="22154" y="5430"/>
                    <a:pt x="22128" y="5382"/>
                  </a:cubicBezTo>
                  <a:cubicBezTo>
                    <a:pt x="21918" y="4982"/>
                    <a:pt x="21733" y="4576"/>
                    <a:pt x="21636" y="4143"/>
                  </a:cubicBezTo>
                  <a:cubicBezTo>
                    <a:pt x="21622" y="4081"/>
                    <a:pt x="21648" y="4054"/>
                    <a:pt x="21711" y="4048"/>
                  </a:cubicBezTo>
                  <a:lnTo>
                    <a:pt x="21711" y="4046"/>
                  </a:lnTo>
                  <a:cubicBezTo>
                    <a:pt x="21799" y="4038"/>
                    <a:pt x="21888" y="4033"/>
                    <a:pt x="21976" y="4032"/>
                  </a:cubicBezTo>
                  <a:cubicBezTo>
                    <a:pt x="22037" y="4031"/>
                    <a:pt x="22099" y="4031"/>
                    <a:pt x="22161" y="4031"/>
                  </a:cubicBezTo>
                  <a:close/>
                  <a:moveTo>
                    <a:pt x="26848" y="4856"/>
                  </a:moveTo>
                  <a:lnTo>
                    <a:pt x="26848" y="4856"/>
                  </a:lnTo>
                  <a:cubicBezTo>
                    <a:pt x="26812" y="5019"/>
                    <a:pt x="26756" y="5143"/>
                    <a:pt x="26699" y="5265"/>
                  </a:cubicBezTo>
                  <a:cubicBezTo>
                    <a:pt x="26533" y="5617"/>
                    <a:pt x="26307" y="5932"/>
                    <a:pt x="25945" y="6165"/>
                  </a:cubicBezTo>
                  <a:cubicBezTo>
                    <a:pt x="25861" y="6222"/>
                    <a:pt x="25762" y="6252"/>
                    <a:pt x="25661" y="6252"/>
                  </a:cubicBezTo>
                  <a:cubicBezTo>
                    <a:pt x="25655" y="6252"/>
                    <a:pt x="25649" y="6252"/>
                    <a:pt x="25644" y="6252"/>
                  </a:cubicBezTo>
                  <a:cubicBezTo>
                    <a:pt x="24735" y="6229"/>
                    <a:pt x="23826" y="6211"/>
                    <a:pt x="22916" y="6195"/>
                  </a:cubicBezTo>
                  <a:lnTo>
                    <a:pt x="22915" y="6196"/>
                  </a:lnTo>
                  <a:cubicBezTo>
                    <a:pt x="22812" y="6194"/>
                    <a:pt x="22713" y="6195"/>
                    <a:pt x="22638" y="6114"/>
                  </a:cubicBezTo>
                  <a:cubicBezTo>
                    <a:pt x="22588" y="6062"/>
                    <a:pt x="22589" y="6027"/>
                    <a:pt x="22654" y="5985"/>
                  </a:cubicBezTo>
                  <a:cubicBezTo>
                    <a:pt x="22849" y="5862"/>
                    <a:pt x="23053" y="5756"/>
                    <a:pt x="23268" y="5670"/>
                  </a:cubicBezTo>
                  <a:cubicBezTo>
                    <a:pt x="23743" y="5483"/>
                    <a:pt x="24241" y="5361"/>
                    <a:pt x="24751" y="5271"/>
                  </a:cubicBezTo>
                  <a:cubicBezTo>
                    <a:pt x="25439" y="5149"/>
                    <a:pt x="26135" y="5050"/>
                    <a:pt x="26848" y="4856"/>
                  </a:cubicBezTo>
                  <a:close/>
                  <a:moveTo>
                    <a:pt x="29241" y="4547"/>
                  </a:moveTo>
                  <a:cubicBezTo>
                    <a:pt x="29246" y="4547"/>
                    <a:pt x="29250" y="4547"/>
                    <a:pt x="29255" y="4547"/>
                  </a:cubicBezTo>
                  <a:cubicBezTo>
                    <a:pt x="29407" y="4551"/>
                    <a:pt x="29419" y="4556"/>
                    <a:pt x="29411" y="4687"/>
                  </a:cubicBezTo>
                  <a:cubicBezTo>
                    <a:pt x="29391" y="5088"/>
                    <a:pt x="29455" y="5479"/>
                    <a:pt x="29589" y="5862"/>
                  </a:cubicBezTo>
                  <a:cubicBezTo>
                    <a:pt x="29648" y="6029"/>
                    <a:pt x="29741" y="6184"/>
                    <a:pt x="29864" y="6368"/>
                  </a:cubicBezTo>
                  <a:lnTo>
                    <a:pt x="26772" y="6283"/>
                  </a:lnTo>
                  <a:lnTo>
                    <a:pt x="26759" y="6242"/>
                  </a:lnTo>
                  <a:cubicBezTo>
                    <a:pt x="27011" y="6032"/>
                    <a:pt x="27202" y="5786"/>
                    <a:pt x="27352" y="5516"/>
                  </a:cubicBezTo>
                  <a:lnTo>
                    <a:pt x="27352" y="5515"/>
                  </a:lnTo>
                  <a:cubicBezTo>
                    <a:pt x="27461" y="5323"/>
                    <a:pt x="27542" y="5116"/>
                    <a:pt x="27590" y="4901"/>
                  </a:cubicBezTo>
                  <a:cubicBezTo>
                    <a:pt x="27624" y="4747"/>
                    <a:pt x="27626" y="4746"/>
                    <a:pt x="27800" y="4722"/>
                  </a:cubicBezTo>
                  <a:cubicBezTo>
                    <a:pt x="28024" y="4692"/>
                    <a:pt x="28246" y="4648"/>
                    <a:pt x="28474" y="4648"/>
                  </a:cubicBezTo>
                  <a:cubicBezTo>
                    <a:pt x="28514" y="4648"/>
                    <a:pt x="28554" y="4650"/>
                    <a:pt x="28594" y="4653"/>
                  </a:cubicBezTo>
                  <a:cubicBezTo>
                    <a:pt x="28606" y="4654"/>
                    <a:pt x="28617" y="4654"/>
                    <a:pt x="28628" y="4654"/>
                  </a:cubicBezTo>
                  <a:cubicBezTo>
                    <a:pt x="28739" y="4654"/>
                    <a:pt x="28845" y="4615"/>
                    <a:pt x="28953" y="4591"/>
                  </a:cubicBezTo>
                  <a:cubicBezTo>
                    <a:pt x="29048" y="4569"/>
                    <a:pt x="29143" y="4547"/>
                    <a:pt x="29241" y="4547"/>
                  </a:cubicBezTo>
                  <a:close/>
                  <a:moveTo>
                    <a:pt x="30066" y="4724"/>
                  </a:moveTo>
                  <a:cubicBezTo>
                    <a:pt x="31510" y="4951"/>
                    <a:pt x="32881" y="5349"/>
                    <a:pt x="34157" y="6038"/>
                  </a:cubicBezTo>
                  <a:cubicBezTo>
                    <a:pt x="34002" y="6190"/>
                    <a:pt x="33842" y="6297"/>
                    <a:pt x="33672" y="6393"/>
                  </a:cubicBezTo>
                  <a:cubicBezTo>
                    <a:pt x="33612" y="6428"/>
                    <a:pt x="33543" y="6430"/>
                    <a:pt x="33474" y="6430"/>
                  </a:cubicBezTo>
                  <a:cubicBezTo>
                    <a:pt x="32607" y="6421"/>
                    <a:pt x="31740" y="6422"/>
                    <a:pt x="30873" y="6397"/>
                  </a:cubicBezTo>
                  <a:cubicBezTo>
                    <a:pt x="30744" y="6393"/>
                    <a:pt x="30658" y="6352"/>
                    <a:pt x="30582" y="6266"/>
                  </a:cubicBezTo>
                  <a:cubicBezTo>
                    <a:pt x="30212" y="5852"/>
                    <a:pt x="30017" y="5392"/>
                    <a:pt x="30035" y="4869"/>
                  </a:cubicBezTo>
                  <a:cubicBezTo>
                    <a:pt x="30035" y="4835"/>
                    <a:pt x="30037" y="4800"/>
                    <a:pt x="30042" y="4765"/>
                  </a:cubicBezTo>
                  <a:cubicBezTo>
                    <a:pt x="30043" y="4754"/>
                    <a:pt x="30054" y="4744"/>
                    <a:pt x="30066" y="4724"/>
                  </a:cubicBezTo>
                  <a:close/>
                  <a:moveTo>
                    <a:pt x="34764" y="6389"/>
                  </a:moveTo>
                  <a:cubicBezTo>
                    <a:pt x="34769" y="6389"/>
                    <a:pt x="34775" y="6390"/>
                    <a:pt x="34780" y="6392"/>
                  </a:cubicBezTo>
                  <a:cubicBezTo>
                    <a:pt x="34798" y="6399"/>
                    <a:pt x="34819" y="6406"/>
                    <a:pt x="34814" y="6431"/>
                  </a:cubicBezTo>
                  <a:cubicBezTo>
                    <a:pt x="34805" y="6443"/>
                    <a:pt x="34790" y="6447"/>
                    <a:pt x="34774" y="6447"/>
                  </a:cubicBezTo>
                  <a:cubicBezTo>
                    <a:pt x="34766" y="6447"/>
                    <a:pt x="34757" y="6446"/>
                    <a:pt x="34749" y="6444"/>
                  </a:cubicBezTo>
                  <a:cubicBezTo>
                    <a:pt x="34727" y="6438"/>
                    <a:pt x="34718" y="6424"/>
                    <a:pt x="34730" y="6408"/>
                  </a:cubicBezTo>
                  <a:cubicBezTo>
                    <a:pt x="34737" y="6396"/>
                    <a:pt x="34751" y="6389"/>
                    <a:pt x="34764" y="6389"/>
                  </a:cubicBezTo>
                  <a:close/>
                  <a:moveTo>
                    <a:pt x="3472" y="3111"/>
                  </a:moveTo>
                  <a:cubicBezTo>
                    <a:pt x="3472" y="3220"/>
                    <a:pt x="3468" y="3307"/>
                    <a:pt x="3473" y="3394"/>
                  </a:cubicBezTo>
                  <a:cubicBezTo>
                    <a:pt x="3478" y="3463"/>
                    <a:pt x="3434" y="3496"/>
                    <a:pt x="3373" y="3532"/>
                  </a:cubicBezTo>
                  <a:cubicBezTo>
                    <a:pt x="3318" y="3564"/>
                    <a:pt x="3223" y="3564"/>
                    <a:pt x="3220" y="3647"/>
                  </a:cubicBezTo>
                  <a:cubicBezTo>
                    <a:pt x="3219" y="3646"/>
                    <a:pt x="3219" y="3646"/>
                    <a:pt x="3217" y="3645"/>
                  </a:cubicBezTo>
                  <a:cubicBezTo>
                    <a:pt x="3202" y="3636"/>
                    <a:pt x="3188" y="3632"/>
                    <a:pt x="3175" y="3632"/>
                  </a:cubicBezTo>
                  <a:cubicBezTo>
                    <a:pt x="3135" y="3632"/>
                    <a:pt x="3106" y="3665"/>
                    <a:pt x="3075" y="3680"/>
                  </a:cubicBezTo>
                  <a:cubicBezTo>
                    <a:pt x="2833" y="3802"/>
                    <a:pt x="2615" y="3950"/>
                    <a:pt x="2395" y="4099"/>
                  </a:cubicBezTo>
                  <a:cubicBezTo>
                    <a:pt x="2388" y="4145"/>
                    <a:pt x="2406" y="4167"/>
                    <a:pt x="2433" y="4167"/>
                  </a:cubicBezTo>
                  <a:cubicBezTo>
                    <a:pt x="2449" y="4167"/>
                    <a:pt x="2467" y="4160"/>
                    <a:pt x="2486" y="4146"/>
                  </a:cubicBezTo>
                  <a:cubicBezTo>
                    <a:pt x="2720" y="3986"/>
                    <a:pt x="2969" y="3843"/>
                    <a:pt x="3221" y="3704"/>
                  </a:cubicBezTo>
                  <a:cubicBezTo>
                    <a:pt x="3235" y="3698"/>
                    <a:pt x="3241" y="3680"/>
                    <a:pt x="3234" y="3667"/>
                  </a:cubicBezTo>
                  <a:lnTo>
                    <a:pt x="3234" y="3667"/>
                  </a:lnTo>
                  <a:cubicBezTo>
                    <a:pt x="3241" y="3675"/>
                    <a:pt x="3252" y="3678"/>
                    <a:pt x="3262" y="3678"/>
                  </a:cubicBezTo>
                  <a:cubicBezTo>
                    <a:pt x="3268" y="3678"/>
                    <a:pt x="3275" y="3677"/>
                    <a:pt x="3280" y="3674"/>
                  </a:cubicBezTo>
                  <a:cubicBezTo>
                    <a:pt x="3335" y="3654"/>
                    <a:pt x="3390" y="3632"/>
                    <a:pt x="3463" y="3603"/>
                  </a:cubicBezTo>
                  <a:cubicBezTo>
                    <a:pt x="3481" y="3773"/>
                    <a:pt x="3496" y="3931"/>
                    <a:pt x="3517" y="4089"/>
                  </a:cubicBezTo>
                  <a:cubicBezTo>
                    <a:pt x="3541" y="4262"/>
                    <a:pt x="3563" y="4434"/>
                    <a:pt x="3600" y="4605"/>
                  </a:cubicBezTo>
                  <a:cubicBezTo>
                    <a:pt x="3620" y="4702"/>
                    <a:pt x="3594" y="4767"/>
                    <a:pt x="3512" y="4835"/>
                  </a:cubicBezTo>
                  <a:cubicBezTo>
                    <a:pt x="3411" y="4919"/>
                    <a:pt x="3327" y="5019"/>
                    <a:pt x="3238" y="5113"/>
                  </a:cubicBezTo>
                  <a:cubicBezTo>
                    <a:pt x="3219" y="5133"/>
                    <a:pt x="3189" y="5159"/>
                    <a:pt x="3238" y="5182"/>
                  </a:cubicBezTo>
                  <a:cubicBezTo>
                    <a:pt x="3238" y="5183"/>
                    <a:pt x="3239" y="5184"/>
                    <a:pt x="3239" y="5185"/>
                  </a:cubicBezTo>
                  <a:cubicBezTo>
                    <a:pt x="3239" y="5186"/>
                    <a:pt x="3239" y="5186"/>
                    <a:pt x="3239" y="5186"/>
                  </a:cubicBezTo>
                  <a:cubicBezTo>
                    <a:pt x="3239" y="5186"/>
                    <a:pt x="3237" y="5185"/>
                    <a:pt x="3236" y="5184"/>
                  </a:cubicBezTo>
                  <a:cubicBezTo>
                    <a:pt x="3226" y="5177"/>
                    <a:pt x="3216" y="5170"/>
                    <a:pt x="3204" y="5170"/>
                  </a:cubicBezTo>
                  <a:cubicBezTo>
                    <a:pt x="3198" y="5170"/>
                    <a:pt x="3192" y="5172"/>
                    <a:pt x="3185" y="5178"/>
                  </a:cubicBezTo>
                  <a:cubicBezTo>
                    <a:pt x="3066" y="5289"/>
                    <a:pt x="2971" y="5414"/>
                    <a:pt x="2876" y="5540"/>
                  </a:cubicBezTo>
                  <a:cubicBezTo>
                    <a:pt x="2868" y="5549"/>
                    <a:pt x="2865" y="5562"/>
                    <a:pt x="2868" y="5575"/>
                  </a:cubicBezTo>
                  <a:cubicBezTo>
                    <a:pt x="2866" y="5575"/>
                    <a:pt x="2864" y="5575"/>
                    <a:pt x="2862" y="5575"/>
                  </a:cubicBezTo>
                  <a:cubicBezTo>
                    <a:pt x="2838" y="5575"/>
                    <a:pt x="2822" y="5604"/>
                    <a:pt x="2807" y="5624"/>
                  </a:cubicBezTo>
                  <a:cubicBezTo>
                    <a:pt x="2655" y="5831"/>
                    <a:pt x="2497" y="6035"/>
                    <a:pt x="2384" y="6261"/>
                  </a:cubicBezTo>
                  <a:cubicBezTo>
                    <a:pt x="2352" y="6315"/>
                    <a:pt x="2320" y="6368"/>
                    <a:pt x="2287" y="6422"/>
                  </a:cubicBezTo>
                  <a:cubicBezTo>
                    <a:pt x="2275" y="6441"/>
                    <a:pt x="2261" y="6456"/>
                    <a:pt x="2240" y="6456"/>
                  </a:cubicBezTo>
                  <a:cubicBezTo>
                    <a:pt x="2232" y="6456"/>
                    <a:pt x="2222" y="6453"/>
                    <a:pt x="2212" y="6448"/>
                  </a:cubicBezTo>
                  <a:cubicBezTo>
                    <a:pt x="2165" y="6057"/>
                    <a:pt x="2117" y="5666"/>
                    <a:pt x="2074" y="5273"/>
                  </a:cubicBezTo>
                  <a:cubicBezTo>
                    <a:pt x="2049" y="5038"/>
                    <a:pt x="2032" y="4801"/>
                    <a:pt x="2012" y="4565"/>
                  </a:cubicBezTo>
                  <a:lnTo>
                    <a:pt x="2050" y="4518"/>
                  </a:lnTo>
                  <a:cubicBezTo>
                    <a:pt x="2070" y="4514"/>
                    <a:pt x="2077" y="4503"/>
                    <a:pt x="2074" y="4486"/>
                  </a:cubicBezTo>
                  <a:cubicBezTo>
                    <a:pt x="2073" y="4486"/>
                    <a:pt x="2073" y="4485"/>
                    <a:pt x="2071" y="4484"/>
                  </a:cubicBezTo>
                  <a:cubicBezTo>
                    <a:pt x="2181" y="4439"/>
                    <a:pt x="2232" y="4346"/>
                    <a:pt x="2311" y="4277"/>
                  </a:cubicBezTo>
                  <a:cubicBezTo>
                    <a:pt x="2351" y="4253"/>
                    <a:pt x="2405" y="4233"/>
                    <a:pt x="2336" y="4187"/>
                  </a:cubicBezTo>
                  <a:cubicBezTo>
                    <a:pt x="2328" y="4184"/>
                    <a:pt x="2320" y="4183"/>
                    <a:pt x="2313" y="4183"/>
                  </a:cubicBezTo>
                  <a:cubicBezTo>
                    <a:pt x="2279" y="4183"/>
                    <a:pt x="2267" y="4210"/>
                    <a:pt x="2251" y="4234"/>
                  </a:cubicBezTo>
                  <a:cubicBezTo>
                    <a:pt x="2169" y="4281"/>
                    <a:pt x="2115" y="4353"/>
                    <a:pt x="2052" y="4416"/>
                  </a:cubicBezTo>
                  <a:cubicBezTo>
                    <a:pt x="2049" y="4420"/>
                    <a:pt x="2045" y="4425"/>
                    <a:pt x="2043" y="4429"/>
                  </a:cubicBezTo>
                  <a:cubicBezTo>
                    <a:pt x="1994" y="4304"/>
                    <a:pt x="2048" y="4176"/>
                    <a:pt x="2052" y="4049"/>
                  </a:cubicBezTo>
                  <a:cubicBezTo>
                    <a:pt x="2057" y="3869"/>
                    <a:pt x="2144" y="3735"/>
                    <a:pt x="2321" y="3627"/>
                  </a:cubicBezTo>
                  <a:cubicBezTo>
                    <a:pt x="2673" y="3410"/>
                    <a:pt x="3060" y="3262"/>
                    <a:pt x="3472" y="3111"/>
                  </a:cubicBezTo>
                  <a:close/>
                  <a:moveTo>
                    <a:pt x="862" y="3532"/>
                  </a:moveTo>
                  <a:cubicBezTo>
                    <a:pt x="957" y="3563"/>
                    <a:pt x="979" y="3636"/>
                    <a:pt x="1026" y="3687"/>
                  </a:cubicBezTo>
                  <a:cubicBezTo>
                    <a:pt x="1168" y="3841"/>
                    <a:pt x="1290" y="4010"/>
                    <a:pt x="1391" y="4192"/>
                  </a:cubicBezTo>
                  <a:cubicBezTo>
                    <a:pt x="1499" y="4384"/>
                    <a:pt x="1557" y="4580"/>
                    <a:pt x="1551" y="4798"/>
                  </a:cubicBezTo>
                  <a:cubicBezTo>
                    <a:pt x="1539" y="5282"/>
                    <a:pt x="1565" y="5766"/>
                    <a:pt x="1628" y="6246"/>
                  </a:cubicBezTo>
                  <a:cubicBezTo>
                    <a:pt x="1636" y="6308"/>
                    <a:pt x="1654" y="6371"/>
                    <a:pt x="1628" y="6461"/>
                  </a:cubicBezTo>
                  <a:cubicBezTo>
                    <a:pt x="1378" y="6265"/>
                    <a:pt x="1140" y="6091"/>
                    <a:pt x="886" y="5937"/>
                  </a:cubicBezTo>
                  <a:cubicBezTo>
                    <a:pt x="747" y="5851"/>
                    <a:pt x="609" y="5760"/>
                    <a:pt x="445" y="5718"/>
                  </a:cubicBezTo>
                  <a:cubicBezTo>
                    <a:pt x="323" y="5688"/>
                    <a:pt x="308" y="5632"/>
                    <a:pt x="317" y="5540"/>
                  </a:cubicBezTo>
                  <a:cubicBezTo>
                    <a:pt x="363" y="5013"/>
                    <a:pt x="495" y="4503"/>
                    <a:pt x="674" y="4000"/>
                  </a:cubicBezTo>
                  <a:cubicBezTo>
                    <a:pt x="730" y="3844"/>
                    <a:pt x="797" y="3692"/>
                    <a:pt x="862" y="3532"/>
                  </a:cubicBezTo>
                  <a:close/>
                  <a:moveTo>
                    <a:pt x="24925" y="6499"/>
                  </a:moveTo>
                  <a:cubicBezTo>
                    <a:pt x="24927" y="6499"/>
                    <a:pt x="24930" y="6499"/>
                    <a:pt x="24933" y="6499"/>
                  </a:cubicBezTo>
                  <a:cubicBezTo>
                    <a:pt x="24945" y="6499"/>
                    <a:pt x="24956" y="6499"/>
                    <a:pt x="24968" y="6499"/>
                  </a:cubicBezTo>
                  <a:cubicBezTo>
                    <a:pt x="24986" y="6499"/>
                    <a:pt x="25003" y="6499"/>
                    <a:pt x="25020" y="6499"/>
                  </a:cubicBezTo>
                  <a:cubicBezTo>
                    <a:pt x="25085" y="6499"/>
                    <a:pt x="25152" y="6502"/>
                    <a:pt x="25220" y="6526"/>
                  </a:cubicBezTo>
                  <a:lnTo>
                    <a:pt x="25219" y="6526"/>
                  </a:lnTo>
                  <a:cubicBezTo>
                    <a:pt x="25135" y="6583"/>
                    <a:pt x="25042" y="6601"/>
                    <a:pt x="24954" y="6627"/>
                  </a:cubicBezTo>
                  <a:cubicBezTo>
                    <a:pt x="24938" y="6632"/>
                    <a:pt x="24922" y="6636"/>
                    <a:pt x="24908" y="6636"/>
                  </a:cubicBezTo>
                  <a:cubicBezTo>
                    <a:pt x="24887" y="6636"/>
                    <a:pt x="24870" y="6627"/>
                    <a:pt x="24865" y="6595"/>
                  </a:cubicBezTo>
                  <a:cubicBezTo>
                    <a:pt x="24858" y="6550"/>
                    <a:pt x="24848" y="6499"/>
                    <a:pt x="24925" y="6499"/>
                  </a:cubicBezTo>
                  <a:close/>
                  <a:moveTo>
                    <a:pt x="23280" y="6469"/>
                  </a:moveTo>
                  <a:cubicBezTo>
                    <a:pt x="23282" y="6469"/>
                    <a:pt x="23285" y="6469"/>
                    <a:pt x="23287" y="6469"/>
                  </a:cubicBezTo>
                  <a:cubicBezTo>
                    <a:pt x="23705" y="6475"/>
                    <a:pt x="24122" y="6482"/>
                    <a:pt x="24538" y="6488"/>
                  </a:cubicBezTo>
                  <a:cubicBezTo>
                    <a:pt x="24606" y="6488"/>
                    <a:pt x="24662" y="6494"/>
                    <a:pt x="24658" y="6570"/>
                  </a:cubicBezTo>
                  <a:lnTo>
                    <a:pt x="24657" y="6572"/>
                  </a:lnTo>
                  <a:cubicBezTo>
                    <a:pt x="24654" y="6635"/>
                    <a:pt x="24671" y="6704"/>
                    <a:pt x="24558" y="6712"/>
                  </a:cubicBezTo>
                  <a:cubicBezTo>
                    <a:pt x="24448" y="6720"/>
                    <a:pt x="24338" y="6725"/>
                    <a:pt x="24229" y="6725"/>
                  </a:cubicBezTo>
                  <a:cubicBezTo>
                    <a:pt x="23881" y="6725"/>
                    <a:pt x="23544" y="6674"/>
                    <a:pt x="23228" y="6510"/>
                  </a:cubicBezTo>
                  <a:cubicBezTo>
                    <a:pt x="23244" y="6474"/>
                    <a:pt x="23263" y="6469"/>
                    <a:pt x="23280" y="6469"/>
                  </a:cubicBezTo>
                  <a:close/>
                  <a:moveTo>
                    <a:pt x="32918" y="6688"/>
                  </a:moveTo>
                  <a:cubicBezTo>
                    <a:pt x="32741" y="6822"/>
                    <a:pt x="32393" y="6889"/>
                    <a:pt x="32041" y="6889"/>
                  </a:cubicBezTo>
                  <a:cubicBezTo>
                    <a:pt x="31689" y="6889"/>
                    <a:pt x="31331" y="6822"/>
                    <a:pt x="31135" y="6688"/>
                  </a:cubicBezTo>
                  <a:close/>
                  <a:moveTo>
                    <a:pt x="3658" y="4887"/>
                  </a:moveTo>
                  <a:cubicBezTo>
                    <a:pt x="3702" y="5019"/>
                    <a:pt x="3742" y="5139"/>
                    <a:pt x="3786" y="5259"/>
                  </a:cubicBezTo>
                  <a:cubicBezTo>
                    <a:pt x="3806" y="5315"/>
                    <a:pt x="3773" y="5348"/>
                    <a:pt x="3735" y="5383"/>
                  </a:cubicBezTo>
                  <a:cubicBezTo>
                    <a:pt x="3207" y="5858"/>
                    <a:pt x="2825" y="6415"/>
                    <a:pt x="2485" y="6996"/>
                  </a:cubicBezTo>
                  <a:cubicBezTo>
                    <a:pt x="2452" y="7052"/>
                    <a:pt x="2422" y="7110"/>
                    <a:pt x="2413" y="7173"/>
                  </a:cubicBezTo>
                  <a:cubicBezTo>
                    <a:pt x="2401" y="7178"/>
                    <a:pt x="2388" y="7181"/>
                    <a:pt x="2376" y="7181"/>
                  </a:cubicBezTo>
                  <a:cubicBezTo>
                    <a:pt x="2363" y="7181"/>
                    <a:pt x="2351" y="7178"/>
                    <a:pt x="2339" y="7173"/>
                  </a:cubicBezTo>
                  <a:cubicBezTo>
                    <a:pt x="2321" y="7054"/>
                    <a:pt x="2316" y="6934"/>
                    <a:pt x="2283" y="6819"/>
                  </a:cubicBezTo>
                  <a:cubicBezTo>
                    <a:pt x="2253" y="6711"/>
                    <a:pt x="2276" y="6618"/>
                    <a:pt x="2333" y="6525"/>
                  </a:cubicBezTo>
                  <a:cubicBezTo>
                    <a:pt x="2402" y="6451"/>
                    <a:pt x="2446" y="6366"/>
                    <a:pt x="2485" y="6279"/>
                  </a:cubicBezTo>
                  <a:cubicBezTo>
                    <a:pt x="2622" y="6087"/>
                    <a:pt x="2760" y="5895"/>
                    <a:pt x="2894" y="5701"/>
                  </a:cubicBezTo>
                  <a:cubicBezTo>
                    <a:pt x="2913" y="5674"/>
                    <a:pt x="2972" y="5643"/>
                    <a:pt x="2911" y="5605"/>
                  </a:cubicBezTo>
                  <a:lnTo>
                    <a:pt x="2911" y="5605"/>
                  </a:lnTo>
                  <a:cubicBezTo>
                    <a:pt x="2920" y="5609"/>
                    <a:pt x="2934" y="5617"/>
                    <a:pt x="2938" y="5617"/>
                  </a:cubicBezTo>
                  <a:cubicBezTo>
                    <a:pt x="2939" y="5617"/>
                    <a:pt x="2939" y="5617"/>
                    <a:pt x="2939" y="5617"/>
                  </a:cubicBezTo>
                  <a:cubicBezTo>
                    <a:pt x="3070" y="5498"/>
                    <a:pt x="3177" y="5366"/>
                    <a:pt x="3279" y="5229"/>
                  </a:cubicBezTo>
                  <a:cubicBezTo>
                    <a:pt x="3280" y="5227"/>
                    <a:pt x="3282" y="5223"/>
                    <a:pt x="3282" y="5221"/>
                  </a:cubicBezTo>
                  <a:cubicBezTo>
                    <a:pt x="3302" y="5220"/>
                    <a:pt x="3322" y="5198"/>
                    <a:pt x="3339" y="5182"/>
                  </a:cubicBezTo>
                  <a:cubicBezTo>
                    <a:pt x="3435" y="5084"/>
                    <a:pt x="3529" y="4986"/>
                    <a:pt x="3658" y="4887"/>
                  </a:cubicBezTo>
                  <a:close/>
                  <a:moveTo>
                    <a:pt x="339" y="5837"/>
                  </a:moveTo>
                  <a:cubicBezTo>
                    <a:pt x="374" y="5837"/>
                    <a:pt x="400" y="5856"/>
                    <a:pt x="427" y="5865"/>
                  </a:cubicBezTo>
                  <a:cubicBezTo>
                    <a:pt x="800" y="6008"/>
                    <a:pt x="1095" y="6243"/>
                    <a:pt x="1408" y="6461"/>
                  </a:cubicBezTo>
                  <a:cubicBezTo>
                    <a:pt x="1629" y="6616"/>
                    <a:pt x="1753" y="6796"/>
                    <a:pt x="1762" y="7039"/>
                  </a:cubicBezTo>
                  <a:cubicBezTo>
                    <a:pt x="1766" y="7108"/>
                    <a:pt x="1788" y="7175"/>
                    <a:pt x="1803" y="7244"/>
                  </a:cubicBezTo>
                  <a:lnTo>
                    <a:pt x="1772" y="7266"/>
                  </a:lnTo>
                  <a:cubicBezTo>
                    <a:pt x="1596" y="7104"/>
                    <a:pt x="1412" y="6950"/>
                    <a:pt x="1220" y="6802"/>
                  </a:cubicBezTo>
                  <a:cubicBezTo>
                    <a:pt x="961" y="6601"/>
                    <a:pt x="684" y="6422"/>
                    <a:pt x="368" y="6292"/>
                  </a:cubicBezTo>
                  <a:cubicBezTo>
                    <a:pt x="293" y="6261"/>
                    <a:pt x="274" y="6223"/>
                    <a:pt x="277" y="6159"/>
                  </a:cubicBezTo>
                  <a:cubicBezTo>
                    <a:pt x="282" y="6053"/>
                    <a:pt x="279" y="5949"/>
                    <a:pt x="279" y="5855"/>
                  </a:cubicBezTo>
                  <a:cubicBezTo>
                    <a:pt x="302" y="5842"/>
                    <a:pt x="322" y="5837"/>
                    <a:pt x="339" y="5837"/>
                  </a:cubicBezTo>
                  <a:close/>
                  <a:moveTo>
                    <a:pt x="3837" y="5434"/>
                  </a:moveTo>
                  <a:cubicBezTo>
                    <a:pt x="3932" y="5569"/>
                    <a:pt x="3975" y="5716"/>
                    <a:pt x="4050" y="5850"/>
                  </a:cubicBezTo>
                  <a:cubicBezTo>
                    <a:pt x="4083" y="5909"/>
                    <a:pt x="4033" y="5947"/>
                    <a:pt x="3994" y="5988"/>
                  </a:cubicBezTo>
                  <a:cubicBezTo>
                    <a:pt x="3417" y="6588"/>
                    <a:pt x="2989" y="7262"/>
                    <a:pt x="2667" y="7986"/>
                  </a:cubicBezTo>
                  <a:cubicBezTo>
                    <a:pt x="2665" y="7997"/>
                    <a:pt x="2662" y="8009"/>
                    <a:pt x="2662" y="8021"/>
                  </a:cubicBezTo>
                  <a:cubicBezTo>
                    <a:pt x="2650" y="8025"/>
                    <a:pt x="2639" y="8028"/>
                    <a:pt x="2630" y="8028"/>
                  </a:cubicBezTo>
                  <a:cubicBezTo>
                    <a:pt x="2602" y="8028"/>
                    <a:pt x="2590" y="8005"/>
                    <a:pt x="2579" y="7976"/>
                  </a:cubicBezTo>
                  <a:cubicBezTo>
                    <a:pt x="2540" y="7872"/>
                    <a:pt x="2498" y="7768"/>
                    <a:pt x="2457" y="7664"/>
                  </a:cubicBezTo>
                  <a:cubicBezTo>
                    <a:pt x="2371" y="7436"/>
                    <a:pt x="2464" y="7246"/>
                    <a:pt x="2615" y="7058"/>
                  </a:cubicBezTo>
                  <a:cubicBezTo>
                    <a:pt x="2714" y="6934"/>
                    <a:pt x="2783" y="6792"/>
                    <a:pt x="2865" y="6656"/>
                  </a:cubicBezTo>
                  <a:cubicBezTo>
                    <a:pt x="3133" y="6221"/>
                    <a:pt x="3471" y="5826"/>
                    <a:pt x="3837" y="5434"/>
                  </a:cubicBezTo>
                  <a:close/>
                  <a:moveTo>
                    <a:pt x="285" y="6400"/>
                  </a:moveTo>
                  <a:cubicBezTo>
                    <a:pt x="419" y="6476"/>
                    <a:pt x="535" y="6544"/>
                    <a:pt x="653" y="6608"/>
                  </a:cubicBezTo>
                  <a:cubicBezTo>
                    <a:pt x="1049" y="6825"/>
                    <a:pt x="1419" y="7086"/>
                    <a:pt x="1754" y="7389"/>
                  </a:cubicBezTo>
                  <a:cubicBezTo>
                    <a:pt x="1828" y="7456"/>
                    <a:pt x="1875" y="7525"/>
                    <a:pt x="1894" y="7615"/>
                  </a:cubicBezTo>
                  <a:cubicBezTo>
                    <a:pt x="1927" y="7770"/>
                    <a:pt x="1975" y="7921"/>
                    <a:pt x="2018" y="8073"/>
                  </a:cubicBezTo>
                  <a:lnTo>
                    <a:pt x="1983" y="8090"/>
                  </a:lnTo>
                  <a:cubicBezTo>
                    <a:pt x="1840" y="7974"/>
                    <a:pt x="1694" y="7861"/>
                    <a:pt x="1551" y="7746"/>
                  </a:cubicBezTo>
                  <a:cubicBezTo>
                    <a:pt x="1215" y="7476"/>
                    <a:pt x="844" y="7250"/>
                    <a:pt x="411" y="7108"/>
                  </a:cubicBezTo>
                  <a:cubicBezTo>
                    <a:pt x="344" y="7088"/>
                    <a:pt x="306" y="7058"/>
                    <a:pt x="301" y="6997"/>
                  </a:cubicBezTo>
                  <a:cubicBezTo>
                    <a:pt x="285" y="6807"/>
                    <a:pt x="264" y="6617"/>
                    <a:pt x="285" y="6400"/>
                  </a:cubicBezTo>
                  <a:close/>
                  <a:moveTo>
                    <a:pt x="2615" y="8086"/>
                  </a:moveTo>
                  <a:lnTo>
                    <a:pt x="2615" y="8087"/>
                  </a:lnTo>
                  <a:cubicBezTo>
                    <a:pt x="2600" y="8090"/>
                    <a:pt x="2585" y="8091"/>
                    <a:pt x="2571" y="8091"/>
                  </a:cubicBezTo>
                  <a:lnTo>
                    <a:pt x="2571" y="8091"/>
                  </a:lnTo>
                  <a:cubicBezTo>
                    <a:pt x="2585" y="8091"/>
                    <a:pt x="2600" y="8090"/>
                    <a:pt x="2615" y="8086"/>
                  </a:cubicBezTo>
                  <a:close/>
                  <a:moveTo>
                    <a:pt x="4132" y="6007"/>
                  </a:moveTo>
                  <a:cubicBezTo>
                    <a:pt x="4239" y="6208"/>
                    <a:pt x="4338" y="6399"/>
                    <a:pt x="4442" y="6588"/>
                  </a:cubicBezTo>
                  <a:cubicBezTo>
                    <a:pt x="4464" y="6631"/>
                    <a:pt x="4464" y="6661"/>
                    <a:pt x="4423" y="6696"/>
                  </a:cubicBezTo>
                  <a:cubicBezTo>
                    <a:pt x="4197" y="6888"/>
                    <a:pt x="4046" y="7123"/>
                    <a:pt x="3885" y="7354"/>
                  </a:cubicBezTo>
                  <a:cubicBezTo>
                    <a:pt x="3574" y="7801"/>
                    <a:pt x="3316" y="8269"/>
                    <a:pt x="3087" y="8751"/>
                  </a:cubicBezTo>
                  <a:cubicBezTo>
                    <a:pt x="3064" y="8798"/>
                    <a:pt x="3051" y="8851"/>
                    <a:pt x="3034" y="8900"/>
                  </a:cubicBezTo>
                  <a:cubicBezTo>
                    <a:pt x="3016" y="8915"/>
                    <a:pt x="2997" y="8929"/>
                    <a:pt x="2972" y="8929"/>
                  </a:cubicBezTo>
                  <a:cubicBezTo>
                    <a:pt x="2966" y="8929"/>
                    <a:pt x="2960" y="8928"/>
                    <a:pt x="2953" y="8927"/>
                  </a:cubicBezTo>
                  <a:cubicBezTo>
                    <a:pt x="2930" y="8808"/>
                    <a:pt x="2870" y="8698"/>
                    <a:pt x="2825" y="8584"/>
                  </a:cubicBezTo>
                  <a:cubicBezTo>
                    <a:pt x="2816" y="8562"/>
                    <a:pt x="2806" y="8535"/>
                    <a:pt x="2779" y="8535"/>
                  </a:cubicBezTo>
                  <a:cubicBezTo>
                    <a:pt x="2774" y="8535"/>
                    <a:pt x="2768" y="8536"/>
                    <a:pt x="2761" y="8538"/>
                  </a:cubicBezTo>
                  <a:cubicBezTo>
                    <a:pt x="2820" y="8500"/>
                    <a:pt x="2775" y="8452"/>
                    <a:pt x="2754" y="8415"/>
                  </a:cubicBezTo>
                  <a:cubicBezTo>
                    <a:pt x="2682" y="8289"/>
                    <a:pt x="2705" y="8176"/>
                    <a:pt x="2767" y="8050"/>
                  </a:cubicBezTo>
                  <a:cubicBezTo>
                    <a:pt x="3057" y="7456"/>
                    <a:pt x="3409" y="6893"/>
                    <a:pt x="3845" y="6367"/>
                  </a:cubicBezTo>
                  <a:cubicBezTo>
                    <a:pt x="3939" y="6254"/>
                    <a:pt x="4028" y="6138"/>
                    <a:pt x="4132" y="6007"/>
                  </a:cubicBezTo>
                  <a:close/>
                  <a:moveTo>
                    <a:pt x="3033" y="8950"/>
                  </a:moveTo>
                  <a:cubicBezTo>
                    <a:pt x="3032" y="8964"/>
                    <a:pt x="3025" y="8974"/>
                    <a:pt x="3013" y="8980"/>
                  </a:cubicBezTo>
                  <a:cubicBezTo>
                    <a:pt x="3025" y="8974"/>
                    <a:pt x="3032" y="8962"/>
                    <a:pt x="3033" y="8950"/>
                  </a:cubicBezTo>
                  <a:close/>
                  <a:moveTo>
                    <a:pt x="2352" y="9041"/>
                  </a:moveTo>
                  <a:lnTo>
                    <a:pt x="2352" y="9041"/>
                  </a:lnTo>
                  <a:cubicBezTo>
                    <a:pt x="2370" y="9078"/>
                    <a:pt x="2366" y="9095"/>
                    <a:pt x="2352" y="9104"/>
                  </a:cubicBezTo>
                  <a:cubicBezTo>
                    <a:pt x="2365" y="9095"/>
                    <a:pt x="2369" y="9078"/>
                    <a:pt x="2352" y="9041"/>
                  </a:cubicBezTo>
                  <a:close/>
                  <a:moveTo>
                    <a:pt x="16504" y="6277"/>
                  </a:moveTo>
                  <a:cubicBezTo>
                    <a:pt x="16519" y="6277"/>
                    <a:pt x="16536" y="6278"/>
                    <a:pt x="16555" y="6278"/>
                  </a:cubicBezTo>
                  <a:cubicBezTo>
                    <a:pt x="17929" y="6301"/>
                    <a:pt x="19302" y="6340"/>
                    <a:pt x="20675" y="6386"/>
                  </a:cubicBezTo>
                  <a:cubicBezTo>
                    <a:pt x="20680" y="6386"/>
                    <a:pt x="20685" y="6386"/>
                    <a:pt x="20689" y="6386"/>
                  </a:cubicBezTo>
                  <a:cubicBezTo>
                    <a:pt x="20696" y="6386"/>
                    <a:pt x="20703" y="6386"/>
                    <a:pt x="20710" y="6386"/>
                  </a:cubicBezTo>
                  <a:cubicBezTo>
                    <a:pt x="20746" y="6386"/>
                    <a:pt x="20781" y="6388"/>
                    <a:pt x="20814" y="6412"/>
                  </a:cubicBezTo>
                  <a:cubicBezTo>
                    <a:pt x="20799" y="6484"/>
                    <a:pt x="20728" y="6517"/>
                    <a:pt x="20678" y="6560"/>
                  </a:cubicBezTo>
                  <a:cubicBezTo>
                    <a:pt x="20502" y="6715"/>
                    <a:pt x="20332" y="6875"/>
                    <a:pt x="20205" y="7064"/>
                  </a:cubicBezTo>
                  <a:cubicBezTo>
                    <a:pt x="20150" y="7146"/>
                    <a:pt x="20106" y="7230"/>
                    <a:pt x="20102" y="7328"/>
                  </a:cubicBezTo>
                  <a:cubicBezTo>
                    <a:pt x="20097" y="7505"/>
                    <a:pt x="20225" y="7621"/>
                    <a:pt x="20421" y="7621"/>
                  </a:cubicBezTo>
                  <a:cubicBezTo>
                    <a:pt x="20435" y="7621"/>
                    <a:pt x="20449" y="7620"/>
                    <a:pt x="20464" y="7619"/>
                  </a:cubicBezTo>
                  <a:cubicBezTo>
                    <a:pt x="20591" y="7607"/>
                    <a:pt x="20713" y="7564"/>
                    <a:pt x="20819" y="7494"/>
                  </a:cubicBezTo>
                  <a:cubicBezTo>
                    <a:pt x="20940" y="7416"/>
                    <a:pt x="21044" y="7323"/>
                    <a:pt x="21146" y="7229"/>
                  </a:cubicBezTo>
                  <a:cubicBezTo>
                    <a:pt x="21405" y="6996"/>
                    <a:pt x="21662" y="6762"/>
                    <a:pt x="21924" y="6531"/>
                  </a:cubicBezTo>
                  <a:cubicBezTo>
                    <a:pt x="21997" y="6466"/>
                    <a:pt x="22042" y="6434"/>
                    <a:pt x="22088" y="6434"/>
                  </a:cubicBezTo>
                  <a:cubicBezTo>
                    <a:pt x="22133" y="6434"/>
                    <a:pt x="22181" y="6466"/>
                    <a:pt x="22259" y="6528"/>
                  </a:cubicBezTo>
                  <a:cubicBezTo>
                    <a:pt x="22838" y="6982"/>
                    <a:pt x="23510" y="7214"/>
                    <a:pt x="24282" y="7214"/>
                  </a:cubicBezTo>
                  <a:cubicBezTo>
                    <a:pt x="24344" y="7214"/>
                    <a:pt x="24407" y="7213"/>
                    <a:pt x="24470" y="7210"/>
                  </a:cubicBezTo>
                  <a:cubicBezTo>
                    <a:pt x="24507" y="7208"/>
                    <a:pt x="24536" y="7207"/>
                    <a:pt x="24559" y="7207"/>
                  </a:cubicBezTo>
                  <a:cubicBezTo>
                    <a:pt x="24651" y="7207"/>
                    <a:pt x="24652" y="7231"/>
                    <a:pt x="24653" y="7350"/>
                  </a:cubicBezTo>
                  <a:cubicBezTo>
                    <a:pt x="24658" y="7800"/>
                    <a:pt x="24659" y="8249"/>
                    <a:pt x="24667" y="8698"/>
                  </a:cubicBezTo>
                  <a:cubicBezTo>
                    <a:pt x="24670" y="8892"/>
                    <a:pt x="24687" y="9084"/>
                    <a:pt x="24697" y="9276"/>
                  </a:cubicBezTo>
                  <a:cubicBezTo>
                    <a:pt x="24704" y="9415"/>
                    <a:pt x="24706" y="9437"/>
                    <a:pt x="24591" y="9437"/>
                  </a:cubicBezTo>
                  <a:cubicBezTo>
                    <a:pt x="24571" y="9437"/>
                    <a:pt x="24547" y="9436"/>
                    <a:pt x="24519" y="9435"/>
                  </a:cubicBezTo>
                  <a:cubicBezTo>
                    <a:pt x="23972" y="9421"/>
                    <a:pt x="23426" y="9406"/>
                    <a:pt x="22879" y="9390"/>
                  </a:cubicBezTo>
                  <a:cubicBezTo>
                    <a:pt x="22303" y="9374"/>
                    <a:pt x="21726" y="9366"/>
                    <a:pt x="21150" y="9366"/>
                  </a:cubicBezTo>
                  <a:cubicBezTo>
                    <a:pt x="20311" y="9366"/>
                    <a:pt x="19473" y="9382"/>
                    <a:pt x="18634" y="9411"/>
                  </a:cubicBezTo>
                  <a:cubicBezTo>
                    <a:pt x="17883" y="9435"/>
                    <a:pt x="17130" y="9437"/>
                    <a:pt x="16378" y="9450"/>
                  </a:cubicBezTo>
                  <a:cubicBezTo>
                    <a:pt x="16353" y="9450"/>
                    <a:pt x="16325" y="9445"/>
                    <a:pt x="16298" y="9443"/>
                  </a:cubicBezTo>
                  <a:cubicBezTo>
                    <a:pt x="16306" y="8902"/>
                    <a:pt x="16311" y="8367"/>
                    <a:pt x="16324" y="7831"/>
                  </a:cubicBezTo>
                  <a:cubicBezTo>
                    <a:pt x="16335" y="7363"/>
                    <a:pt x="16354" y="6897"/>
                    <a:pt x="16371" y="6430"/>
                  </a:cubicBezTo>
                  <a:cubicBezTo>
                    <a:pt x="16375" y="6293"/>
                    <a:pt x="16376" y="6277"/>
                    <a:pt x="16504" y="6277"/>
                  </a:cubicBezTo>
                  <a:close/>
                  <a:moveTo>
                    <a:pt x="15939" y="6270"/>
                  </a:moveTo>
                  <a:cubicBezTo>
                    <a:pt x="16232" y="6270"/>
                    <a:pt x="16233" y="6274"/>
                    <a:pt x="16210" y="6534"/>
                  </a:cubicBezTo>
                  <a:cubicBezTo>
                    <a:pt x="16140" y="7373"/>
                    <a:pt x="16125" y="8213"/>
                    <a:pt x="16133" y="9054"/>
                  </a:cubicBezTo>
                  <a:cubicBezTo>
                    <a:pt x="16134" y="9182"/>
                    <a:pt x="16148" y="9309"/>
                    <a:pt x="16158" y="9443"/>
                  </a:cubicBezTo>
                  <a:cubicBezTo>
                    <a:pt x="16087" y="9451"/>
                    <a:pt x="16017" y="9454"/>
                    <a:pt x="15947" y="9454"/>
                  </a:cubicBezTo>
                  <a:cubicBezTo>
                    <a:pt x="15864" y="9454"/>
                    <a:pt x="15781" y="9450"/>
                    <a:pt x="15698" y="9450"/>
                  </a:cubicBezTo>
                  <a:cubicBezTo>
                    <a:pt x="15681" y="9450"/>
                    <a:pt x="15663" y="9451"/>
                    <a:pt x="15645" y="9451"/>
                  </a:cubicBezTo>
                  <a:cubicBezTo>
                    <a:pt x="15643" y="9451"/>
                    <a:pt x="15640" y="9451"/>
                    <a:pt x="15637" y="9451"/>
                  </a:cubicBezTo>
                  <a:cubicBezTo>
                    <a:pt x="15574" y="9451"/>
                    <a:pt x="15545" y="9425"/>
                    <a:pt x="15549" y="9368"/>
                  </a:cubicBezTo>
                  <a:lnTo>
                    <a:pt x="15549" y="9351"/>
                  </a:lnTo>
                  <a:cubicBezTo>
                    <a:pt x="15569" y="8767"/>
                    <a:pt x="15582" y="8184"/>
                    <a:pt x="15611" y="7600"/>
                  </a:cubicBezTo>
                  <a:cubicBezTo>
                    <a:pt x="15632" y="7197"/>
                    <a:pt x="15676" y="6795"/>
                    <a:pt x="15746" y="6398"/>
                  </a:cubicBezTo>
                  <a:cubicBezTo>
                    <a:pt x="15763" y="6305"/>
                    <a:pt x="15790" y="6270"/>
                    <a:pt x="15907" y="6270"/>
                  </a:cubicBezTo>
                  <a:cubicBezTo>
                    <a:pt x="15918" y="6270"/>
                    <a:pt x="15929" y="6270"/>
                    <a:pt x="15939" y="6270"/>
                  </a:cubicBezTo>
                  <a:close/>
                  <a:moveTo>
                    <a:pt x="25746" y="6905"/>
                  </a:moveTo>
                  <a:cubicBezTo>
                    <a:pt x="25752" y="6905"/>
                    <a:pt x="25758" y="6905"/>
                    <a:pt x="25765" y="6906"/>
                  </a:cubicBezTo>
                  <a:cubicBezTo>
                    <a:pt x="25796" y="7025"/>
                    <a:pt x="25796" y="7147"/>
                    <a:pt x="25797" y="7268"/>
                  </a:cubicBezTo>
                  <a:cubicBezTo>
                    <a:pt x="25803" y="7782"/>
                    <a:pt x="25805" y="8295"/>
                    <a:pt x="25814" y="8809"/>
                  </a:cubicBezTo>
                  <a:cubicBezTo>
                    <a:pt x="25817" y="8996"/>
                    <a:pt x="25834" y="9182"/>
                    <a:pt x="25849" y="9368"/>
                  </a:cubicBezTo>
                  <a:cubicBezTo>
                    <a:pt x="25854" y="9431"/>
                    <a:pt x="25836" y="9463"/>
                    <a:pt x="25759" y="9463"/>
                  </a:cubicBezTo>
                  <a:cubicBezTo>
                    <a:pt x="25756" y="9463"/>
                    <a:pt x="25753" y="9463"/>
                    <a:pt x="25751" y="9463"/>
                  </a:cubicBezTo>
                  <a:cubicBezTo>
                    <a:pt x="25484" y="9456"/>
                    <a:pt x="25217" y="9453"/>
                    <a:pt x="24950" y="9450"/>
                  </a:cubicBezTo>
                  <a:cubicBezTo>
                    <a:pt x="24883" y="9450"/>
                    <a:pt x="24852" y="9424"/>
                    <a:pt x="24852" y="9365"/>
                  </a:cubicBezTo>
                  <a:cubicBezTo>
                    <a:pt x="24853" y="9283"/>
                    <a:pt x="24852" y="9202"/>
                    <a:pt x="24851" y="9120"/>
                  </a:cubicBezTo>
                  <a:cubicBezTo>
                    <a:pt x="24841" y="8526"/>
                    <a:pt x="24827" y="7930"/>
                    <a:pt x="24855" y="7336"/>
                  </a:cubicBezTo>
                  <a:lnTo>
                    <a:pt x="24854" y="7336"/>
                  </a:lnTo>
                  <a:cubicBezTo>
                    <a:pt x="24862" y="7172"/>
                    <a:pt x="24861" y="7172"/>
                    <a:pt x="25049" y="7130"/>
                  </a:cubicBezTo>
                  <a:cubicBezTo>
                    <a:pt x="25239" y="7086"/>
                    <a:pt x="25425" y="7027"/>
                    <a:pt x="25604" y="6952"/>
                  </a:cubicBezTo>
                  <a:cubicBezTo>
                    <a:pt x="25647" y="6934"/>
                    <a:pt x="25688" y="6905"/>
                    <a:pt x="25746" y="6905"/>
                  </a:cubicBezTo>
                  <a:close/>
                  <a:moveTo>
                    <a:pt x="15488" y="6272"/>
                  </a:moveTo>
                  <a:cubicBezTo>
                    <a:pt x="15522" y="6272"/>
                    <a:pt x="15559" y="6276"/>
                    <a:pt x="15603" y="6301"/>
                  </a:cubicBezTo>
                  <a:cubicBezTo>
                    <a:pt x="15557" y="6549"/>
                    <a:pt x="15552" y="6811"/>
                    <a:pt x="15528" y="7071"/>
                  </a:cubicBezTo>
                  <a:cubicBezTo>
                    <a:pt x="15462" y="7810"/>
                    <a:pt x="15416" y="8551"/>
                    <a:pt x="15408" y="9293"/>
                  </a:cubicBezTo>
                  <a:cubicBezTo>
                    <a:pt x="15406" y="9433"/>
                    <a:pt x="15422" y="9445"/>
                    <a:pt x="15227" y="9446"/>
                  </a:cubicBezTo>
                  <a:cubicBezTo>
                    <a:pt x="15014" y="9448"/>
                    <a:pt x="14801" y="9449"/>
                    <a:pt x="14588" y="9449"/>
                  </a:cubicBezTo>
                  <a:cubicBezTo>
                    <a:pt x="14445" y="9449"/>
                    <a:pt x="14301" y="9449"/>
                    <a:pt x="14158" y="9449"/>
                  </a:cubicBezTo>
                  <a:cubicBezTo>
                    <a:pt x="13714" y="9449"/>
                    <a:pt x="13271" y="9451"/>
                    <a:pt x="12828" y="9466"/>
                  </a:cubicBezTo>
                  <a:cubicBezTo>
                    <a:pt x="12820" y="9467"/>
                    <a:pt x="12812" y="9467"/>
                    <a:pt x="12804" y="9467"/>
                  </a:cubicBezTo>
                  <a:cubicBezTo>
                    <a:pt x="12729" y="9467"/>
                    <a:pt x="12696" y="9448"/>
                    <a:pt x="12698" y="9364"/>
                  </a:cubicBezTo>
                  <a:cubicBezTo>
                    <a:pt x="12715" y="8710"/>
                    <a:pt x="12632" y="8058"/>
                    <a:pt x="12615" y="7405"/>
                  </a:cubicBezTo>
                  <a:cubicBezTo>
                    <a:pt x="12612" y="7265"/>
                    <a:pt x="12600" y="7124"/>
                    <a:pt x="12604" y="6984"/>
                  </a:cubicBezTo>
                  <a:cubicBezTo>
                    <a:pt x="12615" y="6626"/>
                    <a:pt x="12785" y="6451"/>
                    <a:pt x="13194" y="6373"/>
                  </a:cubicBezTo>
                  <a:cubicBezTo>
                    <a:pt x="13509" y="6311"/>
                    <a:pt x="13829" y="6279"/>
                    <a:pt x="14149" y="6276"/>
                  </a:cubicBezTo>
                  <a:cubicBezTo>
                    <a:pt x="14580" y="6273"/>
                    <a:pt x="15011" y="6273"/>
                    <a:pt x="15442" y="6273"/>
                  </a:cubicBezTo>
                  <a:cubicBezTo>
                    <a:pt x="15457" y="6273"/>
                    <a:pt x="15472" y="6272"/>
                    <a:pt x="15488" y="6272"/>
                  </a:cubicBezTo>
                  <a:close/>
                  <a:moveTo>
                    <a:pt x="26605" y="6548"/>
                  </a:moveTo>
                  <a:cubicBezTo>
                    <a:pt x="26623" y="6548"/>
                    <a:pt x="26642" y="6548"/>
                    <a:pt x="26661" y="6549"/>
                  </a:cubicBezTo>
                  <a:cubicBezTo>
                    <a:pt x="27748" y="6586"/>
                    <a:pt x="28834" y="6612"/>
                    <a:pt x="29921" y="6641"/>
                  </a:cubicBezTo>
                  <a:cubicBezTo>
                    <a:pt x="30023" y="6644"/>
                    <a:pt x="30115" y="6650"/>
                    <a:pt x="30193" y="6728"/>
                  </a:cubicBezTo>
                  <a:lnTo>
                    <a:pt x="30193" y="6727"/>
                  </a:lnTo>
                  <a:cubicBezTo>
                    <a:pt x="30664" y="7199"/>
                    <a:pt x="31263" y="7387"/>
                    <a:pt x="31946" y="7387"/>
                  </a:cubicBezTo>
                  <a:cubicBezTo>
                    <a:pt x="32029" y="7387"/>
                    <a:pt x="32113" y="7384"/>
                    <a:pt x="32199" y="7379"/>
                  </a:cubicBezTo>
                  <a:cubicBezTo>
                    <a:pt x="32916" y="7332"/>
                    <a:pt x="33579" y="7152"/>
                    <a:pt x="34170" y="6796"/>
                  </a:cubicBezTo>
                  <a:cubicBezTo>
                    <a:pt x="34263" y="6739"/>
                    <a:pt x="34370" y="6710"/>
                    <a:pt x="34478" y="6710"/>
                  </a:cubicBezTo>
                  <a:cubicBezTo>
                    <a:pt x="34490" y="6710"/>
                    <a:pt x="34502" y="6710"/>
                    <a:pt x="34513" y="6711"/>
                  </a:cubicBezTo>
                  <a:cubicBezTo>
                    <a:pt x="34712" y="6718"/>
                    <a:pt x="34910" y="6714"/>
                    <a:pt x="35108" y="6718"/>
                  </a:cubicBezTo>
                  <a:cubicBezTo>
                    <a:pt x="35324" y="6721"/>
                    <a:pt x="35536" y="6902"/>
                    <a:pt x="35525" y="7089"/>
                  </a:cubicBezTo>
                  <a:cubicBezTo>
                    <a:pt x="35489" y="7765"/>
                    <a:pt x="35491" y="8442"/>
                    <a:pt x="35486" y="9119"/>
                  </a:cubicBezTo>
                  <a:cubicBezTo>
                    <a:pt x="35485" y="9276"/>
                    <a:pt x="35491" y="9434"/>
                    <a:pt x="35494" y="9591"/>
                  </a:cubicBezTo>
                  <a:cubicBezTo>
                    <a:pt x="35496" y="9684"/>
                    <a:pt x="35497" y="9702"/>
                    <a:pt x="35417" y="9702"/>
                  </a:cubicBezTo>
                  <a:cubicBezTo>
                    <a:pt x="35401" y="9702"/>
                    <a:pt x="35382" y="9702"/>
                    <a:pt x="35359" y="9701"/>
                  </a:cubicBezTo>
                  <a:cubicBezTo>
                    <a:pt x="35086" y="9690"/>
                    <a:pt x="34813" y="9678"/>
                    <a:pt x="34541" y="9664"/>
                  </a:cubicBezTo>
                  <a:cubicBezTo>
                    <a:pt x="33277" y="9597"/>
                    <a:pt x="32012" y="9619"/>
                    <a:pt x="30956" y="9581"/>
                  </a:cubicBezTo>
                  <a:cubicBezTo>
                    <a:pt x="29211" y="9535"/>
                    <a:pt x="27674" y="9482"/>
                    <a:pt x="26136" y="9464"/>
                  </a:cubicBezTo>
                  <a:cubicBezTo>
                    <a:pt x="25981" y="9462"/>
                    <a:pt x="25980" y="9460"/>
                    <a:pt x="25979" y="9328"/>
                  </a:cubicBezTo>
                  <a:cubicBezTo>
                    <a:pt x="25974" y="8528"/>
                    <a:pt x="25973" y="7729"/>
                    <a:pt x="25963" y="6929"/>
                  </a:cubicBezTo>
                  <a:cubicBezTo>
                    <a:pt x="25962" y="6818"/>
                    <a:pt x="26010" y="6756"/>
                    <a:pt x="26112" y="6686"/>
                  </a:cubicBezTo>
                  <a:cubicBezTo>
                    <a:pt x="26264" y="6582"/>
                    <a:pt x="26421" y="6548"/>
                    <a:pt x="26605" y="6548"/>
                  </a:cubicBezTo>
                  <a:close/>
                  <a:moveTo>
                    <a:pt x="35794" y="7199"/>
                  </a:moveTo>
                  <a:cubicBezTo>
                    <a:pt x="35964" y="7343"/>
                    <a:pt x="36124" y="7467"/>
                    <a:pt x="36305" y="7573"/>
                  </a:cubicBezTo>
                  <a:cubicBezTo>
                    <a:pt x="36349" y="7598"/>
                    <a:pt x="36362" y="7634"/>
                    <a:pt x="36361" y="7678"/>
                  </a:cubicBezTo>
                  <a:cubicBezTo>
                    <a:pt x="36358" y="7743"/>
                    <a:pt x="36361" y="7807"/>
                    <a:pt x="36357" y="7870"/>
                  </a:cubicBezTo>
                  <a:cubicBezTo>
                    <a:pt x="36328" y="8452"/>
                    <a:pt x="36339" y="9035"/>
                    <a:pt x="36342" y="9617"/>
                  </a:cubicBezTo>
                  <a:cubicBezTo>
                    <a:pt x="36342" y="9732"/>
                    <a:pt x="36343" y="9748"/>
                    <a:pt x="36240" y="9748"/>
                  </a:cubicBezTo>
                  <a:cubicBezTo>
                    <a:pt x="36224" y="9748"/>
                    <a:pt x="36205" y="9747"/>
                    <a:pt x="36184" y="9747"/>
                  </a:cubicBezTo>
                  <a:cubicBezTo>
                    <a:pt x="36081" y="9745"/>
                    <a:pt x="35979" y="9740"/>
                    <a:pt x="35877" y="9735"/>
                  </a:cubicBezTo>
                  <a:cubicBezTo>
                    <a:pt x="35697" y="9726"/>
                    <a:pt x="35696" y="9726"/>
                    <a:pt x="35696" y="9577"/>
                  </a:cubicBezTo>
                  <a:cubicBezTo>
                    <a:pt x="35699" y="9349"/>
                    <a:pt x="35693" y="9122"/>
                    <a:pt x="35708" y="8895"/>
                  </a:cubicBezTo>
                  <a:lnTo>
                    <a:pt x="35708" y="8896"/>
                  </a:lnTo>
                  <a:cubicBezTo>
                    <a:pt x="35740" y="8407"/>
                    <a:pt x="35739" y="7917"/>
                    <a:pt x="35751" y="7429"/>
                  </a:cubicBezTo>
                  <a:cubicBezTo>
                    <a:pt x="35752" y="7360"/>
                    <a:pt x="35738" y="7288"/>
                    <a:pt x="35794" y="7199"/>
                  </a:cubicBezTo>
                  <a:close/>
                  <a:moveTo>
                    <a:pt x="36902" y="6746"/>
                  </a:moveTo>
                  <a:lnTo>
                    <a:pt x="36902" y="6746"/>
                  </a:lnTo>
                  <a:cubicBezTo>
                    <a:pt x="37225" y="6759"/>
                    <a:pt x="37510" y="6757"/>
                    <a:pt x="37791" y="6802"/>
                  </a:cubicBezTo>
                  <a:cubicBezTo>
                    <a:pt x="37936" y="6826"/>
                    <a:pt x="38018" y="6925"/>
                    <a:pt x="38070" y="7039"/>
                  </a:cubicBezTo>
                  <a:cubicBezTo>
                    <a:pt x="38127" y="7160"/>
                    <a:pt x="38133" y="7290"/>
                    <a:pt x="38127" y="7417"/>
                  </a:cubicBezTo>
                  <a:cubicBezTo>
                    <a:pt x="38111" y="7814"/>
                    <a:pt x="38113" y="8210"/>
                    <a:pt x="38105" y="8606"/>
                  </a:cubicBezTo>
                  <a:cubicBezTo>
                    <a:pt x="38098" y="8979"/>
                    <a:pt x="38087" y="9352"/>
                    <a:pt x="38095" y="9726"/>
                  </a:cubicBezTo>
                  <a:cubicBezTo>
                    <a:pt x="38098" y="9831"/>
                    <a:pt x="38096" y="9858"/>
                    <a:pt x="38027" y="9858"/>
                  </a:cubicBezTo>
                  <a:cubicBezTo>
                    <a:pt x="38005" y="9858"/>
                    <a:pt x="37977" y="9855"/>
                    <a:pt x="37941" y="9852"/>
                  </a:cubicBezTo>
                  <a:cubicBezTo>
                    <a:pt x="37520" y="9811"/>
                    <a:pt x="37098" y="9789"/>
                    <a:pt x="36675" y="9772"/>
                  </a:cubicBezTo>
                  <a:cubicBezTo>
                    <a:pt x="36578" y="9768"/>
                    <a:pt x="36544" y="9742"/>
                    <a:pt x="36546" y="9659"/>
                  </a:cubicBezTo>
                  <a:cubicBezTo>
                    <a:pt x="36569" y="9022"/>
                    <a:pt x="36557" y="8387"/>
                    <a:pt x="36548" y="7752"/>
                  </a:cubicBezTo>
                  <a:cubicBezTo>
                    <a:pt x="36550" y="7729"/>
                    <a:pt x="36555" y="7708"/>
                    <a:pt x="36561" y="7686"/>
                  </a:cubicBezTo>
                  <a:cubicBezTo>
                    <a:pt x="36577" y="7684"/>
                    <a:pt x="36594" y="7683"/>
                    <a:pt x="36612" y="7683"/>
                  </a:cubicBezTo>
                  <a:cubicBezTo>
                    <a:pt x="36618" y="7683"/>
                    <a:pt x="36624" y="7683"/>
                    <a:pt x="36631" y="7683"/>
                  </a:cubicBezTo>
                  <a:cubicBezTo>
                    <a:pt x="36660" y="7688"/>
                    <a:pt x="36690" y="7691"/>
                    <a:pt x="36718" y="7691"/>
                  </a:cubicBezTo>
                  <a:cubicBezTo>
                    <a:pt x="37030" y="7691"/>
                    <a:pt x="37294" y="7398"/>
                    <a:pt x="37137" y="7061"/>
                  </a:cubicBezTo>
                  <a:cubicBezTo>
                    <a:pt x="37087" y="6954"/>
                    <a:pt x="36995" y="6869"/>
                    <a:pt x="36902" y="6746"/>
                  </a:cubicBezTo>
                  <a:close/>
                  <a:moveTo>
                    <a:pt x="4514" y="6745"/>
                  </a:moveTo>
                  <a:cubicBezTo>
                    <a:pt x="4650" y="6983"/>
                    <a:pt x="4772" y="7200"/>
                    <a:pt x="4900" y="7417"/>
                  </a:cubicBezTo>
                  <a:cubicBezTo>
                    <a:pt x="4940" y="7486"/>
                    <a:pt x="4891" y="7527"/>
                    <a:pt x="4853" y="7574"/>
                  </a:cubicBezTo>
                  <a:cubicBezTo>
                    <a:pt x="4665" y="7803"/>
                    <a:pt x="4474" y="8030"/>
                    <a:pt x="4302" y="8269"/>
                  </a:cubicBezTo>
                  <a:cubicBezTo>
                    <a:pt x="3931" y="8780"/>
                    <a:pt x="3619" y="9318"/>
                    <a:pt x="3378" y="9922"/>
                  </a:cubicBezTo>
                  <a:cubicBezTo>
                    <a:pt x="3249" y="9663"/>
                    <a:pt x="3163" y="9431"/>
                    <a:pt x="3071" y="9199"/>
                  </a:cubicBezTo>
                  <a:cubicBezTo>
                    <a:pt x="3050" y="9144"/>
                    <a:pt x="3081" y="9098"/>
                    <a:pt x="3100" y="9048"/>
                  </a:cubicBezTo>
                  <a:cubicBezTo>
                    <a:pt x="3277" y="8580"/>
                    <a:pt x="3547" y="8147"/>
                    <a:pt x="3818" y="7715"/>
                  </a:cubicBezTo>
                  <a:cubicBezTo>
                    <a:pt x="4022" y="7387"/>
                    <a:pt x="4274" y="7084"/>
                    <a:pt x="4514" y="6745"/>
                  </a:cubicBezTo>
                  <a:close/>
                  <a:moveTo>
                    <a:pt x="397" y="7251"/>
                  </a:moveTo>
                  <a:cubicBezTo>
                    <a:pt x="433" y="7251"/>
                    <a:pt x="462" y="7269"/>
                    <a:pt x="491" y="7281"/>
                  </a:cubicBezTo>
                  <a:cubicBezTo>
                    <a:pt x="1104" y="7520"/>
                    <a:pt x="1599" y="7890"/>
                    <a:pt x="2059" y="8301"/>
                  </a:cubicBezTo>
                  <a:cubicBezTo>
                    <a:pt x="2108" y="8347"/>
                    <a:pt x="2127" y="8401"/>
                    <a:pt x="2146" y="8457"/>
                  </a:cubicBezTo>
                  <a:cubicBezTo>
                    <a:pt x="2213" y="8652"/>
                    <a:pt x="2283" y="8847"/>
                    <a:pt x="2352" y="9041"/>
                  </a:cubicBezTo>
                  <a:cubicBezTo>
                    <a:pt x="2342" y="9051"/>
                    <a:pt x="2332" y="9055"/>
                    <a:pt x="2324" y="9055"/>
                  </a:cubicBezTo>
                  <a:cubicBezTo>
                    <a:pt x="2310" y="9055"/>
                    <a:pt x="2297" y="9045"/>
                    <a:pt x="2285" y="9035"/>
                  </a:cubicBezTo>
                  <a:cubicBezTo>
                    <a:pt x="2235" y="8996"/>
                    <a:pt x="2188" y="8954"/>
                    <a:pt x="2138" y="8915"/>
                  </a:cubicBezTo>
                  <a:cubicBezTo>
                    <a:pt x="2118" y="8900"/>
                    <a:pt x="2095" y="8879"/>
                    <a:pt x="2071" y="8879"/>
                  </a:cubicBezTo>
                  <a:cubicBezTo>
                    <a:pt x="2060" y="8879"/>
                    <a:pt x="2049" y="8884"/>
                    <a:pt x="2037" y="8896"/>
                  </a:cubicBezTo>
                  <a:cubicBezTo>
                    <a:pt x="2002" y="8933"/>
                    <a:pt x="2046" y="8959"/>
                    <a:pt x="2075" y="8981"/>
                  </a:cubicBezTo>
                  <a:cubicBezTo>
                    <a:pt x="2134" y="9028"/>
                    <a:pt x="2195" y="9073"/>
                    <a:pt x="2256" y="9119"/>
                  </a:cubicBezTo>
                  <a:cubicBezTo>
                    <a:pt x="2550" y="9344"/>
                    <a:pt x="2571" y="9672"/>
                    <a:pt x="2725" y="9967"/>
                  </a:cubicBezTo>
                  <a:cubicBezTo>
                    <a:pt x="2650" y="9956"/>
                    <a:pt x="2630" y="9923"/>
                    <a:pt x="2604" y="9899"/>
                  </a:cubicBezTo>
                  <a:cubicBezTo>
                    <a:pt x="2121" y="9434"/>
                    <a:pt x="1523" y="9101"/>
                    <a:pt x="896" y="8802"/>
                  </a:cubicBezTo>
                  <a:cubicBezTo>
                    <a:pt x="884" y="8795"/>
                    <a:pt x="872" y="8790"/>
                    <a:pt x="859" y="8786"/>
                  </a:cubicBezTo>
                  <a:cubicBezTo>
                    <a:pt x="619" y="8761"/>
                    <a:pt x="567" y="8619"/>
                    <a:pt x="553" y="8444"/>
                  </a:cubicBezTo>
                  <a:cubicBezTo>
                    <a:pt x="543" y="8328"/>
                    <a:pt x="511" y="8215"/>
                    <a:pt x="486" y="8089"/>
                  </a:cubicBezTo>
                  <a:lnTo>
                    <a:pt x="486" y="8089"/>
                  </a:lnTo>
                  <a:cubicBezTo>
                    <a:pt x="631" y="8098"/>
                    <a:pt x="771" y="8142"/>
                    <a:pt x="894" y="8217"/>
                  </a:cubicBezTo>
                  <a:cubicBezTo>
                    <a:pt x="1163" y="8373"/>
                    <a:pt x="1427" y="8534"/>
                    <a:pt x="1693" y="8694"/>
                  </a:cubicBezTo>
                  <a:cubicBezTo>
                    <a:pt x="1727" y="8714"/>
                    <a:pt x="1759" y="8738"/>
                    <a:pt x="1797" y="8747"/>
                  </a:cubicBezTo>
                  <a:cubicBezTo>
                    <a:pt x="1799" y="8748"/>
                    <a:pt x="1801" y="8748"/>
                    <a:pt x="1804" y="8748"/>
                  </a:cubicBezTo>
                  <a:cubicBezTo>
                    <a:pt x="1806" y="8748"/>
                    <a:pt x="1809" y="8748"/>
                    <a:pt x="1811" y="8747"/>
                  </a:cubicBezTo>
                  <a:cubicBezTo>
                    <a:pt x="1813" y="8784"/>
                    <a:pt x="1843" y="8802"/>
                    <a:pt x="1885" y="8804"/>
                  </a:cubicBezTo>
                  <a:cubicBezTo>
                    <a:pt x="1899" y="8804"/>
                    <a:pt x="1925" y="8786"/>
                    <a:pt x="1926" y="8777"/>
                  </a:cubicBezTo>
                  <a:cubicBezTo>
                    <a:pt x="1927" y="8738"/>
                    <a:pt x="1898" y="8719"/>
                    <a:pt x="1841" y="8707"/>
                  </a:cubicBezTo>
                  <a:cubicBezTo>
                    <a:pt x="1841" y="8706"/>
                    <a:pt x="1841" y="8703"/>
                    <a:pt x="1841" y="8702"/>
                  </a:cubicBezTo>
                  <a:cubicBezTo>
                    <a:pt x="1854" y="8672"/>
                    <a:pt x="1829" y="8664"/>
                    <a:pt x="1803" y="8657"/>
                  </a:cubicBezTo>
                  <a:cubicBezTo>
                    <a:pt x="1660" y="8562"/>
                    <a:pt x="1523" y="8459"/>
                    <a:pt x="1372" y="8374"/>
                  </a:cubicBezTo>
                  <a:cubicBezTo>
                    <a:pt x="1171" y="8259"/>
                    <a:pt x="999" y="8109"/>
                    <a:pt x="775" y="8022"/>
                  </a:cubicBezTo>
                  <a:cubicBezTo>
                    <a:pt x="739" y="8006"/>
                    <a:pt x="703" y="7983"/>
                    <a:pt x="665" y="7979"/>
                  </a:cubicBezTo>
                  <a:cubicBezTo>
                    <a:pt x="468" y="7961"/>
                    <a:pt x="419" y="7852"/>
                    <a:pt x="411" y="7705"/>
                  </a:cubicBezTo>
                  <a:cubicBezTo>
                    <a:pt x="401" y="7556"/>
                    <a:pt x="345" y="7410"/>
                    <a:pt x="350" y="7261"/>
                  </a:cubicBezTo>
                  <a:cubicBezTo>
                    <a:pt x="367" y="7254"/>
                    <a:pt x="383" y="7251"/>
                    <a:pt x="397" y="7251"/>
                  </a:cubicBezTo>
                  <a:close/>
                  <a:moveTo>
                    <a:pt x="32137" y="9849"/>
                  </a:moveTo>
                  <a:cubicBezTo>
                    <a:pt x="32145" y="9849"/>
                    <a:pt x="32154" y="9850"/>
                    <a:pt x="32163" y="9850"/>
                  </a:cubicBezTo>
                  <a:cubicBezTo>
                    <a:pt x="32310" y="9861"/>
                    <a:pt x="32458" y="9866"/>
                    <a:pt x="32604" y="9866"/>
                  </a:cubicBezTo>
                  <a:cubicBezTo>
                    <a:pt x="32621" y="9866"/>
                    <a:pt x="32637" y="9866"/>
                    <a:pt x="32653" y="9866"/>
                  </a:cubicBezTo>
                  <a:cubicBezTo>
                    <a:pt x="32753" y="9866"/>
                    <a:pt x="32781" y="9898"/>
                    <a:pt x="32778" y="9980"/>
                  </a:cubicBezTo>
                  <a:cubicBezTo>
                    <a:pt x="32765" y="10243"/>
                    <a:pt x="32762" y="10504"/>
                    <a:pt x="32754" y="10767"/>
                  </a:cubicBezTo>
                  <a:cubicBezTo>
                    <a:pt x="32746" y="11000"/>
                    <a:pt x="32762" y="11232"/>
                    <a:pt x="32784" y="11491"/>
                  </a:cubicBezTo>
                  <a:cubicBezTo>
                    <a:pt x="32527" y="11451"/>
                    <a:pt x="32300" y="11414"/>
                    <a:pt x="32073" y="11377"/>
                  </a:cubicBezTo>
                  <a:cubicBezTo>
                    <a:pt x="32009" y="11367"/>
                    <a:pt x="31987" y="11339"/>
                    <a:pt x="31990" y="11281"/>
                  </a:cubicBezTo>
                  <a:cubicBezTo>
                    <a:pt x="32004" y="10843"/>
                    <a:pt x="32014" y="10406"/>
                    <a:pt x="32020" y="9969"/>
                  </a:cubicBezTo>
                  <a:cubicBezTo>
                    <a:pt x="32022" y="9885"/>
                    <a:pt x="32048" y="9849"/>
                    <a:pt x="32137" y="9849"/>
                  </a:cubicBezTo>
                  <a:close/>
                  <a:moveTo>
                    <a:pt x="20839" y="9567"/>
                  </a:moveTo>
                  <a:cubicBezTo>
                    <a:pt x="21232" y="9567"/>
                    <a:pt x="21625" y="9570"/>
                    <a:pt x="22019" y="9570"/>
                  </a:cubicBezTo>
                  <a:cubicBezTo>
                    <a:pt x="22084" y="9570"/>
                    <a:pt x="22150" y="9570"/>
                    <a:pt x="22216" y="9570"/>
                  </a:cubicBezTo>
                  <a:cubicBezTo>
                    <a:pt x="22316" y="9570"/>
                    <a:pt x="22359" y="9588"/>
                    <a:pt x="22362" y="9685"/>
                  </a:cubicBezTo>
                  <a:cubicBezTo>
                    <a:pt x="22387" y="10274"/>
                    <a:pt x="22377" y="10863"/>
                    <a:pt x="22365" y="11452"/>
                  </a:cubicBezTo>
                  <a:cubicBezTo>
                    <a:pt x="22364" y="11484"/>
                    <a:pt x="22375" y="11521"/>
                    <a:pt x="22328" y="11562"/>
                  </a:cubicBezTo>
                  <a:cubicBezTo>
                    <a:pt x="21577" y="11160"/>
                    <a:pt x="20744" y="10936"/>
                    <a:pt x="19868" y="10815"/>
                  </a:cubicBezTo>
                  <a:cubicBezTo>
                    <a:pt x="19475" y="10761"/>
                    <a:pt x="19079" y="10734"/>
                    <a:pt x="18684" y="10734"/>
                  </a:cubicBezTo>
                  <a:cubicBezTo>
                    <a:pt x="18208" y="10734"/>
                    <a:pt x="17731" y="10773"/>
                    <a:pt x="17260" y="10851"/>
                  </a:cubicBezTo>
                  <a:cubicBezTo>
                    <a:pt x="16385" y="10994"/>
                    <a:pt x="15594" y="11321"/>
                    <a:pt x="14813" y="11656"/>
                  </a:cubicBezTo>
                  <a:cubicBezTo>
                    <a:pt x="14750" y="11604"/>
                    <a:pt x="14770" y="11554"/>
                    <a:pt x="14767" y="11511"/>
                  </a:cubicBezTo>
                  <a:cubicBezTo>
                    <a:pt x="14734" y="10935"/>
                    <a:pt x="14701" y="10358"/>
                    <a:pt x="14668" y="9781"/>
                  </a:cubicBezTo>
                  <a:cubicBezTo>
                    <a:pt x="14661" y="9651"/>
                    <a:pt x="14659" y="9647"/>
                    <a:pt x="14818" y="9647"/>
                  </a:cubicBezTo>
                  <a:cubicBezTo>
                    <a:pt x="15480" y="9645"/>
                    <a:pt x="16144" y="9642"/>
                    <a:pt x="16806" y="9641"/>
                  </a:cubicBezTo>
                  <a:cubicBezTo>
                    <a:pt x="17803" y="9640"/>
                    <a:pt x="18801" y="9603"/>
                    <a:pt x="19798" y="9578"/>
                  </a:cubicBezTo>
                  <a:cubicBezTo>
                    <a:pt x="20145" y="9569"/>
                    <a:pt x="20491" y="9567"/>
                    <a:pt x="20839" y="9567"/>
                  </a:cubicBezTo>
                  <a:close/>
                  <a:moveTo>
                    <a:pt x="33086" y="9879"/>
                  </a:moveTo>
                  <a:cubicBezTo>
                    <a:pt x="33099" y="9879"/>
                    <a:pt x="33114" y="9880"/>
                    <a:pt x="33131" y="9880"/>
                  </a:cubicBezTo>
                  <a:cubicBezTo>
                    <a:pt x="33534" y="9893"/>
                    <a:pt x="33937" y="9909"/>
                    <a:pt x="34340" y="9925"/>
                  </a:cubicBezTo>
                  <a:cubicBezTo>
                    <a:pt x="34537" y="9932"/>
                    <a:pt x="34735" y="9945"/>
                    <a:pt x="34933" y="9956"/>
                  </a:cubicBezTo>
                  <a:cubicBezTo>
                    <a:pt x="35676" y="10007"/>
                    <a:pt x="36421" y="10011"/>
                    <a:pt x="37165" y="10057"/>
                  </a:cubicBezTo>
                  <a:cubicBezTo>
                    <a:pt x="37192" y="10060"/>
                    <a:pt x="37219" y="10062"/>
                    <a:pt x="37247" y="10062"/>
                  </a:cubicBezTo>
                  <a:cubicBezTo>
                    <a:pt x="37348" y="10062"/>
                    <a:pt x="37368" y="10104"/>
                    <a:pt x="37359" y="10186"/>
                  </a:cubicBezTo>
                  <a:cubicBezTo>
                    <a:pt x="37336" y="10406"/>
                    <a:pt x="37321" y="10627"/>
                    <a:pt x="37307" y="10849"/>
                  </a:cubicBezTo>
                  <a:cubicBezTo>
                    <a:pt x="37298" y="10954"/>
                    <a:pt x="37295" y="11058"/>
                    <a:pt x="37299" y="11163"/>
                  </a:cubicBezTo>
                  <a:cubicBezTo>
                    <a:pt x="37304" y="11247"/>
                    <a:pt x="37269" y="11289"/>
                    <a:pt x="37175" y="11315"/>
                  </a:cubicBezTo>
                  <a:cubicBezTo>
                    <a:pt x="36528" y="11492"/>
                    <a:pt x="35876" y="11634"/>
                    <a:pt x="35195" y="11667"/>
                  </a:cubicBezTo>
                  <a:cubicBezTo>
                    <a:pt x="35047" y="11673"/>
                    <a:pt x="34900" y="11677"/>
                    <a:pt x="34752" y="11677"/>
                  </a:cubicBezTo>
                  <a:cubicBezTo>
                    <a:pt x="34217" y="11677"/>
                    <a:pt x="33682" y="11634"/>
                    <a:pt x="33153" y="11550"/>
                  </a:cubicBezTo>
                  <a:cubicBezTo>
                    <a:pt x="32977" y="11523"/>
                    <a:pt x="32976" y="11523"/>
                    <a:pt x="32982" y="11358"/>
                  </a:cubicBezTo>
                  <a:cubicBezTo>
                    <a:pt x="32992" y="11043"/>
                    <a:pt x="33006" y="10728"/>
                    <a:pt x="33013" y="10413"/>
                  </a:cubicBezTo>
                  <a:cubicBezTo>
                    <a:pt x="33015" y="10274"/>
                    <a:pt x="33004" y="10133"/>
                    <a:pt x="32999" y="9993"/>
                  </a:cubicBezTo>
                  <a:cubicBezTo>
                    <a:pt x="32995" y="9895"/>
                    <a:pt x="32994" y="9879"/>
                    <a:pt x="33086" y="9879"/>
                  </a:cubicBezTo>
                  <a:close/>
                  <a:moveTo>
                    <a:pt x="6944" y="11223"/>
                  </a:moveTo>
                  <a:cubicBezTo>
                    <a:pt x="6954" y="11223"/>
                    <a:pt x="6965" y="11223"/>
                    <a:pt x="6976" y="11223"/>
                  </a:cubicBezTo>
                  <a:cubicBezTo>
                    <a:pt x="6904" y="11483"/>
                    <a:pt x="6854" y="11726"/>
                    <a:pt x="6748" y="11967"/>
                  </a:cubicBezTo>
                  <a:cubicBezTo>
                    <a:pt x="6691" y="11814"/>
                    <a:pt x="6462" y="11713"/>
                    <a:pt x="6585" y="11517"/>
                  </a:cubicBezTo>
                  <a:cubicBezTo>
                    <a:pt x="6664" y="11391"/>
                    <a:pt x="6701" y="11223"/>
                    <a:pt x="6944" y="11223"/>
                  </a:cubicBezTo>
                  <a:close/>
                  <a:moveTo>
                    <a:pt x="37648" y="10088"/>
                  </a:moveTo>
                  <a:cubicBezTo>
                    <a:pt x="37659" y="10088"/>
                    <a:pt x="37671" y="10089"/>
                    <a:pt x="37684" y="10091"/>
                  </a:cubicBezTo>
                  <a:cubicBezTo>
                    <a:pt x="37961" y="10123"/>
                    <a:pt x="38238" y="10152"/>
                    <a:pt x="38516" y="10182"/>
                  </a:cubicBezTo>
                  <a:lnTo>
                    <a:pt x="38517" y="10183"/>
                  </a:lnTo>
                  <a:cubicBezTo>
                    <a:pt x="38579" y="10189"/>
                    <a:pt x="38617" y="10207"/>
                    <a:pt x="38607" y="10272"/>
                  </a:cubicBezTo>
                  <a:cubicBezTo>
                    <a:pt x="38501" y="10857"/>
                    <a:pt x="38529" y="11448"/>
                    <a:pt x="38520" y="12037"/>
                  </a:cubicBezTo>
                  <a:cubicBezTo>
                    <a:pt x="38520" y="12059"/>
                    <a:pt x="38515" y="12082"/>
                    <a:pt x="38508" y="12139"/>
                  </a:cubicBezTo>
                  <a:cubicBezTo>
                    <a:pt x="38406" y="12053"/>
                    <a:pt x="38368" y="11972"/>
                    <a:pt x="38327" y="11895"/>
                  </a:cubicBezTo>
                  <a:cubicBezTo>
                    <a:pt x="38212" y="11676"/>
                    <a:pt x="38106" y="11455"/>
                    <a:pt x="37990" y="11238"/>
                  </a:cubicBezTo>
                  <a:cubicBezTo>
                    <a:pt x="37936" y="11140"/>
                    <a:pt x="37912" y="11102"/>
                    <a:pt x="37857" y="11102"/>
                  </a:cubicBezTo>
                  <a:cubicBezTo>
                    <a:pt x="37822" y="11102"/>
                    <a:pt x="37773" y="11118"/>
                    <a:pt x="37696" y="11144"/>
                  </a:cubicBezTo>
                  <a:cubicBezTo>
                    <a:pt x="37647" y="11160"/>
                    <a:pt x="37601" y="11187"/>
                    <a:pt x="37546" y="11187"/>
                  </a:cubicBezTo>
                  <a:cubicBezTo>
                    <a:pt x="37538" y="11187"/>
                    <a:pt x="37530" y="11187"/>
                    <a:pt x="37522" y="11185"/>
                  </a:cubicBezTo>
                  <a:cubicBezTo>
                    <a:pt x="37487" y="11150"/>
                    <a:pt x="37506" y="11108"/>
                    <a:pt x="37509" y="11070"/>
                  </a:cubicBezTo>
                  <a:cubicBezTo>
                    <a:pt x="37538" y="10779"/>
                    <a:pt x="37552" y="10488"/>
                    <a:pt x="37553" y="10196"/>
                  </a:cubicBezTo>
                  <a:cubicBezTo>
                    <a:pt x="37553" y="10123"/>
                    <a:pt x="37576" y="10088"/>
                    <a:pt x="37648" y="10088"/>
                  </a:cubicBezTo>
                  <a:close/>
                  <a:moveTo>
                    <a:pt x="13628" y="9646"/>
                  </a:moveTo>
                  <a:cubicBezTo>
                    <a:pt x="13867" y="9648"/>
                    <a:pt x="14107" y="9651"/>
                    <a:pt x="14346" y="9653"/>
                  </a:cubicBezTo>
                  <a:cubicBezTo>
                    <a:pt x="14411" y="9653"/>
                    <a:pt x="14417" y="9690"/>
                    <a:pt x="14419" y="9736"/>
                  </a:cubicBezTo>
                  <a:cubicBezTo>
                    <a:pt x="14430" y="10016"/>
                    <a:pt x="14444" y="10295"/>
                    <a:pt x="14474" y="10574"/>
                  </a:cubicBezTo>
                  <a:cubicBezTo>
                    <a:pt x="14514" y="10941"/>
                    <a:pt x="14512" y="11309"/>
                    <a:pt x="14590" y="11673"/>
                  </a:cubicBezTo>
                  <a:cubicBezTo>
                    <a:pt x="14599" y="11720"/>
                    <a:pt x="14589" y="11750"/>
                    <a:pt x="14537" y="11773"/>
                  </a:cubicBezTo>
                  <a:cubicBezTo>
                    <a:pt x="14231" y="11911"/>
                    <a:pt x="13924" y="12050"/>
                    <a:pt x="13588" y="12202"/>
                  </a:cubicBezTo>
                  <a:cubicBezTo>
                    <a:pt x="13579" y="11421"/>
                    <a:pt x="13527" y="10668"/>
                    <a:pt x="13538" y="9916"/>
                  </a:cubicBezTo>
                  <a:cubicBezTo>
                    <a:pt x="13538" y="9852"/>
                    <a:pt x="13544" y="9787"/>
                    <a:pt x="13544" y="9722"/>
                  </a:cubicBezTo>
                  <a:cubicBezTo>
                    <a:pt x="13544" y="9672"/>
                    <a:pt x="13569" y="9646"/>
                    <a:pt x="13628" y="9646"/>
                  </a:cubicBezTo>
                  <a:close/>
                  <a:moveTo>
                    <a:pt x="22592" y="9582"/>
                  </a:moveTo>
                  <a:cubicBezTo>
                    <a:pt x="22595" y="9582"/>
                    <a:pt x="22598" y="9582"/>
                    <a:pt x="22601" y="9582"/>
                  </a:cubicBezTo>
                  <a:cubicBezTo>
                    <a:pt x="22874" y="9591"/>
                    <a:pt x="23146" y="9598"/>
                    <a:pt x="23420" y="9607"/>
                  </a:cubicBezTo>
                  <a:cubicBezTo>
                    <a:pt x="23368" y="10510"/>
                    <a:pt x="23265" y="11399"/>
                    <a:pt x="23332" y="12291"/>
                  </a:cubicBezTo>
                  <a:cubicBezTo>
                    <a:pt x="23321" y="12295"/>
                    <a:pt x="23311" y="12296"/>
                    <a:pt x="23302" y="12296"/>
                  </a:cubicBezTo>
                  <a:cubicBezTo>
                    <a:pt x="23258" y="12296"/>
                    <a:pt x="23241" y="12259"/>
                    <a:pt x="23217" y="12236"/>
                  </a:cubicBezTo>
                  <a:cubicBezTo>
                    <a:pt x="23035" y="12062"/>
                    <a:pt x="22845" y="11894"/>
                    <a:pt x="22625" y="11754"/>
                  </a:cubicBezTo>
                  <a:cubicBezTo>
                    <a:pt x="22550" y="11706"/>
                    <a:pt x="22529" y="11653"/>
                    <a:pt x="22528" y="11575"/>
                  </a:cubicBezTo>
                  <a:cubicBezTo>
                    <a:pt x="22525" y="10945"/>
                    <a:pt x="22519" y="10315"/>
                    <a:pt x="22513" y="9685"/>
                  </a:cubicBezTo>
                  <a:cubicBezTo>
                    <a:pt x="22513" y="9631"/>
                    <a:pt x="22508" y="9582"/>
                    <a:pt x="22592" y="9582"/>
                  </a:cubicBezTo>
                  <a:close/>
                  <a:moveTo>
                    <a:pt x="13276" y="9655"/>
                  </a:moveTo>
                  <a:cubicBezTo>
                    <a:pt x="13377" y="9655"/>
                    <a:pt x="13376" y="9708"/>
                    <a:pt x="13370" y="9775"/>
                  </a:cubicBezTo>
                  <a:cubicBezTo>
                    <a:pt x="13339" y="10189"/>
                    <a:pt x="13346" y="10603"/>
                    <a:pt x="13340" y="11017"/>
                  </a:cubicBezTo>
                  <a:cubicBezTo>
                    <a:pt x="13336" y="11408"/>
                    <a:pt x="13356" y="11799"/>
                    <a:pt x="13400" y="12186"/>
                  </a:cubicBezTo>
                  <a:cubicBezTo>
                    <a:pt x="13410" y="12282"/>
                    <a:pt x="13356" y="12308"/>
                    <a:pt x="13280" y="12341"/>
                  </a:cubicBezTo>
                  <a:cubicBezTo>
                    <a:pt x="12836" y="12531"/>
                    <a:pt x="12369" y="12654"/>
                    <a:pt x="11879" y="12718"/>
                  </a:cubicBezTo>
                  <a:cubicBezTo>
                    <a:pt x="11678" y="12745"/>
                    <a:pt x="11475" y="12758"/>
                    <a:pt x="11272" y="12758"/>
                  </a:cubicBezTo>
                  <a:cubicBezTo>
                    <a:pt x="11193" y="12758"/>
                    <a:pt x="11113" y="12756"/>
                    <a:pt x="11034" y="12752"/>
                  </a:cubicBezTo>
                  <a:cubicBezTo>
                    <a:pt x="11146" y="12151"/>
                    <a:pt x="11101" y="11558"/>
                    <a:pt x="11091" y="10964"/>
                  </a:cubicBezTo>
                  <a:lnTo>
                    <a:pt x="11092" y="10964"/>
                  </a:lnTo>
                  <a:cubicBezTo>
                    <a:pt x="11090" y="10825"/>
                    <a:pt x="11106" y="10685"/>
                    <a:pt x="11121" y="10546"/>
                  </a:cubicBezTo>
                  <a:cubicBezTo>
                    <a:pt x="11131" y="10434"/>
                    <a:pt x="11159" y="10325"/>
                    <a:pt x="11203" y="10221"/>
                  </a:cubicBezTo>
                  <a:cubicBezTo>
                    <a:pt x="11292" y="10011"/>
                    <a:pt x="11452" y="9868"/>
                    <a:pt x="11716" y="9811"/>
                  </a:cubicBezTo>
                  <a:cubicBezTo>
                    <a:pt x="12224" y="9699"/>
                    <a:pt x="12742" y="9684"/>
                    <a:pt x="13259" y="9655"/>
                  </a:cubicBezTo>
                  <a:cubicBezTo>
                    <a:pt x="13265" y="9655"/>
                    <a:pt x="13271" y="9655"/>
                    <a:pt x="13276" y="9655"/>
                  </a:cubicBezTo>
                  <a:close/>
                  <a:moveTo>
                    <a:pt x="23725" y="9612"/>
                  </a:moveTo>
                  <a:cubicBezTo>
                    <a:pt x="23729" y="9612"/>
                    <a:pt x="23733" y="9612"/>
                    <a:pt x="23738" y="9613"/>
                  </a:cubicBezTo>
                  <a:cubicBezTo>
                    <a:pt x="23984" y="9624"/>
                    <a:pt x="24230" y="9629"/>
                    <a:pt x="24476" y="9641"/>
                  </a:cubicBezTo>
                  <a:cubicBezTo>
                    <a:pt x="25287" y="9680"/>
                    <a:pt x="26101" y="9680"/>
                    <a:pt x="26914" y="9695"/>
                  </a:cubicBezTo>
                  <a:cubicBezTo>
                    <a:pt x="28501" y="9721"/>
                    <a:pt x="30085" y="9799"/>
                    <a:pt x="31670" y="9842"/>
                  </a:cubicBezTo>
                  <a:cubicBezTo>
                    <a:pt x="31825" y="9847"/>
                    <a:pt x="31821" y="9849"/>
                    <a:pt x="31814" y="9980"/>
                  </a:cubicBezTo>
                  <a:cubicBezTo>
                    <a:pt x="31790" y="10422"/>
                    <a:pt x="31779" y="10864"/>
                    <a:pt x="31865" y="11310"/>
                  </a:cubicBezTo>
                  <a:cubicBezTo>
                    <a:pt x="31837" y="11320"/>
                    <a:pt x="31810" y="11323"/>
                    <a:pt x="31784" y="11323"/>
                  </a:cubicBezTo>
                  <a:cubicBezTo>
                    <a:pt x="31727" y="11323"/>
                    <a:pt x="31674" y="11306"/>
                    <a:pt x="31621" y="11297"/>
                  </a:cubicBezTo>
                  <a:cubicBezTo>
                    <a:pt x="31030" y="11199"/>
                    <a:pt x="30443" y="11084"/>
                    <a:pt x="29846" y="11019"/>
                  </a:cubicBezTo>
                  <a:cubicBezTo>
                    <a:pt x="29435" y="10974"/>
                    <a:pt x="29027" y="10949"/>
                    <a:pt x="28622" y="10949"/>
                  </a:cubicBezTo>
                  <a:cubicBezTo>
                    <a:pt x="27647" y="10949"/>
                    <a:pt x="26691" y="11089"/>
                    <a:pt x="25758" y="11410"/>
                  </a:cubicBezTo>
                  <a:cubicBezTo>
                    <a:pt x="24988" y="11674"/>
                    <a:pt x="24352" y="12079"/>
                    <a:pt x="23869" y="12656"/>
                  </a:cubicBezTo>
                  <a:cubicBezTo>
                    <a:pt x="23826" y="12707"/>
                    <a:pt x="23777" y="12756"/>
                    <a:pt x="23730" y="12806"/>
                  </a:cubicBezTo>
                  <a:cubicBezTo>
                    <a:pt x="23726" y="12809"/>
                    <a:pt x="23716" y="12808"/>
                    <a:pt x="23696" y="12812"/>
                  </a:cubicBezTo>
                  <a:cubicBezTo>
                    <a:pt x="23556" y="12674"/>
                    <a:pt x="23520" y="12516"/>
                    <a:pt x="23517" y="12340"/>
                  </a:cubicBezTo>
                  <a:cubicBezTo>
                    <a:pt x="23500" y="11562"/>
                    <a:pt x="23524" y="10787"/>
                    <a:pt x="23612" y="10013"/>
                  </a:cubicBezTo>
                  <a:cubicBezTo>
                    <a:pt x="23624" y="9909"/>
                    <a:pt x="23630" y="9804"/>
                    <a:pt x="23628" y="9699"/>
                  </a:cubicBezTo>
                  <a:cubicBezTo>
                    <a:pt x="23627" y="9631"/>
                    <a:pt x="23658" y="9612"/>
                    <a:pt x="23725" y="9612"/>
                  </a:cubicBezTo>
                  <a:close/>
                  <a:moveTo>
                    <a:pt x="665" y="8866"/>
                  </a:moveTo>
                  <a:lnTo>
                    <a:pt x="665" y="8866"/>
                  </a:lnTo>
                  <a:cubicBezTo>
                    <a:pt x="765" y="8870"/>
                    <a:pt x="852" y="8905"/>
                    <a:pt x="932" y="8947"/>
                  </a:cubicBezTo>
                  <a:cubicBezTo>
                    <a:pt x="1630" y="9299"/>
                    <a:pt x="2288" y="9692"/>
                    <a:pt x="2791" y="10249"/>
                  </a:cubicBezTo>
                  <a:cubicBezTo>
                    <a:pt x="2832" y="10295"/>
                    <a:pt x="2880" y="10337"/>
                    <a:pt x="2904" y="10392"/>
                  </a:cubicBezTo>
                  <a:cubicBezTo>
                    <a:pt x="3331" y="11390"/>
                    <a:pt x="3877" y="12345"/>
                    <a:pt x="4338" y="13330"/>
                  </a:cubicBezTo>
                  <a:cubicBezTo>
                    <a:pt x="4375" y="13410"/>
                    <a:pt x="4411" y="13491"/>
                    <a:pt x="4447" y="13570"/>
                  </a:cubicBezTo>
                  <a:lnTo>
                    <a:pt x="4417" y="13595"/>
                  </a:lnTo>
                  <a:cubicBezTo>
                    <a:pt x="4242" y="13495"/>
                    <a:pt x="4069" y="13393"/>
                    <a:pt x="3891" y="13297"/>
                  </a:cubicBezTo>
                  <a:cubicBezTo>
                    <a:pt x="3109" y="12874"/>
                    <a:pt x="2250" y="12613"/>
                    <a:pt x="1364" y="12406"/>
                  </a:cubicBezTo>
                  <a:cubicBezTo>
                    <a:pt x="1357" y="12405"/>
                    <a:pt x="1350" y="12405"/>
                    <a:pt x="1344" y="12403"/>
                  </a:cubicBezTo>
                  <a:cubicBezTo>
                    <a:pt x="1242" y="12375"/>
                    <a:pt x="1096" y="12418"/>
                    <a:pt x="1041" y="12340"/>
                  </a:cubicBezTo>
                  <a:cubicBezTo>
                    <a:pt x="991" y="12268"/>
                    <a:pt x="1006" y="12159"/>
                    <a:pt x="998" y="12066"/>
                  </a:cubicBezTo>
                  <a:cubicBezTo>
                    <a:pt x="966" y="11642"/>
                    <a:pt x="936" y="11216"/>
                    <a:pt x="905" y="10792"/>
                  </a:cubicBezTo>
                  <a:cubicBezTo>
                    <a:pt x="863" y="10203"/>
                    <a:pt x="775" y="9620"/>
                    <a:pt x="667" y="9037"/>
                  </a:cubicBezTo>
                  <a:cubicBezTo>
                    <a:pt x="658" y="8981"/>
                    <a:pt x="629" y="8924"/>
                    <a:pt x="665" y="8866"/>
                  </a:cubicBezTo>
                  <a:close/>
                  <a:moveTo>
                    <a:pt x="38941" y="10227"/>
                  </a:moveTo>
                  <a:cubicBezTo>
                    <a:pt x="38955" y="10227"/>
                    <a:pt x="38970" y="10228"/>
                    <a:pt x="38987" y="10230"/>
                  </a:cubicBezTo>
                  <a:cubicBezTo>
                    <a:pt x="39306" y="10259"/>
                    <a:pt x="39623" y="10306"/>
                    <a:pt x="39945" y="10306"/>
                  </a:cubicBezTo>
                  <a:cubicBezTo>
                    <a:pt x="40020" y="10306"/>
                    <a:pt x="40056" y="10343"/>
                    <a:pt x="40078" y="10395"/>
                  </a:cubicBezTo>
                  <a:cubicBezTo>
                    <a:pt x="40127" y="10509"/>
                    <a:pt x="40157" y="10630"/>
                    <a:pt x="40168" y="10754"/>
                  </a:cubicBezTo>
                  <a:cubicBezTo>
                    <a:pt x="40191" y="10971"/>
                    <a:pt x="40198" y="11191"/>
                    <a:pt x="40188" y="11410"/>
                  </a:cubicBezTo>
                  <a:cubicBezTo>
                    <a:pt x="40191" y="11722"/>
                    <a:pt x="40147" y="12076"/>
                    <a:pt x="40102" y="12430"/>
                  </a:cubicBezTo>
                  <a:cubicBezTo>
                    <a:pt x="40059" y="12778"/>
                    <a:pt x="40075" y="13128"/>
                    <a:pt x="40101" y="13479"/>
                  </a:cubicBezTo>
                  <a:cubicBezTo>
                    <a:pt x="40103" y="13519"/>
                    <a:pt x="40113" y="13560"/>
                    <a:pt x="40113" y="13600"/>
                  </a:cubicBezTo>
                  <a:cubicBezTo>
                    <a:pt x="40114" y="13717"/>
                    <a:pt x="40085" y="13771"/>
                    <a:pt x="40015" y="13771"/>
                  </a:cubicBezTo>
                  <a:cubicBezTo>
                    <a:pt x="39978" y="13771"/>
                    <a:pt x="39932" y="13757"/>
                    <a:pt x="39873" y="13730"/>
                  </a:cubicBezTo>
                  <a:cubicBezTo>
                    <a:pt x="39686" y="13645"/>
                    <a:pt x="39523" y="13514"/>
                    <a:pt x="39402" y="13349"/>
                  </a:cubicBezTo>
                  <a:cubicBezTo>
                    <a:pt x="39322" y="13240"/>
                    <a:pt x="39253" y="13126"/>
                    <a:pt x="39177" y="13015"/>
                  </a:cubicBezTo>
                  <a:cubicBezTo>
                    <a:pt x="39095" y="12894"/>
                    <a:pt x="39033" y="12755"/>
                    <a:pt x="38922" y="12658"/>
                  </a:cubicBezTo>
                  <a:cubicBezTo>
                    <a:pt x="38691" y="12461"/>
                    <a:pt x="38693" y="12229"/>
                    <a:pt x="38705" y="11981"/>
                  </a:cubicBezTo>
                  <a:lnTo>
                    <a:pt x="38706" y="11981"/>
                  </a:lnTo>
                  <a:cubicBezTo>
                    <a:pt x="38734" y="11427"/>
                    <a:pt x="38825" y="10878"/>
                    <a:pt x="38848" y="10324"/>
                  </a:cubicBezTo>
                  <a:cubicBezTo>
                    <a:pt x="38851" y="10246"/>
                    <a:pt x="38882" y="10227"/>
                    <a:pt x="38941" y="10227"/>
                  </a:cubicBezTo>
                  <a:close/>
                  <a:moveTo>
                    <a:pt x="40187" y="14088"/>
                  </a:moveTo>
                  <a:cubicBezTo>
                    <a:pt x="40195" y="14088"/>
                    <a:pt x="40205" y="14089"/>
                    <a:pt x="40216" y="14093"/>
                  </a:cubicBezTo>
                  <a:lnTo>
                    <a:pt x="40217" y="14095"/>
                  </a:lnTo>
                  <a:cubicBezTo>
                    <a:pt x="40258" y="14109"/>
                    <a:pt x="40283" y="14133"/>
                    <a:pt x="40265" y="14174"/>
                  </a:cubicBezTo>
                  <a:cubicBezTo>
                    <a:pt x="40246" y="14217"/>
                    <a:pt x="40220" y="14257"/>
                    <a:pt x="40135" y="14275"/>
                  </a:cubicBezTo>
                  <a:cubicBezTo>
                    <a:pt x="40139" y="14224"/>
                    <a:pt x="40140" y="14185"/>
                    <a:pt x="40144" y="14144"/>
                  </a:cubicBezTo>
                  <a:cubicBezTo>
                    <a:pt x="40147" y="14113"/>
                    <a:pt x="40155" y="14088"/>
                    <a:pt x="40187" y="14088"/>
                  </a:cubicBezTo>
                  <a:close/>
                  <a:moveTo>
                    <a:pt x="1063" y="12494"/>
                  </a:moveTo>
                  <a:cubicBezTo>
                    <a:pt x="1352" y="12553"/>
                    <a:pt x="1635" y="12612"/>
                    <a:pt x="1910" y="12695"/>
                  </a:cubicBezTo>
                  <a:cubicBezTo>
                    <a:pt x="2451" y="12861"/>
                    <a:pt x="2981" y="13048"/>
                    <a:pt x="3500" y="13256"/>
                  </a:cubicBezTo>
                  <a:cubicBezTo>
                    <a:pt x="3868" y="13404"/>
                    <a:pt x="4190" y="13613"/>
                    <a:pt x="4520" y="13810"/>
                  </a:cubicBezTo>
                  <a:cubicBezTo>
                    <a:pt x="4552" y="13829"/>
                    <a:pt x="4579" y="13857"/>
                    <a:pt x="4596" y="13890"/>
                  </a:cubicBezTo>
                  <a:cubicBezTo>
                    <a:pt x="4670" y="14046"/>
                    <a:pt x="4740" y="14205"/>
                    <a:pt x="4813" y="14362"/>
                  </a:cubicBezTo>
                  <a:cubicBezTo>
                    <a:pt x="4818" y="14373"/>
                    <a:pt x="4815" y="14385"/>
                    <a:pt x="4807" y="14392"/>
                  </a:cubicBezTo>
                  <a:cubicBezTo>
                    <a:pt x="4812" y="14392"/>
                    <a:pt x="4816" y="14394"/>
                    <a:pt x="4820" y="14398"/>
                  </a:cubicBezTo>
                  <a:cubicBezTo>
                    <a:pt x="4823" y="14400"/>
                    <a:pt x="4822" y="14407"/>
                    <a:pt x="4823" y="14412"/>
                  </a:cubicBezTo>
                  <a:lnTo>
                    <a:pt x="4796" y="14401"/>
                  </a:lnTo>
                  <a:lnTo>
                    <a:pt x="4791" y="14406"/>
                  </a:lnTo>
                  <a:cubicBezTo>
                    <a:pt x="4793" y="14404"/>
                    <a:pt x="4794" y="14402"/>
                    <a:pt x="4795" y="14401"/>
                  </a:cubicBezTo>
                  <a:cubicBezTo>
                    <a:pt x="4776" y="14394"/>
                    <a:pt x="4759" y="14385"/>
                    <a:pt x="4741" y="14375"/>
                  </a:cubicBezTo>
                  <a:cubicBezTo>
                    <a:pt x="3806" y="13724"/>
                    <a:pt x="2718" y="13344"/>
                    <a:pt x="1560" y="13095"/>
                  </a:cubicBezTo>
                  <a:cubicBezTo>
                    <a:pt x="1448" y="13070"/>
                    <a:pt x="1333" y="13059"/>
                    <a:pt x="1218" y="13042"/>
                  </a:cubicBezTo>
                  <a:cubicBezTo>
                    <a:pt x="1169" y="13036"/>
                    <a:pt x="1125" y="13026"/>
                    <a:pt x="1116" y="12975"/>
                  </a:cubicBezTo>
                  <a:cubicBezTo>
                    <a:pt x="1101" y="12894"/>
                    <a:pt x="1083" y="12813"/>
                    <a:pt x="1074" y="12732"/>
                  </a:cubicBezTo>
                  <a:cubicBezTo>
                    <a:pt x="1064" y="12657"/>
                    <a:pt x="1042" y="12584"/>
                    <a:pt x="1063" y="12494"/>
                  </a:cubicBezTo>
                  <a:close/>
                  <a:moveTo>
                    <a:pt x="40156" y="14441"/>
                  </a:moveTo>
                  <a:cubicBezTo>
                    <a:pt x="40172" y="14441"/>
                    <a:pt x="40181" y="14452"/>
                    <a:pt x="40182" y="14467"/>
                  </a:cubicBezTo>
                  <a:cubicBezTo>
                    <a:pt x="40182" y="14498"/>
                    <a:pt x="40158" y="14518"/>
                    <a:pt x="40134" y="14530"/>
                  </a:cubicBezTo>
                  <a:cubicBezTo>
                    <a:pt x="40127" y="14532"/>
                    <a:pt x="40121" y="14533"/>
                    <a:pt x="40116" y="14533"/>
                  </a:cubicBezTo>
                  <a:cubicBezTo>
                    <a:pt x="40097" y="14533"/>
                    <a:pt x="40091" y="14520"/>
                    <a:pt x="40090" y="14507"/>
                  </a:cubicBezTo>
                  <a:cubicBezTo>
                    <a:pt x="40088" y="14475"/>
                    <a:pt x="40110" y="14454"/>
                    <a:pt x="40144" y="14443"/>
                  </a:cubicBezTo>
                  <a:cubicBezTo>
                    <a:pt x="40148" y="14441"/>
                    <a:pt x="40152" y="14441"/>
                    <a:pt x="40156" y="14441"/>
                  </a:cubicBezTo>
                  <a:close/>
                  <a:moveTo>
                    <a:pt x="40439" y="14153"/>
                  </a:moveTo>
                  <a:cubicBezTo>
                    <a:pt x="40450" y="14153"/>
                    <a:pt x="40463" y="14155"/>
                    <a:pt x="40478" y="14159"/>
                  </a:cubicBezTo>
                  <a:cubicBezTo>
                    <a:pt x="40586" y="14190"/>
                    <a:pt x="40510" y="14265"/>
                    <a:pt x="40496" y="14318"/>
                  </a:cubicBezTo>
                  <a:cubicBezTo>
                    <a:pt x="40473" y="14401"/>
                    <a:pt x="40437" y="14482"/>
                    <a:pt x="40408" y="14564"/>
                  </a:cubicBezTo>
                  <a:cubicBezTo>
                    <a:pt x="40336" y="14594"/>
                    <a:pt x="40298" y="14664"/>
                    <a:pt x="40213" y="14676"/>
                  </a:cubicBezTo>
                  <a:cubicBezTo>
                    <a:pt x="40213" y="14622"/>
                    <a:pt x="40239" y="14576"/>
                    <a:pt x="40267" y="14530"/>
                  </a:cubicBezTo>
                  <a:cubicBezTo>
                    <a:pt x="40304" y="14468"/>
                    <a:pt x="40408" y="14416"/>
                    <a:pt x="40308" y="14331"/>
                  </a:cubicBezTo>
                  <a:cubicBezTo>
                    <a:pt x="40302" y="14326"/>
                    <a:pt x="40313" y="14298"/>
                    <a:pt x="40324" y="14285"/>
                  </a:cubicBezTo>
                  <a:cubicBezTo>
                    <a:pt x="40361" y="14240"/>
                    <a:pt x="40363" y="14153"/>
                    <a:pt x="40439" y="14153"/>
                  </a:cubicBezTo>
                  <a:close/>
                  <a:moveTo>
                    <a:pt x="40124" y="14676"/>
                  </a:moveTo>
                  <a:lnTo>
                    <a:pt x="40124" y="14676"/>
                  </a:lnTo>
                  <a:cubicBezTo>
                    <a:pt x="40128" y="14765"/>
                    <a:pt x="40103" y="14817"/>
                    <a:pt x="40024" y="14865"/>
                  </a:cubicBezTo>
                  <a:cubicBezTo>
                    <a:pt x="39989" y="14779"/>
                    <a:pt x="40018" y="14728"/>
                    <a:pt x="40124" y="14676"/>
                  </a:cubicBezTo>
                  <a:close/>
                  <a:moveTo>
                    <a:pt x="1249" y="13163"/>
                  </a:moveTo>
                  <a:cubicBezTo>
                    <a:pt x="1282" y="13163"/>
                    <a:pt x="1315" y="13173"/>
                    <a:pt x="1347" y="13179"/>
                  </a:cubicBezTo>
                  <a:cubicBezTo>
                    <a:pt x="1772" y="13267"/>
                    <a:pt x="2194" y="13357"/>
                    <a:pt x="2609" y="13478"/>
                  </a:cubicBezTo>
                  <a:cubicBezTo>
                    <a:pt x="3435" y="13719"/>
                    <a:pt x="4168" y="14092"/>
                    <a:pt x="4834" y="14569"/>
                  </a:cubicBezTo>
                  <a:cubicBezTo>
                    <a:pt x="4898" y="14614"/>
                    <a:pt x="4953" y="14664"/>
                    <a:pt x="4980" y="14734"/>
                  </a:cubicBezTo>
                  <a:cubicBezTo>
                    <a:pt x="5021" y="14839"/>
                    <a:pt x="5062" y="14943"/>
                    <a:pt x="5104" y="15048"/>
                  </a:cubicBezTo>
                  <a:cubicBezTo>
                    <a:pt x="5116" y="15060"/>
                    <a:pt x="5128" y="15078"/>
                    <a:pt x="5112" y="15088"/>
                  </a:cubicBezTo>
                  <a:cubicBezTo>
                    <a:pt x="5107" y="15092"/>
                    <a:pt x="5103" y="15093"/>
                    <a:pt x="5099" y="15093"/>
                  </a:cubicBezTo>
                  <a:cubicBezTo>
                    <a:pt x="5088" y="15093"/>
                    <a:pt x="5082" y="15080"/>
                    <a:pt x="5077" y="15071"/>
                  </a:cubicBezTo>
                  <a:cubicBezTo>
                    <a:pt x="4995" y="15025"/>
                    <a:pt x="4915" y="14979"/>
                    <a:pt x="4832" y="14936"/>
                  </a:cubicBezTo>
                  <a:cubicBezTo>
                    <a:pt x="4813" y="14926"/>
                    <a:pt x="4792" y="14917"/>
                    <a:pt x="4772" y="14917"/>
                  </a:cubicBezTo>
                  <a:cubicBezTo>
                    <a:pt x="4762" y="14917"/>
                    <a:pt x="4751" y="14920"/>
                    <a:pt x="4743" y="14928"/>
                  </a:cubicBezTo>
                  <a:cubicBezTo>
                    <a:pt x="4755" y="14892"/>
                    <a:pt x="4716" y="14871"/>
                    <a:pt x="4678" y="14853"/>
                  </a:cubicBezTo>
                  <a:cubicBezTo>
                    <a:pt x="4507" y="14769"/>
                    <a:pt x="4340" y="14675"/>
                    <a:pt x="4160" y="14607"/>
                  </a:cubicBezTo>
                  <a:cubicBezTo>
                    <a:pt x="3391" y="14318"/>
                    <a:pt x="2611" y="14054"/>
                    <a:pt x="1812" y="13831"/>
                  </a:cubicBezTo>
                  <a:cubicBezTo>
                    <a:pt x="1689" y="13796"/>
                    <a:pt x="1564" y="13765"/>
                    <a:pt x="1433" y="13758"/>
                  </a:cubicBezTo>
                  <a:cubicBezTo>
                    <a:pt x="1349" y="13755"/>
                    <a:pt x="1294" y="13727"/>
                    <a:pt x="1276" y="13649"/>
                  </a:cubicBezTo>
                  <a:cubicBezTo>
                    <a:pt x="1242" y="13495"/>
                    <a:pt x="1183" y="13344"/>
                    <a:pt x="1169" y="13187"/>
                  </a:cubicBezTo>
                  <a:cubicBezTo>
                    <a:pt x="1195" y="13169"/>
                    <a:pt x="1222" y="13163"/>
                    <a:pt x="1249" y="13163"/>
                  </a:cubicBezTo>
                  <a:close/>
                  <a:moveTo>
                    <a:pt x="7541" y="15094"/>
                  </a:moveTo>
                  <a:cubicBezTo>
                    <a:pt x="7544" y="15096"/>
                    <a:pt x="7545" y="15097"/>
                    <a:pt x="7547" y="15098"/>
                  </a:cubicBezTo>
                  <a:lnTo>
                    <a:pt x="7549" y="15100"/>
                  </a:lnTo>
                  <a:lnTo>
                    <a:pt x="7546" y="15099"/>
                  </a:lnTo>
                  <a:cubicBezTo>
                    <a:pt x="7545" y="15097"/>
                    <a:pt x="7544" y="15096"/>
                    <a:pt x="7541" y="15094"/>
                  </a:cubicBezTo>
                  <a:close/>
                  <a:moveTo>
                    <a:pt x="40374" y="14678"/>
                  </a:moveTo>
                  <a:cubicBezTo>
                    <a:pt x="40376" y="14678"/>
                    <a:pt x="40379" y="14678"/>
                    <a:pt x="40383" y="14678"/>
                  </a:cubicBezTo>
                  <a:cubicBezTo>
                    <a:pt x="40374" y="14693"/>
                    <a:pt x="40378" y="14720"/>
                    <a:pt x="40353" y="14720"/>
                  </a:cubicBezTo>
                  <a:cubicBezTo>
                    <a:pt x="40349" y="14720"/>
                    <a:pt x="40344" y="14719"/>
                    <a:pt x="40338" y="14717"/>
                  </a:cubicBezTo>
                  <a:lnTo>
                    <a:pt x="40338" y="14717"/>
                  </a:lnTo>
                  <a:cubicBezTo>
                    <a:pt x="40341" y="14851"/>
                    <a:pt x="40340" y="14983"/>
                    <a:pt x="40225" y="15091"/>
                  </a:cubicBezTo>
                  <a:cubicBezTo>
                    <a:pt x="40183" y="15103"/>
                    <a:pt x="40148" y="15131"/>
                    <a:pt x="40127" y="15168"/>
                  </a:cubicBezTo>
                  <a:cubicBezTo>
                    <a:pt x="40107" y="15164"/>
                    <a:pt x="40084" y="15157"/>
                    <a:pt x="40087" y="15138"/>
                  </a:cubicBezTo>
                  <a:cubicBezTo>
                    <a:pt x="40106" y="14990"/>
                    <a:pt x="40140" y="14845"/>
                    <a:pt x="40278" y="14735"/>
                  </a:cubicBezTo>
                  <a:cubicBezTo>
                    <a:pt x="40295" y="14731"/>
                    <a:pt x="40306" y="14714"/>
                    <a:pt x="40325" y="14714"/>
                  </a:cubicBezTo>
                  <a:cubicBezTo>
                    <a:pt x="40327" y="14714"/>
                    <a:pt x="40331" y="14714"/>
                    <a:pt x="40334" y="14715"/>
                  </a:cubicBezTo>
                  <a:cubicBezTo>
                    <a:pt x="40337" y="14693"/>
                    <a:pt x="40347" y="14678"/>
                    <a:pt x="40374" y="14678"/>
                  </a:cubicBezTo>
                  <a:close/>
                  <a:moveTo>
                    <a:pt x="40026" y="15004"/>
                  </a:moveTo>
                  <a:cubicBezTo>
                    <a:pt x="40045" y="15016"/>
                    <a:pt x="40040" y="15030"/>
                    <a:pt x="40026" y="15044"/>
                  </a:cubicBezTo>
                  <a:cubicBezTo>
                    <a:pt x="40024" y="15154"/>
                    <a:pt x="39981" y="15252"/>
                    <a:pt x="39905" y="15340"/>
                  </a:cubicBezTo>
                  <a:cubicBezTo>
                    <a:pt x="39869" y="15219"/>
                    <a:pt x="39889" y="15111"/>
                    <a:pt x="40000" y="15024"/>
                  </a:cubicBezTo>
                  <a:cubicBezTo>
                    <a:pt x="40008" y="15017"/>
                    <a:pt x="40017" y="15010"/>
                    <a:pt x="40025" y="15004"/>
                  </a:cubicBezTo>
                  <a:close/>
                  <a:moveTo>
                    <a:pt x="7099" y="12980"/>
                  </a:moveTo>
                  <a:cubicBezTo>
                    <a:pt x="7110" y="12980"/>
                    <a:pt x="7123" y="12984"/>
                    <a:pt x="7138" y="12991"/>
                  </a:cubicBezTo>
                  <a:cubicBezTo>
                    <a:pt x="7196" y="13103"/>
                    <a:pt x="7250" y="13216"/>
                    <a:pt x="7314" y="13325"/>
                  </a:cubicBezTo>
                  <a:cubicBezTo>
                    <a:pt x="7355" y="13393"/>
                    <a:pt x="7340" y="13437"/>
                    <a:pt x="7288" y="13498"/>
                  </a:cubicBezTo>
                  <a:cubicBezTo>
                    <a:pt x="6846" y="14011"/>
                    <a:pt x="6482" y="14566"/>
                    <a:pt x="6145" y="15134"/>
                  </a:cubicBezTo>
                  <a:cubicBezTo>
                    <a:pt x="6073" y="15257"/>
                    <a:pt x="6015" y="15388"/>
                    <a:pt x="5933" y="15550"/>
                  </a:cubicBezTo>
                  <a:cubicBezTo>
                    <a:pt x="5853" y="15367"/>
                    <a:pt x="5784" y="15214"/>
                    <a:pt x="5722" y="15060"/>
                  </a:cubicBezTo>
                  <a:cubicBezTo>
                    <a:pt x="5693" y="14987"/>
                    <a:pt x="5775" y="14931"/>
                    <a:pt x="5783" y="14863"/>
                  </a:cubicBezTo>
                  <a:cubicBezTo>
                    <a:pt x="5800" y="14839"/>
                    <a:pt x="5820" y="14815"/>
                    <a:pt x="5834" y="14789"/>
                  </a:cubicBezTo>
                  <a:cubicBezTo>
                    <a:pt x="6086" y="14344"/>
                    <a:pt x="6363" y="13914"/>
                    <a:pt x="6664" y="13501"/>
                  </a:cubicBezTo>
                  <a:cubicBezTo>
                    <a:pt x="6778" y="13342"/>
                    <a:pt x="6904" y="13189"/>
                    <a:pt x="7026" y="13034"/>
                  </a:cubicBezTo>
                  <a:cubicBezTo>
                    <a:pt x="7046" y="13009"/>
                    <a:pt x="7065" y="12980"/>
                    <a:pt x="7099" y="12980"/>
                  </a:cubicBezTo>
                  <a:close/>
                  <a:moveTo>
                    <a:pt x="39883" y="15520"/>
                  </a:moveTo>
                  <a:lnTo>
                    <a:pt x="39885" y="15660"/>
                  </a:lnTo>
                  <a:cubicBezTo>
                    <a:pt x="39881" y="15695"/>
                    <a:pt x="39824" y="15730"/>
                    <a:pt x="39857" y="15765"/>
                  </a:cubicBezTo>
                  <a:cubicBezTo>
                    <a:pt x="39855" y="15765"/>
                    <a:pt x="39853" y="15765"/>
                    <a:pt x="39851" y="15765"/>
                  </a:cubicBezTo>
                  <a:cubicBezTo>
                    <a:pt x="39842" y="15765"/>
                    <a:pt x="39832" y="15767"/>
                    <a:pt x="39824" y="15773"/>
                  </a:cubicBezTo>
                  <a:cubicBezTo>
                    <a:pt x="39810" y="15782"/>
                    <a:pt x="39792" y="15788"/>
                    <a:pt x="39779" y="15788"/>
                  </a:cubicBezTo>
                  <a:cubicBezTo>
                    <a:pt x="39765" y="15788"/>
                    <a:pt x="39755" y="15781"/>
                    <a:pt x="39760" y="15759"/>
                  </a:cubicBezTo>
                  <a:cubicBezTo>
                    <a:pt x="39779" y="15673"/>
                    <a:pt x="39748" y="15564"/>
                    <a:pt x="39883" y="15520"/>
                  </a:cubicBezTo>
                  <a:close/>
                  <a:moveTo>
                    <a:pt x="1344" y="13870"/>
                  </a:moveTo>
                  <a:lnTo>
                    <a:pt x="1344" y="13870"/>
                  </a:lnTo>
                  <a:cubicBezTo>
                    <a:pt x="1593" y="13929"/>
                    <a:pt x="1816" y="13977"/>
                    <a:pt x="2032" y="14036"/>
                  </a:cubicBezTo>
                  <a:cubicBezTo>
                    <a:pt x="2749" y="14232"/>
                    <a:pt x="3437" y="14490"/>
                    <a:pt x="4139" y="14719"/>
                  </a:cubicBezTo>
                  <a:cubicBezTo>
                    <a:pt x="4291" y="14769"/>
                    <a:pt x="4430" y="14847"/>
                    <a:pt x="4576" y="14911"/>
                  </a:cubicBezTo>
                  <a:cubicBezTo>
                    <a:pt x="4616" y="14929"/>
                    <a:pt x="4650" y="14963"/>
                    <a:pt x="4699" y="14963"/>
                  </a:cubicBezTo>
                  <a:cubicBezTo>
                    <a:pt x="4707" y="14963"/>
                    <a:pt x="4715" y="14962"/>
                    <a:pt x="4724" y="14960"/>
                  </a:cubicBezTo>
                  <a:cubicBezTo>
                    <a:pt x="4724" y="14959"/>
                    <a:pt x="4724" y="14959"/>
                    <a:pt x="4725" y="14958"/>
                  </a:cubicBezTo>
                  <a:cubicBezTo>
                    <a:pt x="4771" y="15049"/>
                    <a:pt x="4878" y="15086"/>
                    <a:pt x="4966" y="15132"/>
                  </a:cubicBezTo>
                  <a:cubicBezTo>
                    <a:pt x="5285" y="15295"/>
                    <a:pt x="5335" y="15573"/>
                    <a:pt x="5426" y="15839"/>
                  </a:cubicBezTo>
                  <a:cubicBezTo>
                    <a:pt x="5411" y="15843"/>
                    <a:pt x="5397" y="15845"/>
                    <a:pt x="5385" y="15845"/>
                  </a:cubicBezTo>
                  <a:cubicBezTo>
                    <a:pt x="5339" y="15845"/>
                    <a:pt x="5315" y="15816"/>
                    <a:pt x="5289" y="15796"/>
                  </a:cubicBezTo>
                  <a:cubicBezTo>
                    <a:pt x="4655" y="15340"/>
                    <a:pt x="3937" y="15009"/>
                    <a:pt x="3170" y="14750"/>
                  </a:cubicBezTo>
                  <a:cubicBezTo>
                    <a:pt x="2820" y="14632"/>
                    <a:pt x="2484" y="14487"/>
                    <a:pt x="2119" y="14405"/>
                  </a:cubicBezTo>
                  <a:cubicBezTo>
                    <a:pt x="1962" y="14370"/>
                    <a:pt x="1805" y="14335"/>
                    <a:pt x="1643" y="14335"/>
                  </a:cubicBezTo>
                  <a:cubicBezTo>
                    <a:pt x="1640" y="14335"/>
                    <a:pt x="1638" y="14335"/>
                    <a:pt x="1635" y="14335"/>
                  </a:cubicBezTo>
                  <a:cubicBezTo>
                    <a:pt x="1633" y="14335"/>
                    <a:pt x="1632" y="14335"/>
                    <a:pt x="1630" y="14335"/>
                  </a:cubicBezTo>
                  <a:cubicBezTo>
                    <a:pt x="1552" y="14335"/>
                    <a:pt x="1509" y="14308"/>
                    <a:pt x="1486" y="14244"/>
                  </a:cubicBezTo>
                  <a:lnTo>
                    <a:pt x="1485" y="14244"/>
                  </a:lnTo>
                  <a:cubicBezTo>
                    <a:pt x="1445" y="14129"/>
                    <a:pt x="1398" y="14014"/>
                    <a:pt x="1344" y="13870"/>
                  </a:cubicBezTo>
                  <a:close/>
                  <a:moveTo>
                    <a:pt x="5435" y="15875"/>
                  </a:moveTo>
                  <a:lnTo>
                    <a:pt x="5432" y="15886"/>
                  </a:lnTo>
                  <a:lnTo>
                    <a:pt x="5423" y="15880"/>
                  </a:lnTo>
                  <a:lnTo>
                    <a:pt x="5435" y="15875"/>
                  </a:lnTo>
                  <a:close/>
                  <a:moveTo>
                    <a:pt x="7444" y="13621"/>
                  </a:moveTo>
                  <a:cubicBezTo>
                    <a:pt x="7584" y="13776"/>
                    <a:pt x="7551" y="13901"/>
                    <a:pt x="7396" y="14024"/>
                  </a:cubicBezTo>
                  <a:cubicBezTo>
                    <a:pt x="7277" y="14119"/>
                    <a:pt x="7195" y="14244"/>
                    <a:pt x="7108" y="14363"/>
                  </a:cubicBezTo>
                  <a:cubicBezTo>
                    <a:pt x="6745" y="14864"/>
                    <a:pt x="6409" y="15377"/>
                    <a:pt x="6181" y="15936"/>
                  </a:cubicBezTo>
                  <a:cubicBezTo>
                    <a:pt x="6167" y="15963"/>
                    <a:pt x="6151" y="15991"/>
                    <a:pt x="6132" y="16016"/>
                  </a:cubicBezTo>
                  <a:cubicBezTo>
                    <a:pt x="6065" y="15938"/>
                    <a:pt x="6054" y="15848"/>
                    <a:pt x="6013" y="15770"/>
                  </a:cubicBezTo>
                  <a:cubicBezTo>
                    <a:pt x="5993" y="15727"/>
                    <a:pt x="6008" y="15691"/>
                    <a:pt x="6025" y="15653"/>
                  </a:cubicBezTo>
                  <a:cubicBezTo>
                    <a:pt x="6346" y="14947"/>
                    <a:pt x="6808" y="14309"/>
                    <a:pt x="7332" y="13702"/>
                  </a:cubicBezTo>
                  <a:cubicBezTo>
                    <a:pt x="7353" y="13678"/>
                    <a:pt x="7376" y="13657"/>
                    <a:pt x="7401" y="13638"/>
                  </a:cubicBezTo>
                  <a:cubicBezTo>
                    <a:pt x="7414" y="13631"/>
                    <a:pt x="7428" y="13625"/>
                    <a:pt x="7444" y="13621"/>
                  </a:cubicBezTo>
                  <a:close/>
                  <a:moveTo>
                    <a:pt x="40253" y="15169"/>
                  </a:moveTo>
                  <a:lnTo>
                    <a:pt x="40253" y="15169"/>
                  </a:lnTo>
                  <a:cubicBezTo>
                    <a:pt x="40234" y="15313"/>
                    <a:pt x="40177" y="15451"/>
                    <a:pt x="40138" y="15591"/>
                  </a:cubicBezTo>
                  <a:cubicBezTo>
                    <a:pt x="40124" y="15661"/>
                    <a:pt x="40095" y="15727"/>
                    <a:pt x="40090" y="15800"/>
                  </a:cubicBezTo>
                  <a:cubicBezTo>
                    <a:pt x="40083" y="15927"/>
                    <a:pt x="40046" y="16049"/>
                    <a:pt x="39936" y="16144"/>
                  </a:cubicBezTo>
                  <a:lnTo>
                    <a:pt x="39936" y="16145"/>
                  </a:lnTo>
                  <a:cubicBezTo>
                    <a:pt x="39908" y="16150"/>
                    <a:pt x="39885" y="16170"/>
                    <a:pt x="39876" y="16198"/>
                  </a:cubicBezTo>
                  <a:lnTo>
                    <a:pt x="39803" y="16227"/>
                  </a:lnTo>
                  <a:cubicBezTo>
                    <a:pt x="39804" y="16240"/>
                    <a:pt x="39798" y="16257"/>
                    <a:pt x="39800" y="16269"/>
                  </a:cubicBezTo>
                  <a:cubicBezTo>
                    <a:pt x="39779" y="16270"/>
                    <a:pt x="39760" y="16289"/>
                    <a:pt x="39744" y="16301"/>
                  </a:cubicBezTo>
                  <a:cubicBezTo>
                    <a:pt x="39700" y="16337"/>
                    <a:pt x="39665" y="16377"/>
                    <a:pt x="39621" y="16421"/>
                  </a:cubicBezTo>
                  <a:cubicBezTo>
                    <a:pt x="39600" y="16289"/>
                    <a:pt x="39659" y="16047"/>
                    <a:pt x="39728" y="15959"/>
                  </a:cubicBezTo>
                  <a:cubicBezTo>
                    <a:pt x="39736" y="15948"/>
                    <a:pt x="39745" y="15944"/>
                    <a:pt x="39755" y="15944"/>
                  </a:cubicBezTo>
                  <a:cubicBezTo>
                    <a:pt x="39769" y="15944"/>
                    <a:pt x="39785" y="15952"/>
                    <a:pt x="39799" y="15954"/>
                  </a:cubicBezTo>
                  <a:cubicBezTo>
                    <a:pt x="39814" y="15928"/>
                    <a:pt x="39782" y="15881"/>
                    <a:pt x="39847" y="15878"/>
                  </a:cubicBezTo>
                  <a:cubicBezTo>
                    <a:pt x="39873" y="15854"/>
                    <a:pt x="39888" y="15821"/>
                    <a:pt x="39889" y="15785"/>
                  </a:cubicBezTo>
                  <a:cubicBezTo>
                    <a:pt x="39889" y="15785"/>
                    <a:pt x="39888" y="15784"/>
                    <a:pt x="39887" y="15783"/>
                  </a:cubicBezTo>
                  <a:cubicBezTo>
                    <a:pt x="39938" y="15774"/>
                    <a:pt x="39951" y="15737"/>
                    <a:pt x="39970" y="15703"/>
                  </a:cubicBezTo>
                  <a:lnTo>
                    <a:pt x="40057" y="15626"/>
                  </a:lnTo>
                  <a:cubicBezTo>
                    <a:pt x="40032" y="15584"/>
                    <a:pt x="39927" y="15597"/>
                    <a:pt x="39956" y="15519"/>
                  </a:cubicBezTo>
                  <a:cubicBezTo>
                    <a:pt x="39995" y="15399"/>
                    <a:pt x="40080" y="15302"/>
                    <a:pt x="40172" y="15210"/>
                  </a:cubicBezTo>
                  <a:lnTo>
                    <a:pt x="40253" y="15169"/>
                  </a:lnTo>
                  <a:close/>
                  <a:moveTo>
                    <a:pt x="7624" y="14045"/>
                  </a:moveTo>
                  <a:cubicBezTo>
                    <a:pt x="7717" y="14247"/>
                    <a:pt x="7761" y="14456"/>
                    <a:pt x="7806" y="14664"/>
                  </a:cubicBezTo>
                  <a:cubicBezTo>
                    <a:pt x="7819" y="14723"/>
                    <a:pt x="7775" y="14764"/>
                    <a:pt x="7735" y="14802"/>
                  </a:cubicBezTo>
                  <a:cubicBezTo>
                    <a:pt x="7655" y="14874"/>
                    <a:pt x="7598" y="14960"/>
                    <a:pt x="7538" y="15043"/>
                  </a:cubicBezTo>
                  <a:cubicBezTo>
                    <a:pt x="7526" y="15059"/>
                    <a:pt x="7519" y="15073"/>
                    <a:pt x="7528" y="15086"/>
                  </a:cubicBezTo>
                  <a:cubicBezTo>
                    <a:pt x="7525" y="15085"/>
                    <a:pt x="7522" y="15085"/>
                    <a:pt x="7518" y="15085"/>
                  </a:cubicBezTo>
                  <a:cubicBezTo>
                    <a:pt x="7506" y="15085"/>
                    <a:pt x="7494" y="15091"/>
                    <a:pt x="7488" y="15103"/>
                  </a:cubicBezTo>
                  <a:cubicBezTo>
                    <a:pt x="7434" y="15164"/>
                    <a:pt x="7383" y="15229"/>
                    <a:pt x="7332" y="15292"/>
                  </a:cubicBezTo>
                  <a:cubicBezTo>
                    <a:pt x="7309" y="15300"/>
                    <a:pt x="7293" y="15319"/>
                    <a:pt x="7289" y="15343"/>
                  </a:cubicBezTo>
                  <a:cubicBezTo>
                    <a:pt x="7253" y="15386"/>
                    <a:pt x="7173" y="15412"/>
                    <a:pt x="7218" y="15484"/>
                  </a:cubicBezTo>
                  <a:cubicBezTo>
                    <a:pt x="7203" y="15477"/>
                    <a:pt x="7192" y="15475"/>
                    <a:pt x="7182" y="15475"/>
                  </a:cubicBezTo>
                  <a:cubicBezTo>
                    <a:pt x="7144" y="15475"/>
                    <a:pt x="7136" y="15517"/>
                    <a:pt x="7119" y="15538"/>
                  </a:cubicBezTo>
                  <a:cubicBezTo>
                    <a:pt x="6861" y="15853"/>
                    <a:pt x="6603" y="16168"/>
                    <a:pt x="6402" y="16513"/>
                  </a:cubicBezTo>
                  <a:cubicBezTo>
                    <a:pt x="6390" y="16533"/>
                    <a:pt x="6384" y="16558"/>
                    <a:pt x="6332" y="16564"/>
                  </a:cubicBezTo>
                  <a:cubicBezTo>
                    <a:pt x="6290" y="16461"/>
                    <a:pt x="6248" y="16354"/>
                    <a:pt x="6205" y="16249"/>
                  </a:cubicBezTo>
                  <a:cubicBezTo>
                    <a:pt x="6186" y="16201"/>
                    <a:pt x="6201" y="16157"/>
                    <a:pt x="6222" y="16113"/>
                  </a:cubicBezTo>
                  <a:cubicBezTo>
                    <a:pt x="6567" y="15381"/>
                    <a:pt x="6997" y="14689"/>
                    <a:pt x="7576" y="14071"/>
                  </a:cubicBezTo>
                  <a:cubicBezTo>
                    <a:pt x="7584" y="14062"/>
                    <a:pt x="7598" y="14059"/>
                    <a:pt x="7624" y="14045"/>
                  </a:cubicBezTo>
                  <a:close/>
                  <a:moveTo>
                    <a:pt x="1618" y="14457"/>
                  </a:moveTo>
                  <a:cubicBezTo>
                    <a:pt x="1831" y="14476"/>
                    <a:pt x="2042" y="14521"/>
                    <a:pt x="2245" y="14593"/>
                  </a:cubicBezTo>
                  <a:cubicBezTo>
                    <a:pt x="2845" y="14801"/>
                    <a:pt x="3454" y="14993"/>
                    <a:pt x="4035" y="15239"/>
                  </a:cubicBezTo>
                  <a:cubicBezTo>
                    <a:pt x="4554" y="15458"/>
                    <a:pt x="5008" y="15757"/>
                    <a:pt x="5451" y="16070"/>
                  </a:cubicBezTo>
                  <a:cubicBezTo>
                    <a:pt x="5505" y="16107"/>
                    <a:pt x="5551" y="16149"/>
                    <a:pt x="5571" y="16208"/>
                  </a:cubicBezTo>
                  <a:cubicBezTo>
                    <a:pt x="5627" y="16376"/>
                    <a:pt x="5683" y="16542"/>
                    <a:pt x="5745" y="16727"/>
                  </a:cubicBezTo>
                  <a:cubicBezTo>
                    <a:pt x="5671" y="16709"/>
                    <a:pt x="5646" y="16667"/>
                    <a:pt x="5612" y="16637"/>
                  </a:cubicBezTo>
                  <a:cubicBezTo>
                    <a:pt x="5417" y="16469"/>
                    <a:pt x="5204" y="16320"/>
                    <a:pt x="4977" y="16196"/>
                  </a:cubicBezTo>
                  <a:cubicBezTo>
                    <a:pt x="4151" y="15747"/>
                    <a:pt x="3278" y="15377"/>
                    <a:pt x="2346" y="15112"/>
                  </a:cubicBezTo>
                  <a:cubicBezTo>
                    <a:pt x="2250" y="15084"/>
                    <a:pt x="2149" y="15047"/>
                    <a:pt x="2050" y="15047"/>
                  </a:cubicBezTo>
                  <a:cubicBezTo>
                    <a:pt x="2049" y="15047"/>
                    <a:pt x="2048" y="15047"/>
                    <a:pt x="2046" y="15047"/>
                  </a:cubicBezTo>
                  <a:cubicBezTo>
                    <a:pt x="1893" y="15047"/>
                    <a:pt x="1838" y="14970"/>
                    <a:pt x="1790" y="14868"/>
                  </a:cubicBezTo>
                  <a:cubicBezTo>
                    <a:pt x="1730" y="14744"/>
                    <a:pt x="1666" y="14622"/>
                    <a:pt x="1605" y="14499"/>
                  </a:cubicBezTo>
                  <a:cubicBezTo>
                    <a:pt x="1602" y="14490"/>
                    <a:pt x="1611" y="14479"/>
                    <a:pt x="1618" y="14457"/>
                  </a:cubicBezTo>
                  <a:close/>
                  <a:moveTo>
                    <a:pt x="39994" y="16243"/>
                  </a:moveTo>
                  <a:cubicBezTo>
                    <a:pt x="39995" y="16243"/>
                    <a:pt x="39996" y="16243"/>
                    <a:pt x="39996" y="16243"/>
                  </a:cubicBezTo>
                  <a:lnTo>
                    <a:pt x="39996" y="16243"/>
                  </a:lnTo>
                  <a:cubicBezTo>
                    <a:pt x="39996" y="16243"/>
                    <a:pt x="39996" y="16243"/>
                    <a:pt x="39996" y="16243"/>
                  </a:cubicBezTo>
                  <a:cubicBezTo>
                    <a:pt x="39961" y="16325"/>
                    <a:pt x="39945" y="16412"/>
                    <a:pt x="39931" y="16500"/>
                  </a:cubicBezTo>
                  <a:cubicBezTo>
                    <a:pt x="39912" y="16560"/>
                    <a:pt x="39891" y="16621"/>
                    <a:pt x="39877" y="16684"/>
                  </a:cubicBezTo>
                  <a:cubicBezTo>
                    <a:pt x="39854" y="16787"/>
                    <a:pt x="39813" y="16884"/>
                    <a:pt x="39721" y="16957"/>
                  </a:cubicBezTo>
                  <a:lnTo>
                    <a:pt x="39672" y="16969"/>
                  </a:lnTo>
                  <a:cubicBezTo>
                    <a:pt x="39675" y="16872"/>
                    <a:pt x="39679" y="16774"/>
                    <a:pt x="39684" y="16675"/>
                  </a:cubicBezTo>
                  <a:cubicBezTo>
                    <a:pt x="39716" y="16639"/>
                    <a:pt x="39693" y="16619"/>
                    <a:pt x="39656" y="16604"/>
                  </a:cubicBezTo>
                  <a:lnTo>
                    <a:pt x="39656" y="16604"/>
                  </a:lnTo>
                  <a:cubicBezTo>
                    <a:pt x="39656" y="16604"/>
                    <a:pt x="39657" y="16603"/>
                    <a:pt x="39657" y="16602"/>
                  </a:cubicBezTo>
                  <a:lnTo>
                    <a:pt x="39657" y="16602"/>
                  </a:lnTo>
                  <a:lnTo>
                    <a:pt x="39655" y="16603"/>
                  </a:lnTo>
                  <a:lnTo>
                    <a:pt x="39653" y="16603"/>
                  </a:lnTo>
                  <a:cubicBezTo>
                    <a:pt x="39660" y="16514"/>
                    <a:pt x="39756" y="16471"/>
                    <a:pt x="39800" y="16401"/>
                  </a:cubicBezTo>
                  <a:cubicBezTo>
                    <a:pt x="39822" y="16368"/>
                    <a:pt x="39889" y="16344"/>
                    <a:pt x="39844" y="16290"/>
                  </a:cubicBezTo>
                  <a:lnTo>
                    <a:pt x="39844" y="16290"/>
                  </a:lnTo>
                  <a:cubicBezTo>
                    <a:pt x="39853" y="16298"/>
                    <a:pt x="39860" y="16302"/>
                    <a:pt x="39867" y="16302"/>
                  </a:cubicBezTo>
                  <a:cubicBezTo>
                    <a:pt x="39879" y="16302"/>
                    <a:pt x="39888" y="16291"/>
                    <a:pt x="39898" y="16280"/>
                  </a:cubicBezTo>
                  <a:cubicBezTo>
                    <a:pt x="39926" y="16261"/>
                    <a:pt x="39955" y="16243"/>
                    <a:pt x="39994" y="16243"/>
                  </a:cubicBezTo>
                  <a:close/>
                  <a:moveTo>
                    <a:pt x="3756" y="16967"/>
                  </a:moveTo>
                  <a:lnTo>
                    <a:pt x="3761" y="16976"/>
                  </a:lnTo>
                  <a:lnTo>
                    <a:pt x="3748" y="16975"/>
                  </a:lnTo>
                  <a:lnTo>
                    <a:pt x="3756" y="16967"/>
                  </a:lnTo>
                  <a:close/>
                  <a:moveTo>
                    <a:pt x="39654" y="16604"/>
                  </a:moveTo>
                  <a:lnTo>
                    <a:pt x="39655" y="16605"/>
                  </a:lnTo>
                  <a:lnTo>
                    <a:pt x="39655" y="16605"/>
                  </a:lnTo>
                  <a:cubicBezTo>
                    <a:pt x="39635" y="16624"/>
                    <a:pt x="39629" y="16652"/>
                    <a:pt x="39640" y="16675"/>
                  </a:cubicBezTo>
                  <a:cubicBezTo>
                    <a:pt x="39610" y="16794"/>
                    <a:pt x="39583" y="16913"/>
                    <a:pt x="39549" y="17032"/>
                  </a:cubicBezTo>
                  <a:cubicBezTo>
                    <a:pt x="39533" y="17092"/>
                    <a:pt x="39529" y="17162"/>
                    <a:pt x="39430" y="17187"/>
                  </a:cubicBezTo>
                  <a:cubicBezTo>
                    <a:pt x="39434" y="17025"/>
                    <a:pt x="39478" y="16874"/>
                    <a:pt x="39521" y="16723"/>
                  </a:cubicBezTo>
                  <a:cubicBezTo>
                    <a:pt x="39537" y="16666"/>
                    <a:pt x="39590" y="16628"/>
                    <a:pt x="39654" y="16604"/>
                  </a:cubicBezTo>
                  <a:close/>
                  <a:moveTo>
                    <a:pt x="1983" y="15170"/>
                  </a:moveTo>
                  <a:lnTo>
                    <a:pt x="1983" y="15170"/>
                  </a:lnTo>
                  <a:cubicBezTo>
                    <a:pt x="2384" y="15274"/>
                    <a:pt x="2750" y="15362"/>
                    <a:pt x="3098" y="15491"/>
                  </a:cubicBezTo>
                  <a:cubicBezTo>
                    <a:pt x="3600" y="15678"/>
                    <a:pt x="4090" y="15885"/>
                    <a:pt x="4565" y="16117"/>
                  </a:cubicBezTo>
                  <a:cubicBezTo>
                    <a:pt x="4982" y="16320"/>
                    <a:pt x="5373" y="16554"/>
                    <a:pt x="5689" y="16869"/>
                  </a:cubicBezTo>
                  <a:cubicBezTo>
                    <a:pt x="5829" y="17010"/>
                    <a:pt x="5889" y="17170"/>
                    <a:pt x="5908" y="17352"/>
                  </a:cubicBezTo>
                  <a:cubicBezTo>
                    <a:pt x="5839" y="17352"/>
                    <a:pt x="5811" y="17306"/>
                    <a:pt x="5775" y="17278"/>
                  </a:cubicBezTo>
                  <a:cubicBezTo>
                    <a:pt x="5305" y="16944"/>
                    <a:pt x="4794" y="16664"/>
                    <a:pt x="4266" y="16404"/>
                  </a:cubicBezTo>
                  <a:cubicBezTo>
                    <a:pt x="3893" y="16223"/>
                    <a:pt x="3512" y="16049"/>
                    <a:pt x="3119" y="15899"/>
                  </a:cubicBezTo>
                  <a:cubicBezTo>
                    <a:pt x="2893" y="15814"/>
                    <a:pt x="2663" y="15741"/>
                    <a:pt x="2420" y="15702"/>
                  </a:cubicBezTo>
                  <a:cubicBezTo>
                    <a:pt x="2386" y="15696"/>
                    <a:pt x="2351" y="15697"/>
                    <a:pt x="2328" y="15671"/>
                  </a:cubicBezTo>
                  <a:cubicBezTo>
                    <a:pt x="2202" y="15522"/>
                    <a:pt x="2083" y="15370"/>
                    <a:pt x="1983" y="15170"/>
                  </a:cubicBezTo>
                  <a:close/>
                  <a:moveTo>
                    <a:pt x="7860" y="14916"/>
                  </a:moveTo>
                  <a:cubicBezTo>
                    <a:pt x="7891" y="15110"/>
                    <a:pt x="7913" y="15296"/>
                    <a:pt x="7904" y="15488"/>
                  </a:cubicBezTo>
                  <a:cubicBezTo>
                    <a:pt x="7900" y="15562"/>
                    <a:pt x="7837" y="15613"/>
                    <a:pt x="7793" y="15671"/>
                  </a:cubicBezTo>
                  <a:cubicBezTo>
                    <a:pt x="7379" y="16221"/>
                    <a:pt x="6971" y="16775"/>
                    <a:pt x="6688" y="17389"/>
                  </a:cubicBezTo>
                  <a:lnTo>
                    <a:pt x="6644" y="17376"/>
                  </a:lnTo>
                  <a:cubicBezTo>
                    <a:pt x="6585" y="17221"/>
                    <a:pt x="6533" y="17064"/>
                    <a:pt x="6468" y="16912"/>
                  </a:cubicBezTo>
                  <a:cubicBezTo>
                    <a:pt x="6431" y="16829"/>
                    <a:pt x="6436" y="16761"/>
                    <a:pt x="6478" y="16680"/>
                  </a:cubicBezTo>
                  <a:cubicBezTo>
                    <a:pt x="6664" y="16321"/>
                    <a:pt x="6911" y="15993"/>
                    <a:pt x="7163" y="15667"/>
                  </a:cubicBezTo>
                  <a:cubicBezTo>
                    <a:pt x="7198" y="15625"/>
                    <a:pt x="7230" y="15581"/>
                    <a:pt x="7258" y="15534"/>
                  </a:cubicBezTo>
                  <a:cubicBezTo>
                    <a:pt x="7261" y="15528"/>
                    <a:pt x="7262" y="15521"/>
                    <a:pt x="7261" y="15515"/>
                  </a:cubicBezTo>
                  <a:cubicBezTo>
                    <a:pt x="7267" y="15515"/>
                    <a:pt x="7272" y="15513"/>
                    <a:pt x="7277" y="15508"/>
                  </a:cubicBezTo>
                  <a:cubicBezTo>
                    <a:pt x="7385" y="15388"/>
                    <a:pt x="7502" y="15270"/>
                    <a:pt x="7580" y="15134"/>
                  </a:cubicBezTo>
                  <a:cubicBezTo>
                    <a:pt x="7583" y="15130"/>
                    <a:pt x="7583" y="15125"/>
                    <a:pt x="7582" y="15120"/>
                  </a:cubicBezTo>
                  <a:lnTo>
                    <a:pt x="7582" y="15120"/>
                  </a:lnTo>
                  <a:cubicBezTo>
                    <a:pt x="7587" y="15122"/>
                    <a:pt x="7592" y="15123"/>
                    <a:pt x="7597" y="15123"/>
                  </a:cubicBezTo>
                  <a:cubicBezTo>
                    <a:pt x="7628" y="15123"/>
                    <a:pt x="7645" y="15085"/>
                    <a:pt x="7661" y="15065"/>
                  </a:cubicBezTo>
                  <a:cubicBezTo>
                    <a:pt x="7738" y="14968"/>
                    <a:pt x="7734" y="14964"/>
                    <a:pt x="7860" y="14916"/>
                  </a:cubicBezTo>
                  <a:close/>
                  <a:moveTo>
                    <a:pt x="39757" y="17035"/>
                  </a:moveTo>
                  <a:cubicBezTo>
                    <a:pt x="39781" y="17132"/>
                    <a:pt x="39725" y="17221"/>
                    <a:pt x="39726" y="17316"/>
                  </a:cubicBezTo>
                  <a:lnTo>
                    <a:pt x="39685" y="17440"/>
                  </a:lnTo>
                  <a:lnTo>
                    <a:pt x="39675" y="17454"/>
                  </a:lnTo>
                  <a:cubicBezTo>
                    <a:pt x="39648" y="17465"/>
                    <a:pt x="39625" y="17486"/>
                    <a:pt x="39614" y="17514"/>
                  </a:cubicBezTo>
                  <a:cubicBezTo>
                    <a:pt x="39599" y="17530"/>
                    <a:pt x="39589" y="17550"/>
                    <a:pt x="39581" y="17571"/>
                  </a:cubicBezTo>
                  <a:cubicBezTo>
                    <a:pt x="39577" y="17515"/>
                    <a:pt x="39546" y="17452"/>
                    <a:pt x="39564" y="17388"/>
                  </a:cubicBezTo>
                  <a:cubicBezTo>
                    <a:pt x="39594" y="17281"/>
                    <a:pt x="39633" y="17176"/>
                    <a:pt x="39680" y="17076"/>
                  </a:cubicBezTo>
                  <a:lnTo>
                    <a:pt x="39757" y="17035"/>
                  </a:lnTo>
                  <a:close/>
                  <a:moveTo>
                    <a:pt x="39468" y="17353"/>
                  </a:moveTo>
                  <a:lnTo>
                    <a:pt x="39468" y="17354"/>
                  </a:lnTo>
                  <a:cubicBezTo>
                    <a:pt x="39467" y="17509"/>
                    <a:pt x="39444" y="17638"/>
                    <a:pt x="39327" y="17743"/>
                  </a:cubicBezTo>
                  <a:cubicBezTo>
                    <a:pt x="39342" y="17610"/>
                    <a:pt x="39297" y="17460"/>
                    <a:pt x="39468" y="17353"/>
                  </a:cubicBezTo>
                  <a:close/>
                  <a:moveTo>
                    <a:pt x="2519" y="15843"/>
                  </a:moveTo>
                  <a:cubicBezTo>
                    <a:pt x="2654" y="15843"/>
                    <a:pt x="2757" y="15882"/>
                    <a:pt x="2858" y="15921"/>
                  </a:cubicBezTo>
                  <a:cubicBezTo>
                    <a:pt x="3519" y="16174"/>
                    <a:pt x="4164" y="16469"/>
                    <a:pt x="4788" y="16804"/>
                  </a:cubicBezTo>
                  <a:cubicBezTo>
                    <a:pt x="5112" y="16976"/>
                    <a:pt x="5421" y="17166"/>
                    <a:pt x="5723" y="17369"/>
                  </a:cubicBezTo>
                  <a:cubicBezTo>
                    <a:pt x="5899" y="17485"/>
                    <a:pt x="6021" y="17619"/>
                    <a:pt x="6044" y="17814"/>
                  </a:cubicBezTo>
                  <a:cubicBezTo>
                    <a:pt x="6055" y="17905"/>
                    <a:pt x="6088" y="17995"/>
                    <a:pt x="6122" y="18123"/>
                  </a:cubicBezTo>
                  <a:cubicBezTo>
                    <a:pt x="5342" y="17487"/>
                    <a:pt x="4467" y="17070"/>
                    <a:pt x="3515" y="16760"/>
                  </a:cubicBezTo>
                  <a:lnTo>
                    <a:pt x="3513" y="16760"/>
                  </a:lnTo>
                  <a:cubicBezTo>
                    <a:pt x="3469" y="16744"/>
                    <a:pt x="3424" y="16733"/>
                    <a:pt x="3389" y="16703"/>
                  </a:cubicBezTo>
                  <a:cubicBezTo>
                    <a:pt x="3070" y="16440"/>
                    <a:pt x="2763" y="16168"/>
                    <a:pt x="2476" y="15844"/>
                  </a:cubicBezTo>
                  <a:cubicBezTo>
                    <a:pt x="2491" y="15844"/>
                    <a:pt x="2505" y="15843"/>
                    <a:pt x="2519" y="15843"/>
                  </a:cubicBezTo>
                  <a:close/>
                  <a:moveTo>
                    <a:pt x="7888" y="15806"/>
                  </a:moveTo>
                  <a:lnTo>
                    <a:pt x="7888" y="15806"/>
                  </a:lnTo>
                  <a:cubicBezTo>
                    <a:pt x="7880" y="15940"/>
                    <a:pt x="7880" y="16072"/>
                    <a:pt x="7862" y="16201"/>
                  </a:cubicBezTo>
                  <a:cubicBezTo>
                    <a:pt x="7805" y="16608"/>
                    <a:pt x="7706" y="17006"/>
                    <a:pt x="7546" y="17392"/>
                  </a:cubicBezTo>
                  <a:cubicBezTo>
                    <a:pt x="7388" y="17772"/>
                    <a:pt x="7255" y="18157"/>
                    <a:pt x="7179" y="18555"/>
                  </a:cubicBezTo>
                  <a:cubicBezTo>
                    <a:pt x="7168" y="18612"/>
                    <a:pt x="7167" y="18672"/>
                    <a:pt x="7107" y="18726"/>
                  </a:cubicBezTo>
                  <a:cubicBezTo>
                    <a:pt x="7024" y="18386"/>
                    <a:pt x="6921" y="18051"/>
                    <a:pt x="6798" y="17723"/>
                  </a:cubicBezTo>
                  <a:cubicBezTo>
                    <a:pt x="6790" y="17701"/>
                    <a:pt x="6783" y="17675"/>
                    <a:pt x="6790" y="17655"/>
                  </a:cubicBezTo>
                  <a:cubicBezTo>
                    <a:pt x="6866" y="17443"/>
                    <a:pt x="6886" y="17219"/>
                    <a:pt x="7005" y="17018"/>
                  </a:cubicBezTo>
                  <a:cubicBezTo>
                    <a:pt x="7076" y="16899"/>
                    <a:pt x="7148" y="16779"/>
                    <a:pt x="7226" y="16664"/>
                  </a:cubicBezTo>
                  <a:cubicBezTo>
                    <a:pt x="7396" y="16413"/>
                    <a:pt x="7568" y="16163"/>
                    <a:pt x="7743" y="15916"/>
                  </a:cubicBezTo>
                  <a:cubicBezTo>
                    <a:pt x="7772" y="15874"/>
                    <a:pt x="7782" y="15815"/>
                    <a:pt x="7888" y="15806"/>
                  </a:cubicBezTo>
                  <a:close/>
                  <a:moveTo>
                    <a:pt x="39466" y="18332"/>
                  </a:moveTo>
                  <a:cubicBezTo>
                    <a:pt x="39428" y="18510"/>
                    <a:pt x="39496" y="18713"/>
                    <a:pt x="39274" y="18857"/>
                  </a:cubicBezTo>
                  <a:cubicBezTo>
                    <a:pt x="39264" y="18592"/>
                    <a:pt x="39325" y="18412"/>
                    <a:pt x="39465" y="18332"/>
                  </a:cubicBezTo>
                  <a:close/>
                  <a:moveTo>
                    <a:pt x="3851" y="16993"/>
                  </a:moveTo>
                  <a:cubicBezTo>
                    <a:pt x="3884" y="16993"/>
                    <a:pt x="3908" y="17014"/>
                    <a:pt x="3932" y="17031"/>
                  </a:cubicBezTo>
                  <a:cubicBezTo>
                    <a:pt x="4653" y="17306"/>
                    <a:pt x="5324" y="17649"/>
                    <a:pt x="5918" y="18099"/>
                  </a:cubicBezTo>
                  <a:cubicBezTo>
                    <a:pt x="6056" y="18204"/>
                    <a:pt x="6153" y="18316"/>
                    <a:pt x="6156" y="18484"/>
                  </a:cubicBezTo>
                  <a:cubicBezTo>
                    <a:pt x="6157" y="18581"/>
                    <a:pt x="6204" y="18677"/>
                    <a:pt x="6220" y="18775"/>
                  </a:cubicBezTo>
                  <a:cubicBezTo>
                    <a:pt x="6232" y="18836"/>
                    <a:pt x="6271" y="18895"/>
                    <a:pt x="6244" y="18957"/>
                  </a:cubicBezTo>
                  <a:cubicBezTo>
                    <a:pt x="6236" y="18959"/>
                    <a:pt x="6228" y="18959"/>
                    <a:pt x="6221" y="18959"/>
                  </a:cubicBezTo>
                  <a:cubicBezTo>
                    <a:pt x="6178" y="18959"/>
                    <a:pt x="6165" y="18927"/>
                    <a:pt x="6147" y="18905"/>
                  </a:cubicBezTo>
                  <a:cubicBezTo>
                    <a:pt x="5720" y="18390"/>
                    <a:pt x="5186" y="17965"/>
                    <a:pt x="4614" y="17574"/>
                  </a:cubicBezTo>
                  <a:cubicBezTo>
                    <a:pt x="4385" y="17417"/>
                    <a:pt x="4159" y="17258"/>
                    <a:pt x="3931" y="17099"/>
                  </a:cubicBezTo>
                  <a:cubicBezTo>
                    <a:pt x="3876" y="17082"/>
                    <a:pt x="3830" y="17056"/>
                    <a:pt x="3803" y="17006"/>
                  </a:cubicBezTo>
                  <a:lnTo>
                    <a:pt x="3802" y="17006"/>
                  </a:lnTo>
                  <a:cubicBezTo>
                    <a:pt x="3821" y="16997"/>
                    <a:pt x="3837" y="16993"/>
                    <a:pt x="3851" y="16993"/>
                  </a:cubicBezTo>
                  <a:close/>
                  <a:moveTo>
                    <a:pt x="6254" y="18988"/>
                  </a:moveTo>
                  <a:lnTo>
                    <a:pt x="6268" y="19010"/>
                  </a:lnTo>
                  <a:lnTo>
                    <a:pt x="6254" y="19022"/>
                  </a:lnTo>
                  <a:cubicBezTo>
                    <a:pt x="6248" y="19015"/>
                    <a:pt x="6244" y="19008"/>
                    <a:pt x="6241" y="19000"/>
                  </a:cubicBezTo>
                  <a:cubicBezTo>
                    <a:pt x="6241" y="18996"/>
                    <a:pt x="6249" y="18991"/>
                    <a:pt x="6254" y="18988"/>
                  </a:cubicBezTo>
                  <a:close/>
                  <a:moveTo>
                    <a:pt x="4096" y="18644"/>
                  </a:moveTo>
                  <a:cubicBezTo>
                    <a:pt x="4182" y="18814"/>
                    <a:pt x="4077" y="18954"/>
                    <a:pt x="4012" y="19111"/>
                  </a:cubicBezTo>
                  <a:cubicBezTo>
                    <a:pt x="3928" y="19046"/>
                    <a:pt x="3915" y="18978"/>
                    <a:pt x="3944" y="18900"/>
                  </a:cubicBezTo>
                  <a:cubicBezTo>
                    <a:pt x="3972" y="18817"/>
                    <a:pt x="3997" y="18732"/>
                    <a:pt x="4023" y="18648"/>
                  </a:cubicBezTo>
                  <a:lnTo>
                    <a:pt x="4096" y="18644"/>
                  </a:lnTo>
                  <a:close/>
                  <a:moveTo>
                    <a:pt x="4045" y="17458"/>
                  </a:moveTo>
                  <a:cubicBezTo>
                    <a:pt x="4208" y="17525"/>
                    <a:pt x="4311" y="17628"/>
                    <a:pt x="4437" y="17703"/>
                  </a:cubicBezTo>
                  <a:cubicBezTo>
                    <a:pt x="4485" y="17731"/>
                    <a:pt x="4479" y="17772"/>
                    <a:pt x="4464" y="17813"/>
                  </a:cubicBezTo>
                  <a:cubicBezTo>
                    <a:pt x="4380" y="18070"/>
                    <a:pt x="4297" y="18328"/>
                    <a:pt x="4210" y="18593"/>
                  </a:cubicBezTo>
                  <a:cubicBezTo>
                    <a:pt x="4092" y="18547"/>
                    <a:pt x="4101" y="18473"/>
                    <a:pt x="4121" y="18399"/>
                  </a:cubicBezTo>
                  <a:cubicBezTo>
                    <a:pt x="4149" y="18292"/>
                    <a:pt x="4184" y="18185"/>
                    <a:pt x="4215" y="18078"/>
                  </a:cubicBezTo>
                  <a:cubicBezTo>
                    <a:pt x="4231" y="18043"/>
                    <a:pt x="4264" y="17986"/>
                    <a:pt x="4222" y="17974"/>
                  </a:cubicBezTo>
                  <a:cubicBezTo>
                    <a:pt x="4215" y="17972"/>
                    <a:pt x="4210" y="17971"/>
                    <a:pt x="4204" y="17971"/>
                  </a:cubicBezTo>
                  <a:cubicBezTo>
                    <a:pt x="4159" y="17971"/>
                    <a:pt x="4155" y="18026"/>
                    <a:pt x="4143" y="18062"/>
                  </a:cubicBezTo>
                  <a:cubicBezTo>
                    <a:pt x="4143" y="18066"/>
                    <a:pt x="4143" y="18072"/>
                    <a:pt x="4143" y="18077"/>
                  </a:cubicBezTo>
                  <a:cubicBezTo>
                    <a:pt x="4102" y="18131"/>
                    <a:pt x="4120" y="18207"/>
                    <a:pt x="4050" y="18249"/>
                  </a:cubicBezTo>
                  <a:cubicBezTo>
                    <a:pt x="4048" y="18258"/>
                    <a:pt x="4042" y="18264"/>
                    <a:pt x="4035" y="18267"/>
                  </a:cubicBezTo>
                  <a:lnTo>
                    <a:pt x="4035" y="18269"/>
                  </a:lnTo>
                  <a:cubicBezTo>
                    <a:pt x="3941" y="18270"/>
                    <a:pt x="3973" y="18327"/>
                    <a:pt x="3981" y="18366"/>
                  </a:cubicBezTo>
                  <a:cubicBezTo>
                    <a:pt x="4012" y="18540"/>
                    <a:pt x="3924" y="18688"/>
                    <a:pt x="3846" y="18838"/>
                  </a:cubicBezTo>
                  <a:cubicBezTo>
                    <a:pt x="3843" y="18845"/>
                    <a:pt x="3822" y="18845"/>
                    <a:pt x="3811" y="18847"/>
                  </a:cubicBezTo>
                  <a:cubicBezTo>
                    <a:pt x="3788" y="18803"/>
                    <a:pt x="3792" y="18742"/>
                    <a:pt x="3706" y="18740"/>
                  </a:cubicBezTo>
                  <a:lnTo>
                    <a:pt x="3706" y="18740"/>
                  </a:lnTo>
                  <a:lnTo>
                    <a:pt x="3745" y="18845"/>
                  </a:lnTo>
                  <a:cubicBezTo>
                    <a:pt x="3839" y="19050"/>
                    <a:pt x="3724" y="19226"/>
                    <a:pt x="3652" y="19410"/>
                  </a:cubicBezTo>
                  <a:cubicBezTo>
                    <a:pt x="3575" y="19396"/>
                    <a:pt x="3581" y="19324"/>
                    <a:pt x="3526" y="19303"/>
                  </a:cubicBezTo>
                  <a:cubicBezTo>
                    <a:pt x="3515" y="19291"/>
                    <a:pt x="3519" y="19264"/>
                    <a:pt x="3492" y="19264"/>
                  </a:cubicBezTo>
                  <a:cubicBezTo>
                    <a:pt x="3489" y="19264"/>
                    <a:pt x="3486" y="19264"/>
                    <a:pt x="3482" y="19265"/>
                  </a:cubicBezTo>
                  <a:cubicBezTo>
                    <a:pt x="3504" y="19083"/>
                    <a:pt x="3591" y="18915"/>
                    <a:pt x="3651" y="18742"/>
                  </a:cubicBezTo>
                  <a:cubicBezTo>
                    <a:pt x="3726" y="18507"/>
                    <a:pt x="3775" y="18266"/>
                    <a:pt x="3888" y="18040"/>
                  </a:cubicBezTo>
                  <a:cubicBezTo>
                    <a:pt x="3914" y="17844"/>
                    <a:pt x="3989" y="17660"/>
                    <a:pt x="4045" y="17458"/>
                  </a:cubicBezTo>
                  <a:close/>
                  <a:moveTo>
                    <a:pt x="3871" y="19189"/>
                  </a:moveTo>
                  <a:cubicBezTo>
                    <a:pt x="4016" y="19392"/>
                    <a:pt x="3836" y="19544"/>
                    <a:pt x="3811" y="19726"/>
                  </a:cubicBezTo>
                  <a:cubicBezTo>
                    <a:pt x="3676" y="19580"/>
                    <a:pt x="3693" y="19451"/>
                    <a:pt x="3871" y="19189"/>
                  </a:cubicBezTo>
                  <a:close/>
                  <a:moveTo>
                    <a:pt x="39367" y="18973"/>
                  </a:moveTo>
                  <a:cubicBezTo>
                    <a:pt x="39341" y="19149"/>
                    <a:pt x="39360" y="19306"/>
                    <a:pt x="39250" y="19442"/>
                  </a:cubicBezTo>
                  <a:cubicBezTo>
                    <a:pt x="39225" y="19462"/>
                    <a:pt x="39175" y="19476"/>
                    <a:pt x="39228" y="19514"/>
                  </a:cubicBezTo>
                  <a:lnTo>
                    <a:pt x="39275" y="19511"/>
                  </a:lnTo>
                  <a:lnTo>
                    <a:pt x="39275" y="19617"/>
                  </a:lnTo>
                  <a:lnTo>
                    <a:pt x="39178" y="20070"/>
                  </a:lnTo>
                  <a:cubicBezTo>
                    <a:pt x="39099" y="20106"/>
                    <a:pt x="39086" y="20194"/>
                    <a:pt x="39007" y="20231"/>
                  </a:cubicBezTo>
                  <a:cubicBezTo>
                    <a:pt x="38964" y="20053"/>
                    <a:pt x="39035" y="19756"/>
                    <a:pt x="39151" y="19627"/>
                  </a:cubicBezTo>
                  <a:cubicBezTo>
                    <a:pt x="39195" y="19599"/>
                    <a:pt x="39237" y="19569"/>
                    <a:pt x="39227" y="19516"/>
                  </a:cubicBezTo>
                  <a:cubicBezTo>
                    <a:pt x="39212" y="19504"/>
                    <a:pt x="39200" y="19499"/>
                    <a:pt x="39190" y="19499"/>
                  </a:cubicBezTo>
                  <a:cubicBezTo>
                    <a:pt x="39167" y="19499"/>
                    <a:pt x="39156" y="19525"/>
                    <a:pt x="39144" y="19545"/>
                  </a:cubicBezTo>
                  <a:cubicBezTo>
                    <a:pt x="39109" y="19542"/>
                    <a:pt x="39099" y="19522"/>
                    <a:pt x="39105" y="19497"/>
                  </a:cubicBezTo>
                  <a:cubicBezTo>
                    <a:pt x="39132" y="19367"/>
                    <a:pt x="39159" y="19236"/>
                    <a:pt x="39191" y="19108"/>
                  </a:cubicBezTo>
                  <a:cubicBezTo>
                    <a:pt x="39208" y="19039"/>
                    <a:pt x="39281" y="19020"/>
                    <a:pt x="39367" y="18973"/>
                  </a:cubicBezTo>
                  <a:close/>
                  <a:moveTo>
                    <a:pt x="3399" y="20388"/>
                  </a:moveTo>
                  <a:cubicBezTo>
                    <a:pt x="3510" y="20444"/>
                    <a:pt x="3523" y="20534"/>
                    <a:pt x="3506" y="20628"/>
                  </a:cubicBezTo>
                  <a:cubicBezTo>
                    <a:pt x="3496" y="20690"/>
                    <a:pt x="3468" y="20751"/>
                    <a:pt x="3447" y="20811"/>
                  </a:cubicBezTo>
                  <a:cubicBezTo>
                    <a:pt x="3438" y="20835"/>
                    <a:pt x="3434" y="20865"/>
                    <a:pt x="3401" y="20865"/>
                  </a:cubicBezTo>
                  <a:cubicBezTo>
                    <a:pt x="3397" y="20865"/>
                    <a:pt x="3392" y="20865"/>
                    <a:pt x="3387" y="20864"/>
                  </a:cubicBezTo>
                  <a:cubicBezTo>
                    <a:pt x="3356" y="20858"/>
                    <a:pt x="3327" y="20839"/>
                    <a:pt x="3323" y="20807"/>
                  </a:cubicBezTo>
                  <a:cubicBezTo>
                    <a:pt x="3320" y="20750"/>
                    <a:pt x="3316" y="20693"/>
                    <a:pt x="3312" y="20635"/>
                  </a:cubicBezTo>
                  <a:cubicBezTo>
                    <a:pt x="3355" y="20558"/>
                    <a:pt x="3384" y="20475"/>
                    <a:pt x="3399" y="20388"/>
                  </a:cubicBezTo>
                  <a:close/>
                  <a:moveTo>
                    <a:pt x="4792" y="183"/>
                  </a:moveTo>
                  <a:cubicBezTo>
                    <a:pt x="4816" y="183"/>
                    <a:pt x="4839" y="194"/>
                    <a:pt x="4831" y="210"/>
                  </a:cubicBezTo>
                  <a:cubicBezTo>
                    <a:pt x="4789" y="278"/>
                    <a:pt x="4845" y="386"/>
                    <a:pt x="4716" y="418"/>
                  </a:cubicBezTo>
                  <a:lnTo>
                    <a:pt x="4676" y="453"/>
                  </a:lnTo>
                  <a:lnTo>
                    <a:pt x="4676" y="453"/>
                  </a:lnTo>
                  <a:cubicBezTo>
                    <a:pt x="4676" y="453"/>
                    <a:pt x="4676" y="453"/>
                    <a:pt x="4676" y="453"/>
                  </a:cubicBezTo>
                  <a:lnTo>
                    <a:pt x="4676" y="453"/>
                  </a:lnTo>
                  <a:lnTo>
                    <a:pt x="4674" y="455"/>
                  </a:lnTo>
                  <a:lnTo>
                    <a:pt x="4676" y="453"/>
                  </a:lnTo>
                  <a:lnTo>
                    <a:pt x="4676" y="453"/>
                  </a:lnTo>
                  <a:cubicBezTo>
                    <a:pt x="4672" y="474"/>
                    <a:pt x="4656" y="488"/>
                    <a:pt x="4634" y="489"/>
                  </a:cubicBezTo>
                  <a:cubicBezTo>
                    <a:pt x="4618" y="542"/>
                    <a:pt x="4570" y="574"/>
                    <a:pt x="4526" y="607"/>
                  </a:cubicBezTo>
                  <a:cubicBezTo>
                    <a:pt x="4478" y="669"/>
                    <a:pt x="4429" y="732"/>
                    <a:pt x="4356" y="776"/>
                  </a:cubicBezTo>
                  <a:cubicBezTo>
                    <a:pt x="4225" y="933"/>
                    <a:pt x="4095" y="1090"/>
                    <a:pt x="4002" y="1267"/>
                  </a:cubicBezTo>
                  <a:cubicBezTo>
                    <a:pt x="3966" y="1334"/>
                    <a:pt x="3919" y="1363"/>
                    <a:pt x="3830" y="1363"/>
                  </a:cubicBezTo>
                  <a:cubicBezTo>
                    <a:pt x="3721" y="1363"/>
                    <a:pt x="3612" y="1380"/>
                    <a:pt x="3491" y="1391"/>
                  </a:cubicBezTo>
                  <a:cubicBezTo>
                    <a:pt x="3556" y="1272"/>
                    <a:pt x="3702" y="1222"/>
                    <a:pt x="3777" y="1121"/>
                  </a:cubicBezTo>
                  <a:cubicBezTo>
                    <a:pt x="3737" y="1118"/>
                    <a:pt x="3704" y="1109"/>
                    <a:pt x="3688" y="1071"/>
                  </a:cubicBezTo>
                  <a:cubicBezTo>
                    <a:pt x="3331" y="1325"/>
                    <a:pt x="2999" y="1594"/>
                    <a:pt x="2753" y="1937"/>
                  </a:cubicBezTo>
                  <a:cubicBezTo>
                    <a:pt x="2512" y="2270"/>
                    <a:pt x="2396" y="2638"/>
                    <a:pt x="2283" y="3009"/>
                  </a:cubicBezTo>
                  <a:cubicBezTo>
                    <a:pt x="2196" y="3175"/>
                    <a:pt x="2127" y="3351"/>
                    <a:pt x="2077" y="3533"/>
                  </a:cubicBezTo>
                  <a:cubicBezTo>
                    <a:pt x="1968" y="3750"/>
                    <a:pt x="1949" y="3983"/>
                    <a:pt x="1927" y="4214"/>
                  </a:cubicBezTo>
                  <a:cubicBezTo>
                    <a:pt x="1889" y="4616"/>
                    <a:pt x="1925" y="5018"/>
                    <a:pt x="1976" y="5416"/>
                  </a:cubicBezTo>
                  <a:cubicBezTo>
                    <a:pt x="2048" y="5971"/>
                    <a:pt x="2101" y="6528"/>
                    <a:pt x="2212" y="7078"/>
                  </a:cubicBezTo>
                  <a:cubicBezTo>
                    <a:pt x="2252" y="7279"/>
                    <a:pt x="2288" y="7480"/>
                    <a:pt x="2374" y="7671"/>
                  </a:cubicBezTo>
                  <a:cubicBezTo>
                    <a:pt x="2402" y="7817"/>
                    <a:pt x="2452" y="7958"/>
                    <a:pt x="2523" y="8089"/>
                  </a:cubicBezTo>
                  <a:cubicBezTo>
                    <a:pt x="2580" y="8231"/>
                    <a:pt x="2636" y="8375"/>
                    <a:pt x="2693" y="8519"/>
                  </a:cubicBezTo>
                  <a:cubicBezTo>
                    <a:pt x="2700" y="8534"/>
                    <a:pt x="2706" y="8551"/>
                    <a:pt x="2725" y="8551"/>
                  </a:cubicBezTo>
                  <a:cubicBezTo>
                    <a:pt x="2730" y="8551"/>
                    <a:pt x="2735" y="8551"/>
                    <a:pt x="2741" y="8549"/>
                  </a:cubicBezTo>
                  <a:lnTo>
                    <a:pt x="2741" y="8549"/>
                  </a:lnTo>
                  <a:cubicBezTo>
                    <a:pt x="2706" y="8569"/>
                    <a:pt x="2723" y="8595"/>
                    <a:pt x="2732" y="8621"/>
                  </a:cubicBezTo>
                  <a:cubicBezTo>
                    <a:pt x="2942" y="9173"/>
                    <a:pt x="3151" y="9726"/>
                    <a:pt x="3409" y="10263"/>
                  </a:cubicBezTo>
                  <a:lnTo>
                    <a:pt x="3511" y="10259"/>
                  </a:lnTo>
                  <a:cubicBezTo>
                    <a:pt x="3487" y="10200"/>
                    <a:pt x="3487" y="10133"/>
                    <a:pt x="3511" y="10074"/>
                  </a:cubicBezTo>
                  <a:cubicBezTo>
                    <a:pt x="3705" y="9523"/>
                    <a:pt x="3989" y="9006"/>
                    <a:pt x="4334" y="8514"/>
                  </a:cubicBezTo>
                  <a:cubicBezTo>
                    <a:pt x="4539" y="8218"/>
                    <a:pt x="4759" y="7929"/>
                    <a:pt x="4978" y="7630"/>
                  </a:cubicBezTo>
                  <a:cubicBezTo>
                    <a:pt x="5047" y="7672"/>
                    <a:pt x="5055" y="7738"/>
                    <a:pt x="5083" y="7793"/>
                  </a:cubicBezTo>
                  <a:cubicBezTo>
                    <a:pt x="5314" y="8276"/>
                    <a:pt x="5429" y="8786"/>
                    <a:pt x="5536" y="9298"/>
                  </a:cubicBezTo>
                  <a:cubicBezTo>
                    <a:pt x="5673" y="9965"/>
                    <a:pt x="5804" y="10631"/>
                    <a:pt x="6100" y="11266"/>
                  </a:cubicBezTo>
                  <a:cubicBezTo>
                    <a:pt x="6242" y="11566"/>
                    <a:pt x="6405" y="11856"/>
                    <a:pt x="6587" y="12133"/>
                  </a:cubicBezTo>
                  <a:cubicBezTo>
                    <a:pt x="6716" y="12333"/>
                    <a:pt x="6843" y="12532"/>
                    <a:pt x="6969" y="12732"/>
                  </a:cubicBezTo>
                  <a:cubicBezTo>
                    <a:pt x="7001" y="12782"/>
                    <a:pt x="7055" y="12827"/>
                    <a:pt x="7025" y="12893"/>
                  </a:cubicBezTo>
                  <a:cubicBezTo>
                    <a:pt x="6960" y="12929"/>
                    <a:pt x="6922" y="12987"/>
                    <a:pt x="6880" y="13039"/>
                  </a:cubicBezTo>
                  <a:cubicBezTo>
                    <a:pt x="6476" y="13551"/>
                    <a:pt x="6110" y="14092"/>
                    <a:pt x="5783" y="14658"/>
                  </a:cubicBezTo>
                  <a:cubicBezTo>
                    <a:pt x="5748" y="14720"/>
                    <a:pt x="5704" y="14782"/>
                    <a:pt x="5702" y="14854"/>
                  </a:cubicBezTo>
                  <a:lnTo>
                    <a:pt x="5702" y="14855"/>
                  </a:lnTo>
                  <a:cubicBezTo>
                    <a:pt x="5690" y="14862"/>
                    <a:pt x="5678" y="14865"/>
                    <a:pt x="5666" y="14865"/>
                  </a:cubicBezTo>
                  <a:cubicBezTo>
                    <a:pt x="5650" y="14865"/>
                    <a:pt x="5635" y="14860"/>
                    <a:pt x="5620" y="14852"/>
                  </a:cubicBezTo>
                  <a:cubicBezTo>
                    <a:pt x="5492" y="14512"/>
                    <a:pt x="5344" y="14180"/>
                    <a:pt x="5178" y="13858"/>
                  </a:cubicBezTo>
                  <a:cubicBezTo>
                    <a:pt x="4828" y="13176"/>
                    <a:pt x="4492" y="12488"/>
                    <a:pt x="4160" y="11800"/>
                  </a:cubicBezTo>
                  <a:cubicBezTo>
                    <a:pt x="4165" y="11787"/>
                    <a:pt x="4158" y="11774"/>
                    <a:pt x="4146" y="11770"/>
                  </a:cubicBezTo>
                  <a:cubicBezTo>
                    <a:pt x="4128" y="11695"/>
                    <a:pt x="4098" y="11624"/>
                    <a:pt x="4055" y="11560"/>
                  </a:cubicBezTo>
                  <a:cubicBezTo>
                    <a:pt x="4046" y="11521"/>
                    <a:pt x="4053" y="11471"/>
                    <a:pt x="3979" y="11471"/>
                  </a:cubicBezTo>
                  <a:cubicBezTo>
                    <a:pt x="3863" y="11476"/>
                    <a:pt x="3945" y="11529"/>
                    <a:pt x="3950" y="11562"/>
                  </a:cubicBezTo>
                  <a:lnTo>
                    <a:pt x="4040" y="11770"/>
                  </a:lnTo>
                  <a:cubicBezTo>
                    <a:pt x="4034" y="11786"/>
                    <a:pt x="4041" y="11797"/>
                    <a:pt x="4058" y="11804"/>
                  </a:cubicBezTo>
                  <a:cubicBezTo>
                    <a:pt x="4099" y="11958"/>
                    <a:pt x="4177" y="12101"/>
                    <a:pt x="4247" y="12246"/>
                  </a:cubicBezTo>
                  <a:cubicBezTo>
                    <a:pt x="4740" y="13281"/>
                    <a:pt x="5255" y="14310"/>
                    <a:pt x="5685" y="15367"/>
                  </a:cubicBezTo>
                  <a:cubicBezTo>
                    <a:pt x="6025" y="16204"/>
                    <a:pt x="6349" y="17044"/>
                    <a:pt x="6707" y="17875"/>
                  </a:cubicBezTo>
                  <a:cubicBezTo>
                    <a:pt x="6778" y="18039"/>
                    <a:pt x="6785" y="18217"/>
                    <a:pt x="6839" y="18386"/>
                  </a:cubicBezTo>
                  <a:cubicBezTo>
                    <a:pt x="7106" y="19230"/>
                    <a:pt x="7425" y="20060"/>
                    <a:pt x="7812" y="20870"/>
                  </a:cubicBezTo>
                  <a:cubicBezTo>
                    <a:pt x="7823" y="20891"/>
                    <a:pt x="7835" y="20911"/>
                    <a:pt x="7823" y="20936"/>
                  </a:cubicBezTo>
                  <a:cubicBezTo>
                    <a:pt x="7790" y="20945"/>
                    <a:pt x="7758" y="20948"/>
                    <a:pt x="7725" y="20948"/>
                  </a:cubicBezTo>
                  <a:cubicBezTo>
                    <a:pt x="7684" y="20948"/>
                    <a:pt x="7643" y="20944"/>
                    <a:pt x="7602" y="20940"/>
                  </a:cubicBezTo>
                  <a:cubicBezTo>
                    <a:pt x="7545" y="20794"/>
                    <a:pt x="7464" y="20658"/>
                    <a:pt x="7362" y="20538"/>
                  </a:cubicBezTo>
                  <a:lnTo>
                    <a:pt x="7362" y="20538"/>
                  </a:lnTo>
                  <a:cubicBezTo>
                    <a:pt x="7321" y="20607"/>
                    <a:pt x="7398" y="20656"/>
                    <a:pt x="7346" y="20702"/>
                  </a:cubicBezTo>
                  <a:cubicBezTo>
                    <a:pt x="7426" y="20725"/>
                    <a:pt x="7420" y="20785"/>
                    <a:pt x="7426" y="20841"/>
                  </a:cubicBezTo>
                  <a:cubicBezTo>
                    <a:pt x="7481" y="20864"/>
                    <a:pt x="7477" y="20907"/>
                    <a:pt x="7475" y="20949"/>
                  </a:cubicBezTo>
                  <a:cubicBezTo>
                    <a:pt x="7465" y="20959"/>
                    <a:pt x="7455" y="20968"/>
                    <a:pt x="7445" y="20968"/>
                  </a:cubicBezTo>
                  <a:cubicBezTo>
                    <a:pt x="7438" y="20968"/>
                    <a:pt x="7431" y="20962"/>
                    <a:pt x="7425" y="20947"/>
                  </a:cubicBezTo>
                  <a:cubicBezTo>
                    <a:pt x="7438" y="20911"/>
                    <a:pt x="7376" y="20877"/>
                    <a:pt x="7422" y="20841"/>
                  </a:cubicBezTo>
                  <a:cubicBezTo>
                    <a:pt x="7339" y="20820"/>
                    <a:pt x="7341" y="20760"/>
                    <a:pt x="7341" y="20702"/>
                  </a:cubicBezTo>
                  <a:cubicBezTo>
                    <a:pt x="7278" y="20689"/>
                    <a:pt x="7297" y="20606"/>
                    <a:pt x="7223" y="20600"/>
                  </a:cubicBezTo>
                  <a:lnTo>
                    <a:pt x="7223" y="20600"/>
                  </a:lnTo>
                  <a:cubicBezTo>
                    <a:pt x="7206" y="20675"/>
                    <a:pt x="7261" y="20732"/>
                    <a:pt x="7282" y="20797"/>
                  </a:cubicBezTo>
                  <a:cubicBezTo>
                    <a:pt x="7297" y="20845"/>
                    <a:pt x="7341" y="20891"/>
                    <a:pt x="7296" y="20943"/>
                  </a:cubicBezTo>
                  <a:cubicBezTo>
                    <a:pt x="7240" y="20939"/>
                    <a:pt x="7194" y="20932"/>
                    <a:pt x="7171" y="20873"/>
                  </a:cubicBezTo>
                  <a:cubicBezTo>
                    <a:pt x="7034" y="20502"/>
                    <a:pt x="6873" y="20137"/>
                    <a:pt x="6739" y="19764"/>
                  </a:cubicBezTo>
                  <a:cubicBezTo>
                    <a:pt x="6386" y="18781"/>
                    <a:pt x="6199" y="17766"/>
                    <a:pt x="5883" y="16775"/>
                  </a:cubicBezTo>
                  <a:cubicBezTo>
                    <a:pt x="5370" y="15175"/>
                    <a:pt x="4707" y="13623"/>
                    <a:pt x="3914" y="12108"/>
                  </a:cubicBezTo>
                  <a:cubicBezTo>
                    <a:pt x="3192" y="10728"/>
                    <a:pt x="2569" y="9315"/>
                    <a:pt x="2114" y="7852"/>
                  </a:cubicBezTo>
                  <a:cubicBezTo>
                    <a:pt x="1749" y="6682"/>
                    <a:pt x="1605" y="5453"/>
                    <a:pt x="1692" y="4230"/>
                  </a:cubicBezTo>
                  <a:cubicBezTo>
                    <a:pt x="1736" y="3580"/>
                    <a:pt x="1887" y="2947"/>
                    <a:pt x="2197" y="2346"/>
                  </a:cubicBezTo>
                  <a:cubicBezTo>
                    <a:pt x="2329" y="2090"/>
                    <a:pt x="2483" y="1844"/>
                    <a:pt x="2707" y="1634"/>
                  </a:cubicBezTo>
                  <a:cubicBezTo>
                    <a:pt x="2705" y="1625"/>
                    <a:pt x="2703" y="1617"/>
                    <a:pt x="2700" y="1607"/>
                  </a:cubicBezTo>
                  <a:lnTo>
                    <a:pt x="2700" y="1607"/>
                  </a:lnTo>
                  <a:cubicBezTo>
                    <a:pt x="2705" y="1611"/>
                    <a:pt x="2710" y="1614"/>
                    <a:pt x="2714" y="1617"/>
                  </a:cubicBezTo>
                  <a:cubicBezTo>
                    <a:pt x="2821" y="1504"/>
                    <a:pt x="2944" y="1405"/>
                    <a:pt x="3069" y="1306"/>
                  </a:cubicBezTo>
                  <a:cubicBezTo>
                    <a:pt x="3095" y="1286"/>
                    <a:pt x="3139" y="1261"/>
                    <a:pt x="3078" y="1229"/>
                  </a:cubicBezTo>
                  <a:cubicBezTo>
                    <a:pt x="3071" y="1211"/>
                    <a:pt x="3059" y="1203"/>
                    <a:pt x="3046" y="1203"/>
                  </a:cubicBezTo>
                  <a:cubicBezTo>
                    <a:pt x="3037" y="1203"/>
                    <a:pt x="3028" y="1206"/>
                    <a:pt x="3019" y="1212"/>
                  </a:cubicBezTo>
                  <a:cubicBezTo>
                    <a:pt x="2965" y="1248"/>
                    <a:pt x="2914" y="1285"/>
                    <a:pt x="2855" y="1328"/>
                  </a:cubicBezTo>
                  <a:cubicBezTo>
                    <a:pt x="2789" y="1242"/>
                    <a:pt x="2813" y="1180"/>
                    <a:pt x="2900" y="1126"/>
                  </a:cubicBezTo>
                  <a:cubicBezTo>
                    <a:pt x="3305" y="873"/>
                    <a:pt x="3712" y="621"/>
                    <a:pt x="4173" y="446"/>
                  </a:cubicBezTo>
                  <a:cubicBezTo>
                    <a:pt x="4228" y="400"/>
                    <a:pt x="4299" y="382"/>
                    <a:pt x="4369" y="363"/>
                  </a:cubicBezTo>
                  <a:cubicBezTo>
                    <a:pt x="4390" y="351"/>
                    <a:pt x="4411" y="339"/>
                    <a:pt x="4435" y="339"/>
                  </a:cubicBezTo>
                  <a:cubicBezTo>
                    <a:pt x="4446" y="339"/>
                    <a:pt x="4456" y="341"/>
                    <a:pt x="4468" y="347"/>
                  </a:cubicBezTo>
                  <a:cubicBezTo>
                    <a:pt x="4474" y="316"/>
                    <a:pt x="4492" y="308"/>
                    <a:pt x="4516" y="308"/>
                  </a:cubicBezTo>
                  <a:cubicBezTo>
                    <a:pt x="4527" y="308"/>
                    <a:pt x="4538" y="309"/>
                    <a:pt x="4550" y="311"/>
                  </a:cubicBezTo>
                  <a:cubicBezTo>
                    <a:pt x="4548" y="286"/>
                    <a:pt x="4570" y="281"/>
                    <a:pt x="4593" y="277"/>
                  </a:cubicBezTo>
                  <a:lnTo>
                    <a:pt x="4593" y="277"/>
                  </a:lnTo>
                  <a:lnTo>
                    <a:pt x="4590" y="279"/>
                  </a:lnTo>
                  <a:lnTo>
                    <a:pt x="4676" y="239"/>
                  </a:lnTo>
                  <a:cubicBezTo>
                    <a:pt x="4697" y="207"/>
                    <a:pt x="4737" y="198"/>
                    <a:pt x="4774" y="185"/>
                  </a:cubicBezTo>
                  <a:cubicBezTo>
                    <a:pt x="4780" y="183"/>
                    <a:pt x="4786" y="183"/>
                    <a:pt x="4792" y="183"/>
                  </a:cubicBezTo>
                  <a:close/>
                  <a:moveTo>
                    <a:pt x="7734" y="20160"/>
                  </a:moveTo>
                  <a:cubicBezTo>
                    <a:pt x="7737" y="20160"/>
                    <a:pt x="7740" y="20160"/>
                    <a:pt x="7743" y="20160"/>
                  </a:cubicBezTo>
                  <a:lnTo>
                    <a:pt x="7784" y="20160"/>
                  </a:lnTo>
                  <a:cubicBezTo>
                    <a:pt x="8596" y="20194"/>
                    <a:pt x="9410" y="20208"/>
                    <a:pt x="10209" y="20354"/>
                  </a:cubicBezTo>
                  <a:cubicBezTo>
                    <a:pt x="10377" y="20385"/>
                    <a:pt x="10542" y="20419"/>
                    <a:pt x="10700" y="20477"/>
                  </a:cubicBezTo>
                  <a:cubicBezTo>
                    <a:pt x="10725" y="20487"/>
                    <a:pt x="10750" y="20496"/>
                    <a:pt x="10774" y="20508"/>
                  </a:cubicBezTo>
                  <a:cubicBezTo>
                    <a:pt x="10879" y="20564"/>
                    <a:pt x="10991" y="20621"/>
                    <a:pt x="10994" y="20742"/>
                  </a:cubicBezTo>
                  <a:cubicBezTo>
                    <a:pt x="10997" y="20866"/>
                    <a:pt x="10881" y="20923"/>
                    <a:pt x="10775" y="20975"/>
                  </a:cubicBezTo>
                  <a:cubicBezTo>
                    <a:pt x="10514" y="21100"/>
                    <a:pt x="10226" y="21151"/>
                    <a:pt x="9934" y="21187"/>
                  </a:cubicBezTo>
                  <a:cubicBezTo>
                    <a:pt x="9419" y="21251"/>
                    <a:pt x="8902" y="21292"/>
                    <a:pt x="8382" y="21292"/>
                  </a:cubicBezTo>
                  <a:cubicBezTo>
                    <a:pt x="8341" y="21292"/>
                    <a:pt x="8300" y="21292"/>
                    <a:pt x="8259" y="21292"/>
                  </a:cubicBezTo>
                  <a:cubicBezTo>
                    <a:pt x="7372" y="21279"/>
                    <a:pt x="6485" y="21251"/>
                    <a:pt x="5607" y="21130"/>
                  </a:cubicBezTo>
                  <a:cubicBezTo>
                    <a:pt x="5433" y="21107"/>
                    <a:pt x="5262" y="21066"/>
                    <a:pt x="5096" y="21006"/>
                  </a:cubicBezTo>
                  <a:cubicBezTo>
                    <a:pt x="5052" y="20991"/>
                    <a:pt x="5009" y="20973"/>
                    <a:pt x="4969" y="20951"/>
                  </a:cubicBezTo>
                  <a:cubicBezTo>
                    <a:pt x="4726" y="20820"/>
                    <a:pt x="4725" y="20644"/>
                    <a:pt x="4966" y="20513"/>
                  </a:cubicBezTo>
                  <a:cubicBezTo>
                    <a:pt x="5047" y="20469"/>
                    <a:pt x="5140" y="20445"/>
                    <a:pt x="5231" y="20424"/>
                  </a:cubicBezTo>
                  <a:cubicBezTo>
                    <a:pt x="5683" y="20323"/>
                    <a:pt x="6140" y="20249"/>
                    <a:pt x="6600" y="20204"/>
                  </a:cubicBezTo>
                  <a:cubicBezTo>
                    <a:pt x="6616" y="20202"/>
                    <a:pt x="6632" y="20202"/>
                    <a:pt x="6646" y="20202"/>
                  </a:cubicBezTo>
                  <a:cubicBezTo>
                    <a:pt x="6737" y="20202"/>
                    <a:pt x="6780" y="20236"/>
                    <a:pt x="6803" y="20317"/>
                  </a:cubicBezTo>
                  <a:cubicBezTo>
                    <a:pt x="6815" y="20361"/>
                    <a:pt x="6854" y="20400"/>
                    <a:pt x="6840" y="20458"/>
                  </a:cubicBezTo>
                  <a:cubicBezTo>
                    <a:pt x="6667" y="20469"/>
                    <a:pt x="6491" y="20480"/>
                    <a:pt x="6317" y="20490"/>
                  </a:cubicBezTo>
                  <a:cubicBezTo>
                    <a:pt x="6105" y="20504"/>
                    <a:pt x="5897" y="20538"/>
                    <a:pt x="5689" y="20574"/>
                  </a:cubicBezTo>
                  <a:cubicBezTo>
                    <a:pt x="5602" y="20588"/>
                    <a:pt x="5517" y="20611"/>
                    <a:pt x="5443" y="20656"/>
                  </a:cubicBezTo>
                  <a:cubicBezTo>
                    <a:pt x="5336" y="20722"/>
                    <a:pt x="5330" y="20815"/>
                    <a:pt x="5427" y="20891"/>
                  </a:cubicBezTo>
                  <a:cubicBezTo>
                    <a:pt x="5502" y="20949"/>
                    <a:pt x="5596" y="20966"/>
                    <a:pt x="5690" y="20984"/>
                  </a:cubicBezTo>
                  <a:cubicBezTo>
                    <a:pt x="5958" y="21033"/>
                    <a:pt x="6231" y="21053"/>
                    <a:pt x="6503" y="21073"/>
                  </a:cubicBezTo>
                  <a:cubicBezTo>
                    <a:pt x="7081" y="21116"/>
                    <a:pt x="7660" y="21146"/>
                    <a:pt x="8238" y="21146"/>
                  </a:cubicBezTo>
                  <a:cubicBezTo>
                    <a:pt x="8656" y="21146"/>
                    <a:pt x="9073" y="21130"/>
                    <a:pt x="9491" y="21092"/>
                  </a:cubicBezTo>
                  <a:cubicBezTo>
                    <a:pt x="9729" y="21071"/>
                    <a:pt x="9965" y="21037"/>
                    <a:pt x="10193" y="20974"/>
                  </a:cubicBezTo>
                  <a:cubicBezTo>
                    <a:pt x="10220" y="20967"/>
                    <a:pt x="10246" y="20960"/>
                    <a:pt x="10271" y="20951"/>
                  </a:cubicBezTo>
                  <a:cubicBezTo>
                    <a:pt x="10380" y="20911"/>
                    <a:pt x="10493" y="20869"/>
                    <a:pt x="10499" y="20750"/>
                  </a:cubicBezTo>
                  <a:cubicBezTo>
                    <a:pt x="10505" y="20632"/>
                    <a:pt x="10394" y="20582"/>
                    <a:pt x="10287" y="20538"/>
                  </a:cubicBezTo>
                  <a:cubicBezTo>
                    <a:pt x="10145" y="20480"/>
                    <a:pt x="9990" y="20452"/>
                    <a:pt x="9836" y="20430"/>
                  </a:cubicBezTo>
                  <a:cubicBezTo>
                    <a:pt x="9348" y="20358"/>
                    <a:pt x="8858" y="20320"/>
                    <a:pt x="8366" y="20315"/>
                  </a:cubicBezTo>
                  <a:cubicBezTo>
                    <a:pt x="8354" y="20314"/>
                    <a:pt x="8342" y="20314"/>
                    <a:pt x="8330" y="20314"/>
                  </a:cubicBezTo>
                  <a:cubicBezTo>
                    <a:pt x="8166" y="20314"/>
                    <a:pt x="8002" y="20337"/>
                    <a:pt x="7843" y="20381"/>
                  </a:cubicBezTo>
                  <a:cubicBezTo>
                    <a:pt x="7816" y="20389"/>
                    <a:pt x="7794" y="20395"/>
                    <a:pt x="7775" y="20395"/>
                  </a:cubicBezTo>
                  <a:cubicBezTo>
                    <a:pt x="7743" y="20395"/>
                    <a:pt x="7722" y="20379"/>
                    <a:pt x="7710" y="20334"/>
                  </a:cubicBezTo>
                  <a:cubicBezTo>
                    <a:pt x="7700" y="20300"/>
                    <a:pt x="7684" y="20267"/>
                    <a:pt x="7672" y="20234"/>
                  </a:cubicBezTo>
                  <a:cubicBezTo>
                    <a:pt x="7653" y="20182"/>
                    <a:pt x="7679" y="20160"/>
                    <a:pt x="7734" y="20160"/>
                  </a:cubicBezTo>
                  <a:close/>
                  <a:moveTo>
                    <a:pt x="10545" y="21188"/>
                  </a:moveTo>
                  <a:cubicBezTo>
                    <a:pt x="10620" y="21230"/>
                    <a:pt x="10577" y="21289"/>
                    <a:pt x="10599" y="21331"/>
                  </a:cubicBezTo>
                  <a:cubicBezTo>
                    <a:pt x="10605" y="21346"/>
                    <a:pt x="10619" y="21358"/>
                    <a:pt x="10636" y="21361"/>
                  </a:cubicBezTo>
                  <a:cubicBezTo>
                    <a:pt x="10601" y="21385"/>
                    <a:pt x="10592" y="21435"/>
                    <a:pt x="10531" y="21447"/>
                  </a:cubicBezTo>
                  <a:lnTo>
                    <a:pt x="10531" y="21447"/>
                  </a:lnTo>
                  <a:cubicBezTo>
                    <a:pt x="10492" y="21362"/>
                    <a:pt x="10481" y="21282"/>
                    <a:pt x="10545" y="21188"/>
                  </a:cubicBezTo>
                  <a:close/>
                  <a:moveTo>
                    <a:pt x="10380" y="21264"/>
                  </a:moveTo>
                  <a:cubicBezTo>
                    <a:pt x="10434" y="21343"/>
                    <a:pt x="10416" y="21426"/>
                    <a:pt x="10417" y="21507"/>
                  </a:cubicBezTo>
                  <a:lnTo>
                    <a:pt x="10340" y="21507"/>
                  </a:lnTo>
                  <a:cubicBezTo>
                    <a:pt x="10346" y="21425"/>
                    <a:pt x="10318" y="21340"/>
                    <a:pt x="10380" y="21264"/>
                  </a:cubicBezTo>
                  <a:close/>
                  <a:moveTo>
                    <a:pt x="3246" y="20883"/>
                  </a:moveTo>
                  <a:cubicBezTo>
                    <a:pt x="3348" y="20997"/>
                    <a:pt x="3375" y="21118"/>
                    <a:pt x="3315" y="21257"/>
                  </a:cubicBezTo>
                  <a:cubicBezTo>
                    <a:pt x="3277" y="21344"/>
                    <a:pt x="3260" y="21437"/>
                    <a:pt x="3230" y="21541"/>
                  </a:cubicBezTo>
                  <a:cubicBezTo>
                    <a:pt x="3133" y="21474"/>
                    <a:pt x="3095" y="21396"/>
                    <a:pt x="3100" y="21302"/>
                  </a:cubicBezTo>
                  <a:cubicBezTo>
                    <a:pt x="3148" y="21162"/>
                    <a:pt x="3197" y="21023"/>
                    <a:pt x="3246" y="20883"/>
                  </a:cubicBezTo>
                  <a:close/>
                  <a:moveTo>
                    <a:pt x="10226" y="21285"/>
                  </a:moveTo>
                  <a:lnTo>
                    <a:pt x="10226" y="21285"/>
                  </a:lnTo>
                  <a:cubicBezTo>
                    <a:pt x="10302" y="21365"/>
                    <a:pt x="10264" y="21458"/>
                    <a:pt x="10277" y="21545"/>
                  </a:cubicBezTo>
                  <a:lnTo>
                    <a:pt x="10255" y="21583"/>
                  </a:lnTo>
                  <a:cubicBezTo>
                    <a:pt x="10141" y="21488"/>
                    <a:pt x="10241" y="21383"/>
                    <a:pt x="10226" y="21285"/>
                  </a:cubicBezTo>
                  <a:close/>
                  <a:moveTo>
                    <a:pt x="10563" y="21527"/>
                  </a:moveTo>
                  <a:cubicBezTo>
                    <a:pt x="10582" y="21527"/>
                    <a:pt x="10586" y="21542"/>
                    <a:pt x="10588" y="21556"/>
                  </a:cubicBezTo>
                  <a:cubicBezTo>
                    <a:pt x="10592" y="21579"/>
                    <a:pt x="10581" y="21598"/>
                    <a:pt x="10550" y="21606"/>
                  </a:cubicBezTo>
                  <a:cubicBezTo>
                    <a:pt x="10549" y="21606"/>
                    <a:pt x="10547" y="21606"/>
                    <a:pt x="10546" y="21606"/>
                  </a:cubicBezTo>
                  <a:cubicBezTo>
                    <a:pt x="10525" y="21606"/>
                    <a:pt x="10512" y="21596"/>
                    <a:pt x="10510" y="21578"/>
                  </a:cubicBezTo>
                  <a:lnTo>
                    <a:pt x="10511" y="21578"/>
                  </a:lnTo>
                  <a:cubicBezTo>
                    <a:pt x="10507" y="21552"/>
                    <a:pt x="10524" y="21535"/>
                    <a:pt x="10551" y="21528"/>
                  </a:cubicBezTo>
                  <a:cubicBezTo>
                    <a:pt x="10556" y="21527"/>
                    <a:pt x="10560" y="21527"/>
                    <a:pt x="10563" y="21527"/>
                  </a:cubicBezTo>
                  <a:close/>
                  <a:moveTo>
                    <a:pt x="10417" y="21588"/>
                  </a:moveTo>
                  <a:lnTo>
                    <a:pt x="10417" y="21588"/>
                  </a:lnTo>
                  <a:cubicBezTo>
                    <a:pt x="10430" y="21621"/>
                    <a:pt x="10440" y="21658"/>
                    <a:pt x="10384" y="21665"/>
                  </a:cubicBezTo>
                  <a:cubicBezTo>
                    <a:pt x="10381" y="21665"/>
                    <a:pt x="10379" y="21666"/>
                    <a:pt x="10377" y="21666"/>
                  </a:cubicBezTo>
                  <a:cubicBezTo>
                    <a:pt x="10351" y="21666"/>
                    <a:pt x="10347" y="21639"/>
                    <a:pt x="10348" y="21617"/>
                  </a:cubicBezTo>
                  <a:lnTo>
                    <a:pt x="10348" y="21617"/>
                  </a:lnTo>
                  <a:cubicBezTo>
                    <a:pt x="10348" y="21617"/>
                    <a:pt x="10348" y="21617"/>
                    <a:pt x="10348" y="21617"/>
                  </a:cubicBezTo>
                  <a:lnTo>
                    <a:pt x="10417" y="21588"/>
                  </a:lnTo>
                  <a:close/>
                  <a:moveTo>
                    <a:pt x="8127" y="21437"/>
                  </a:moveTo>
                  <a:cubicBezTo>
                    <a:pt x="8235" y="21437"/>
                    <a:pt x="8246" y="21470"/>
                    <a:pt x="8224" y="21588"/>
                  </a:cubicBezTo>
                  <a:cubicBezTo>
                    <a:pt x="8218" y="21621"/>
                    <a:pt x="8196" y="21652"/>
                    <a:pt x="8182" y="21684"/>
                  </a:cubicBezTo>
                  <a:lnTo>
                    <a:pt x="8183" y="21685"/>
                  </a:lnTo>
                  <a:cubicBezTo>
                    <a:pt x="8156" y="21688"/>
                    <a:pt x="8130" y="21692"/>
                    <a:pt x="8122" y="21720"/>
                  </a:cubicBezTo>
                  <a:lnTo>
                    <a:pt x="8036" y="21732"/>
                  </a:lnTo>
                  <a:cubicBezTo>
                    <a:pt x="8038" y="21634"/>
                    <a:pt x="8040" y="21538"/>
                    <a:pt x="8042" y="21442"/>
                  </a:cubicBezTo>
                  <a:cubicBezTo>
                    <a:pt x="8075" y="21439"/>
                    <a:pt x="8104" y="21437"/>
                    <a:pt x="8127" y="21437"/>
                  </a:cubicBezTo>
                  <a:close/>
                  <a:moveTo>
                    <a:pt x="10254" y="21639"/>
                  </a:moveTo>
                  <a:lnTo>
                    <a:pt x="10293" y="21653"/>
                  </a:lnTo>
                  <a:cubicBezTo>
                    <a:pt x="10299" y="21689"/>
                    <a:pt x="10271" y="21713"/>
                    <a:pt x="10251" y="21739"/>
                  </a:cubicBezTo>
                  <a:lnTo>
                    <a:pt x="10249" y="21739"/>
                  </a:lnTo>
                  <a:cubicBezTo>
                    <a:pt x="10187" y="21703"/>
                    <a:pt x="10190" y="21670"/>
                    <a:pt x="10254" y="21639"/>
                  </a:cubicBezTo>
                  <a:close/>
                  <a:moveTo>
                    <a:pt x="10566" y="21700"/>
                  </a:moveTo>
                  <a:cubicBezTo>
                    <a:pt x="10582" y="21700"/>
                    <a:pt x="10584" y="21719"/>
                    <a:pt x="10591" y="21730"/>
                  </a:cubicBezTo>
                  <a:cubicBezTo>
                    <a:pt x="10594" y="21754"/>
                    <a:pt x="10589" y="21777"/>
                    <a:pt x="10558" y="21785"/>
                  </a:cubicBezTo>
                  <a:cubicBezTo>
                    <a:pt x="10555" y="21786"/>
                    <a:pt x="10552" y="21787"/>
                    <a:pt x="10549" y="21787"/>
                  </a:cubicBezTo>
                  <a:cubicBezTo>
                    <a:pt x="10533" y="21787"/>
                    <a:pt x="10519" y="21775"/>
                    <a:pt x="10517" y="21759"/>
                  </a:cubicBezTo>
                  <a:cubicBezTo>
                    <a:pt x="10512" y="21733"/>
                    <a:pt x="10525" y="21714"/>
                    <a:pt x="10552" y="21703"/>
                  </a:cubicBezTo>
                  <a:cubicBezTo>
                    <a:pt x="10558" y="21701"/>
                    <a:pt x="10562" y="21700"/>
                    <a:pt x="10566" y="21700"/>
                  </a:cubicBezTo>
                  <a:close/>
                  <a:moveTo>
                    <a:pt x="4670" y="17887"/>
                  </a:moveTo>
                  <a:cubicBezTo>
                    <a:pt x="4766" y="17912"/>
                    <a:pt x="4812" y="17958"/>
                    <a:pt x="4864" y="17994"/>
                  </a:cubicBezTo>
                  <a:cubicBezTo>
                    <a:pt x="5481" y="18421"/>
                    <a:pt x="5986" y="18931"/>
                    <a:pt x="6409" y="19501"/>
                  </a:cubicBezTo>
                  <a:cubicBezTo>
                    <a:pt x="6548" y="19688"/>
                    <a:pt x="6603" y="19907"/>
                    <a:pt x="6710" y="20122"/>
                  </a:cubicBezTo>
                  <a:cubicBezTo>
                    <a:pt x="6659" y="20120"/>
                    <a:pt x="6608" y="20120"/>
                    <a:pt x="6558" y="20120"/>
                  </a:cubicBezTo>
                  <a:cubicBezTo>
                    <a:pt x="6135" y="20120"/>
                    <a:pt x="5740" y="20171"/>
                    <a:pt x="5349" y="20248"/>
                  </a:cubicBezTo>
                  <a:cubicBezTo>
                    <a:pt x="5178" y="20280"/>
                    <a:pt x="5014" y="20341"/>
                    <a:pt x="4864" y="20429"/>
                  </a:cubicBezTo>
                  <a:cubicBezTo>
                    <a:pt x="4733" y="20507"/>
                    <a:pt x="4656" y="20609"/>
                    <a:pt x="4632" y="20745"/>
                  </a:cubicBezTo>
                  <a:cubicBezTo>
                    <a:pt x="4607" y="20877"/>
                    <a:pt x="4600" y="21011"/>
                    <a:pt x="4611" y="21144"/>
                  </a:cubicBezTo>
                  <a:cubicBezTo>
                    <a:pt x="4626" y="21313"/>
                    <a:pt x="4629" y="21483"/>
                    <a:pt x="4644" y="21651"/>
                  </a:cubicBezTo>
                  <a:cubicBezTo>
                    <a:pt x="4650" y="21723"/>
                    <a:pt x="4631" y="21753"/>
                    <a:pt x="4538" y="21761"/>
                  </a:cubicBezTo>
                  <a:cubicBezTo>
                    <a:pt x="4198" y="21792"/>
                    <a:pt x="3857" y="21796"/>
                    <a:pt x="3516" y="21809"/>
                  </a:cubicBezTo>
                  <a:cubicBezTo>
                    <a:pt x="3496" y="21810"/>
                    <a:pt x="3479" y="21810"/>
                    <a:pt x="3463" y="21810"/>
                  </a:cubicBezTo>
                  <a:cubicBezTo>
                    <a:pt x="3315" y="21810"/>
                    <a:pt x="3305" y="21776"/>
                    <a:pt x="3358" y="21627"/>
                  </a:cubicBezTo>
                  <a:cubicBezTo>
                    <a:pt x="3706" y="20627"/>
                    <a:pt x="4057" y="19629"/>
                    <a:pt x="4409" y="18630"/>
                  </a:cubicBezTo>
                  <a:cubicBezTo>
                    <a:pt x="4495" y="18385"/>
                    <a:pt x="4581" y="18139"/>
                    <a:pt x="4670" y="17887"/>
                  </a:cubicBezTo>
                  <a:close/>
                  <a:moveTo>
                    <a:pt x="10255" y="21791"/>
                  </a:moveTo>
                  <a:cubicBezTo>
                    <a:pt x="10305" y="21815"/>
                    <a:pt x="10292" y="21856"/>
                    <a:pt x="10293" y="21894"/>
                  </a:cubicBezTo>
                  <a:cubicBezTo>
                    <a:pt x="10277" y="21900"/>
                    <a:pt x="10255" y="21913"/>
                    <a:pt x="10239" y="21913"/>
                  </a:cubicBezTo>
                  <a:cubicBezTo>
                    <a:pt x="10233" y="21913"/>
                    <a:pt x="10227" y="21911"/>
                    <a:pt x="10223" y="21906"/>
                  </a:cubicBezTo>
                  <a:cubicBezTo>
                    <a:pt x="10190" y="21864"/>
                    <a:pt x="10202" y="21821"/>
                    <a:pt x="10255" y="21791"/>
                  </a:cubicBezTo>
                  <a:close/>
                  <a:moveTo>
                    <a:pt x="8182" y="21686"/>
                  </a:moveTo>
                  <a:cubicBezTo>
                    <a:pt x="8250" y="21736"/>
                    <a:pt x="8207" y="21802"/>
                    <a:pt x="8209" y="21860"/>
                  </a:cubicBezTo>
                  <a:lnTo>
                    <a:pt x="8132" y="21923"/>
                  </a:lnTo>
                  <a:lnTo>
                    <a:pt x="8132" y="21923"/>
                  </a:lnTo>
                  <a:lnTo>
                    <a:pt x="8133" y="21922"/>
                  </a:lnTo>
                  <a:lnTo>
                    <a:pt x="8058" y="21965"/>
                  </a:lnTo>
                  <a:cubicBezTo>
                    <a:pt x="8058" y="21963"/>
                    <a:pt x="8057" y="21962"/>
                    <a:pt x="8057" y="21962"/>
                  </a:cubicBezTo>
                  <a:cubicBezTo>
                    <a:pt x="7970" y="21899"/>
                    <a:pt x="8033" y="21831"/>
                    <a:pt x="8046" y="21765"/>
                  </a:cubicBezTo>
                  <a:cubicBezTo>
                    <a:pt x="8076" y="21757"/>
                    <a:pt x="8106" y="21746"/>
                    <a:pt x="8122" y="21721"/>
                  </a:cubicBezTo>
                  <a:lnTo>
                    <a:pt x="8182" y="21686"/>
                  </a:lnTo>
                  <a:close/>
                  <a:moveTo>
                    <a:pt x="4426" y="21861"/>
                  </a:moveTo>
                  <a:cubicBezTo>
                    <a:pt x="4453" y="21861"/>
                    <a:pt x="4481" y="21863"/>
                    <a:pt x="4510" y="21868"/>
                  </a:cubicBezTo>
                  <a:cubicBezTo>
                    <a:pt x="4417" y="21968"/>
                    <a:pt x="4305" y="22012"/>
                    <a:pt x="4174" y="22023"/>
                  </a:cubicBezTo>
                  <a:cubicBezTo>
                    <a:pt x="3910" y="22043"/>
                    <a:pt x="3647" y="22060"/>
                    <a:pt x="3383" y="22079"/>
                  </a:cubicBezTo>
                  <a:cubicBezTo>
                    <a:pt x="3367" y="22080"/>
                    <a:pt x="3352" y="22081"/>
                    <a:pt x="3339" y="22081"/>
                  </a:cubicBezTo>
                  <a:cubicBezTo>
                    <a:pt x="3301" y="22081"/>
                    <a:pt x="3274" y="22071"/>
                    <a:pt x="3277" y="22017"/>
                  </a:cubicBezTo>
                  <a:cubicBezTo>
                    <a:pt x="3279" y="21954"/>
                    <a:pt x="3303" y="21925"/>
                    <a:pt x="3376" y="21925"/>
                  </a:cubicBezTo>
                  <a:cubicBezTo>
                    <a:pt x="3379" y="21925"/>
                    <a:pt x="3382" y="21925"/>
                    <a:pt x="3385" y="21925"/>
                  </a:cubicBezTo>
                  <a:cubicBezTo>
                    <a:pt x="3430" y="21927"/>
                    <a:pt x="3475" y="21927"/>
                    <a:pt x="3520" y="21927"/>
                  </a:cubicBezTo>
                  <a:cubicBezTo>
                    <a:pt x="3740" y="21927"/>
                    <a:pt x="3959" y="21912"/>
                    <a:pt x="4178" y="21891"/>
                  </a:cubicBezTo>
                  <a:cubicBezTo>
                    <a:pt x="4258" y="21884"/>
                    <a:pt x="4338" y="21861"/>
                    <a:pt x="4426" y="21861"/>
                  </a:cubicBezTo>
                  <a:close/>
                  <a:moveTo>
                    <a:pt x="8435" y="21418"/>
                  </a:moveTo>
                  <a:cubicBezTo>
                    <a:pt x="8460" y="21418"/>
                    <a:pt x="8488" y="21423"/>
                    <a:pt x="8517" y="21434"/>
                  </a:cubicBezTo>
                  <a:cubicBezTo>
                    <a:pt x="8556" y="21450"/>
                    <a:pt x="8554" y="21474"/>
                    <a:pt x="8555" y="21505"/>
                  </a:cubicBezTo>
                  <a:cubicBezTo>
                    <a:pt x="8556" y="21578"/>
                    <a:pt x="8508" y="21646"/>
                    <a:pt x="8526" y="21721"/>
                  </a:cubicBezTo>
                  <a:cubicBezTo>
                    <a:pt x="8541" y="21814"/>
                    <a:pt x="8562" y="21908"/>
                    <a:pt x="8483" y="21990"/>
                  </a:cubicBezTo>
                  <a:cubicBezTo>
                    <a:pt x="8428" y="22001"/>
                    <a:pt x="8394" y="22038"/>
                    <a:pt x="8357" y="22069"/>
                  </a:cubicBezTo>
                  <a:cubicBezTo>
                    <a:pt x="8335" y="22086"/>
                    <a:pt x="8321" y="22093"/>
                    <a:pt x="8311" y="22093"/>
                  </a:cubicBezTo>
                  <a:cubicBezTo>
                    <a:pt x="8286" y="22093"/>
                    <a:pt x="8285" y="22058"/>
                    <a:pt x="8275" y="22034"/>
                  </a:cubicBezTo>
                  <a:lnTo>
                    <a:pt x="8292" y="21862"/>
                  </a:lnTo>
                  <a:cubicBezTo>
                    <a:pt x="8322" y="21842"/>
                    <a:pt x="8353" y="21823"/>
                    <a:pt x="8369" y="21792"/>
                  </a:cubicBezTo>
                  <a:cubicBezTo>
                    <a:pt x="8394" y="21789"/>
                    <a:pt x="8408" y="21778"/>
                    <a:pt x="8411" y="21757"/>
                  </a:cubicBezTo>
                  <a:cubicBezTo>
                    <a:pt x="8434" y="21755"/>
                    <a:pt x="8454" y="21740"/>
                    <a:pt x="8461" y="21719"/>
                  </a:cubicBezTo>
                  <a:cubicBezTo>
                    <a:pt x="8432" y="21719"/>
                    <a:pt x="8409" y="21726"/>
                    <a:pt x="8409" y="21754"/>
                  </a:cubicBezTo>
                  <a:cubicBezTo>
                    <a:pt x="8407" y="21754"/>
                    <a:pt x="8405" y="21754"/>
                    <a:pt x="8403" y="21754"/>
                  </a:cubicBezTo>
                  <a:cubicBezTo>
                    <a:pt x="8378" y="21754"/>
                    <a:pt x="8362" y="21761"/>
                    <a:pt x="8367" y="21787"/>
                  </a:cubicBezTo>
                  <a:cubicBezTo>
                    <a:pt x="8335" y="21776"/>
                    <a:pt x="8285" y="21784"/>
                    <a:pt x="8290" y="21733"/>
                  </a:cubicBezTo>
                  <a:cubicBezTo>
                    <a:pt x="8295" y="21671"/>
                    <a:pt x="8298" y="21608"/>
                    <a:pt x="8302" y="21545"/>
                  </a:cubicBezTo>
                  <a:cubicBezTo>
                    <a:pt x="8308" y="21464"/>
                    <a:pt x="8360" y="21418"/>
                    <a:pt x="8435" y="21418"/>
                  </a:cubicBezTo>
                  <a:close/>
                  <a:moveTo>
                    <a:pt x="4776" y="20995"/>
                  </a:moveTo>
                  <a:cubicBezTo>
                    <a:pt x="4876" y="21060"/>
                    <a:pt x="4971" y="21075"/>
                    <a:pt x="5010" y="21159"/>
                  </a:cubicBezTo>
                  <a:cubicBezTo>
                    <a:pt x="4982" y="21386"/>
                    <a:pt x="4983" y="21616"/>
                    <a:pt x="5010" y="21843"/>
                  </a:cubicBezTo>
                  <a:cubicBezTo>
                    <a:pt x="5026" y="21822"/>
                    <a:pt x="5035" y="21812"/>
                    <a:pt x="5036" y="21803"/>
                  </a:cubicBezTo>
                  <a:cubicBezTo>
                    <a:pt x="5056" y="21590"/>
                    <a:pt x="5076" y="21376"/>
                    <a:pt x="5093" y="21163"/>
                  </a:cubicBezTo>
                  <a:cubicBezTo>
                    <a:pt x="5136" y="21163"/>
                    <a:pt x="5179" y="21165"/>
                    <a:pt x="5211" y="21193"/>
                  </a:cubicBezTo>
                  <a:cubicBezTo>
                    <a:pt x="5184" y="21520"/>
                    <a:pt x="5204" y="21847"/>
                    <a:pt x="5205" y="22174"/>
                  </a:cubicBezTo>
                  <a:cubicBezTo>
                    <a:pt x="4963" y="22075"/>
                    <a:pt x="4832" y="21919"/>
                    <a:pt x="4826" y="21683"/>
                  </a:cubicBezTo>
                  <a:cubicBezTo>
                    <a:pt x="4820" y="21464"/>
                    <a:pt x="4795" y="21247"/>
                    <a:pt x="4776" y="20995"/>
                  </a:cubicBezTo>
                  <a:close/>
                  <a:moveTo>
                    <a:pt x="8156" y="22243"/>
                  </a:moveTo>
                  <a:lnTo>
                    <a:pt x="8156" y="22243"/>
                  </a:lnTo>
                  <a:cubicBezTo>
                    <a:pt x="8169" y="22246"/>
                    <a:pt x="8180" y="22252"/>
                    <a:pt x="8189" y="22261"/>
                  </a:cubicBezTo>
                  <a:cubicBezTo>
                    <a:pt x="8180" y="22252"/>
                    <a:pt x="8168" y="22246"/>
                    <a:pt x="8156" y="22243"/>
                  </a:cubicBezTo>
                  <a:close/>
                  <a:moveTo>
                    <a:pt x="38816" y="21686"/>
                  </a:moveTo>
                  <a:cubicBezTo>
                    <a:pt x="38828" y="21691"/>
                    <a:pt x="38848" y="21697"/>
                    <a:pt x="38848" y="21703"/>
                  </a:cubicBezTo>
                  <a:cubicBezTo>
                    <a:pt x="38832" y="21885"/>
                    <a:pt x="38847" y="22074"/>
                    <a:pt x="38691" y="22226"/>
                  </a:cubicBezTo>
                  <a:lnTo>
                    <a:pt x="38535" y="22314"/>
                  </a:lnTo>
                  <a:cubicBezTo>
                    <a:pt x="38530" y="22066"/>
                    <a:pt x="38664" y="21873"/>
                    <a:pt x="38816" y="21686"/>
                  </a:cubicBezTo>
                  <a:close/>
                  <a:moveTo>
                    <a:pt x="3955" y="22099"/>
                  </a:moveTo>
                  <a:cubicBezTo>
                    <a:pt x="3973" y="22099"/>
                    <a:pt x="3986" y="22104"/>
                    <a:pt x="3988" y="22124"/>
                  </a:cubicBezTo>
                  <a:cubicBezTo>
                    <a:pt x="3989" y="22148"/>
                    <a:pt x="3940" y="22156"/>
                    <a:pt x="3907" y="22160"/>
                  </a:cubicBezTo>
                  <a:cubicBezTo>
                    <a:pt x="3722" y="22246"/>
                    <a:pt x="3535" y="22331"/>
                    <a:pt x="3321" y="22331"/>
                  </a:cubicBezTo>
                  <a:cubicBezTo>
                    <a:pt x="3286" y="22331"/>
                    <a:pt x="3250" y="22328"/>
                    <a:pt x="3214" y="22324"/>
                  </a:cubicBezTo>
                  <a:cubicBezTo>
                    <a:pt x="3210" y="22185"/>
                    <a:pt x="3210" y="22185"/>
                    <a:pt x="3341" y="22170"/>
                  </a:cubicBezTo>
                  <a:cubicBezTo>
                    <a:pt x="3510" y="22151"/>
                    <a:pt x="3680" y="22133"/>
                    <a:pt x="3849" y="22116"/>
                  </a:cubicBezTo>
                  <a:cubicBezTo>
                    <a:pt x="3868" y="22108"/>
                    <a:pt x="3887" y="22104"/>
                    <a:pt x="3906" y="22103"/>
                  </a:cubicBezTo>
                  <a:cubicBezTo>
                    <a:pt x="3907" y="22103"/>
                    <a:pt x="3908" y="22103"/>
                    <a:pt x="3909" y="22103"/>
                  </a:cubicBezTo>
                  <a:cubicBezTo>
                    <a:pt x="3923" y="22103"/>
                    <a:pt x="3940" y="22099"/>
                    <a:pt x="3955" y="22099"/>
                  </a:cubicBezTo>
                  <a:close/>
                  <a:moveTo>
                    <a:pt x="5305" y="21205"/>
                  </a:moveTo>
                  <a:cubicBezTo>
                    <a:pt x="5420" y="21205"/>
                    <a:pt x="5412" y="21288"/>
                    <a:pt x="5426" y="21346"/>
                  </a:cubicBezTo>
                  <a:cubicBezTo>
                    <a:pt x="5437" y="21350"/>
                    <a:pt x="5446" y="21351"/>
                    <a:pt x="5454" y="21351"/>
                  </a:cubicBezTo>
                  <a:cubicBezTo>
                    <a:pt x="5475" y="21351"/>
                    <a:pt x="5484" y="21339"/>
                    <a:pt x="5490" y="21320"/>
                  </a:cubicBezTo>
                  <a:cubicBezTo>
                    <a:pt x="5496" y="21299"/>
                    <a:pt x="5500" y="21275"/>
                    <a:pt x="5538" y="21275"/>
                  </a:cubicBezTo>
                  <a:cubicBezTo>
                    <a:pt x="5539" y="21275"/>
                    <a:pt x="5539" y="21275"/>
                    <a:pt x="5540" y="21275"/>
                  </a:cubicBezTo>
                  <a:cubicBezTo>
                    <a:pt x="5565" y="21275"/>
                    <a:pt x="5568" y="21295"/>
                    <a:pt x="5569" y="21311"/>
                  </a:cubicBezTo>
                  <a:cubicBezTo>
                    <a:pt x="5582" y="21576"/>
                    <a:pt x="5575" y="21841"/>
                    <a:pt x="5621" y="22105"/>
                  </a:cubicBezTo>
                  <a:cubicBezTo>
                    <a:pt x="5577" y="22170"/>
                    <a:pt x="5537" y="22233"/>
                    <a:pt x="5639" y="22290"/>
                  </a:cubicBezTo>
                  <a:cubicBezTo>
                    <a:pt x="5654" y="22300"/>
                    <a:pt x="5653" y="22331"/>
                    <a:pt x="5662" y="22352"/>
                  </a:cubicBezTo>
                  <a:cubicBezTo>
                    <a:pt x="5656" y="22352"/>
                    <a:pt x="5650" y="22352"/>
                    <a:pt x="5644" y="22352"/>
                  </a:cubicBezTo>
                  <a:cubicBezTo>
                    <a:pt x="5476" y="22352"/>
                    <a:pt x="5353" y="22273"/>
                    <a:pt x="5240" y="22179"/>
                  </a:cubicBezTo>
                  <a:cubicBezTo>
                    <a:pt x="5266" y="22070"/>
                    <a:pt x="5267" y="21960"/>
                    <a:pt x="5272" y="21849"/>
                  </a:cubicBezTo>
                  <a:cubicBezTo>
                    <a:pt x="5280" y="21634"/>
                    <a:pt x="5274" y="21419"/>
                    <a:pt x="5305" y="21205"/>
                  </a:cubicBezTo>
                  <a:close/>
                  <a:moveTo>
                    <a:pt x="5734" y="21291"/>
                  </a:moveTo>
                  <a:cubicBezTo>
                    <a:pt x="5752" y="21291"/>
                    <a:pt x="5774" y="21294"/>
                    <a:pt x="5803" y="21296"/>
                  </a:cubicBezTo>
                  <a:cubicBezTo>
                    <a:pt x="6480" y="21364"/>
                    <a:pt x="7157" y="21409"/>
                    <a:pt x="7838" y="21419"/>
                  </a:cubicBezTo>
                  <a:cubicBezTo>
                    <a:pt x="7879" y="21419"/>
                    <a:pt x="7920" y="21421"/>
                    <a:pt x="7956" y="21442"/>
                  </a:cubicBezTo>
                  <a:cubicBezTo>
                    <a:pt x="7932" y="21661"/>
                    <a:pt x="7974" y="21884"/>
                    <a:pt x="7917" y="22104"/>
                  </a:cubicBezTo>
                  <a:cubicBezTo>
                    <a:pt x="7811" y="22167"/>
                    <a:pt x="7681" y="22212"/>
                    <a:pt x="7620" y="22360"/>
                  </a:cubicBezTo>
                  <a:cubicBezTo>
                    <a:pt x="7755" y="22277"/>
                    <a:pt x="7867" y="22219"/>
                    <a:pt x="7917" y="22107"/>
                  </a:cubicBezTo>
                  <a:lnTo>
                    <a:pt x="7917" y="22107"/>
                  </a:lnTo>
                  <a:cubicBezTo>
                    <a:pt x="7913" y="22126"/>
                    <a:pt x="7950" y="22152"/>
                    <a:pt x="7968" y="22174"/>
                  </a:cubicBezTo>
                  <a:cubicBezTo>
                    <a:pt x="7967" y="22207"/>
                    <a:pt x="7966" y="22239"/>
                    <a:pt x="7964" y="22271"/>
                  </a:cubicBezTo>
                  <a:cubicBezTo>
                    <a:pt x="8007" y="22245"/>
                    <a:pt x="8000" y="22210"/>
                    <a:pt x="7989" y="22174"/>
                  </a:cubicBezTo>
                  <a:cubicBezTo>
                    <a:pt x="8005" y="22124"/>
                    <a:pt x="8018" y="22074"/>
                    <a:pt x="8061" y="22036"/>
                  </a:cubicBezTo>
                  <a:cubicBezTo>
                    <a:pt x="8070" y="22028"/>
                    <a:pt x="8077" y="22016"/>
                    <a:pt x="8079" y="22003"/>
                  </a:cubicBezTo>
                  <a:cubicBezTo>
                    <a:pt x="8082" y="22003"/>
                    <a:pt x="8085" y="22003"/>
                    <a:pt x="8088" y="22003"/>
                  </a:cubicBezTo>
                  <a:cubicBezTo>
                    <a:pt x="8093" y="22003"/>
                    <a:pt x="8097" y="22003"/>
                    <a:pt x="8101" y="22001"/>
                  </a:cubicBezTo>
                  <a:cubicBezTo>
                    <a:pt x="8138" y="21987"/>
                    <a:pt x="8174" y="21969"/>
                    <a:pt x="8207" y="21950"/>
                  </a:cubicBezTo>
                  <a:lnTo>
                    <a:pt x="8226" y="22035"/>
                  </a:lnTo>
                  <a:cubicBezTo>
                    <a:pt x="8209" y="22106"/>
                    <a:pt x="8227" y="22185"/>
                    <a:pt x="8156" y="22243"/>
                  </a:cubicBezTo>
                  <a:cubicBezTo>
                    <a:pt x="8153" y="22249"/>
                    <a:pt x="8146" y="22255"/>
                    <a:pt x="8147" y="22258"/>
                  </a:cubicBezTo>
                  <a:cubicBezTo>
                    <a:pt x="8152" y="22267"/>
                    <a:pt x="8158" y="22275"/>
                    <a:pt x="8165" y="22282"/>
                  </a:cubicBezTo>
                  <a:cubicBezTo>
                    <a:pt x="8155" y="22280"/>
                    <a:pt x="8147" y="22271"/>
                    <a:pt x="8136" y="22271"/>
                  </a:cubicBezTo>
                  <a:cubicBezTo>
                    <a:pt x="8132" y="22271"/>
                    <a:pt x="8126" y="22273"/>
                    <a:pt x="8120" y="22278"/>
                  </a:cubicBezTo>
                  <a:cubicBezTo>
                    <a:pt x="8101" y="22296"/>
                    <a:pt x="8117" y="22303"/>
                    <a:pt x="8122" y="22313"/>
                  </a:cubicBezTo>
                  <a:cubicBezTo>
                    <a:pt x="8115" y="22304"/>
                    <a:pt x="8107" y="22300"/>
                    <a:pt x="8098" y="22300"/>
                  </a:cubicBezTo>
                  <a:cubicBezTo>
                    <a:pt x="8088" y="22300"/>
                    <a:pt x="8077" y="22305"/>
                    <a:pt x="8067" y="22312"/>
                  </a:cubicBezTo>
                  <a:cubicBezTo>
                    <a:pt x="8030" y="22333"/>
                    <a:pt x="7994" y="22355"/>
                    <a:pt x="7957" y="22376"/>
                  </a:cubicBezTo>
                  <a:cubicBezTo>
                    <a:pt x="7895" y="22389"/>
                    <a:pt x="7833" y="22392"/>
                    <a:pt x="7770" y="22392"/>
                  </a:cubicBezTo>
                  <a:cubicBezTo>
                    <a:pt x="7698" y="22392"/>
                    <a:pt x="7626" y="22388"/>
                    <a:pt x="7555" y="22388"/>
                  </a:cubicBezTo>
                  <a:cubicBezTo>
                    <a:pt x="7528" y="22388"/>
                    <a:pt x="7500" y="22388"/>
                    <a:pt x="7473" y="22390"/>
                  </a:cubicBezTo>
                  <a:cubicBezTo>
                    <a:pt x="7465" y="22391"/>
                    <a:pt x="7458" y="22391"/>
                    <a:pt x="7451" y="22391"/>
                  </a:cubicBezTo>
                  <a:cubicBezTo>
                    <a:pt x="7363" y="22391"/>
                    <a:pt x="7355" y="22350"/>
                    <a:pt x="7368" y="22275"/>
                  </a:cubicBezTo>
                  <a:cubicBezTo>
                    <a:pt x="7391" y="22138"/>
                    <a:pt x="7402" y="22000"/>
                    <a:pt x="7382" y="21861"/>
                  </a:cubicBezTo>
                  <a:cubicBezTo>
                    <a:pt x="7395" y="21826"/>
                    <a:pt x="7389" y="21785"/>
                    <a:pt x="7366" y="21753"/>
                  </a:cubicBezTo>
                  <a:cubicBezTo>
                    <a:pt x="7346" y="21785"/>
                    <a:pt x="7339" y="21824"/>
                    <a:pt x="7346" y="21861"/>
                  </a:cubicBezTo>
                  <a:cubicBezTo>
                    <a:pt x="7288" y="21988"/>
                    <a:pt x="7294" y="22125"/>
                    <a:pt x="7269" y="22257"/>
                  </a:cubicBezTo>
                  <a:cubicBezTo>
                    <a:pt x="7248" y="22362"/>
                    <a:pt x="7248" y="22381"/>
                    <a:pt x="7158" y="22381"/>
                  </a:cubicBezTo>
                  <a:cubicBezTo>
                    <a:pt x="7141" y="22381"/>
                    <a:pt x="7120" y="22380"/>
                    <a:pt x="7095" y="22380"/>
                  </a:cubicBezTo>
                  <a:cubicBezTo>
                    <a:pt x="6664" y="22365"/>
                    <a:pt x="6241" y="22300"/>
                    <a:pt x="5817" y="22232"/>
                  </a:cubicBezTo>
                  <a:cubicBezTo>
                    <a:pt x="5726" y="22218"/>
                    <a:pt x="5689" y="22177"/>
                    <a:pt x="5685" y="22105"/>
                  </a:cubicBezTo>
                  <a:cubicBezTo>
                    <a:pt x="5682" y="21872"/>
                    <a:pt x="5677" y="21640"/>
                    <a:pt x="5675" y="21407"/>
                  </a:cubicBezTo>
                  <a:cubicBezTo>
                    <a:pt x="5674" y="21315"/>
                    <a:pt x="5675" y="21291"/>
                    <a:pt x="5734" y="21291"/>
                  </a:cubicBezTo>
                  <a:close/>
                  <a:moveTo>
                    <a:pt x="3185" y="22423"/>
                  </a:moveTo>
                  <a:cubicBezTo>
                    <a:pt x="3186" y="22423"/>
                    <a:pt x="3187" y="22423"/>
                    <a:pt x="3189" y="22423"/>
                  </a:cubicBezTo>
                  <a:cubicBezTo>
                    <a:pt x="3215" y="22423"/>
                    <a:pt x="3242" y="22426"/>
                    <a:pt x="3299" y="22429"/>
                  </a:cubicBezTo>
                  <a:cubicBezTo>
                    <a:pt x="3254" y="22463"/>
                    <a:pt x="3238" y="22481"/>
                    <a:pt x="3215" y="22491"/>
                  </a:cubicBezTo>
                  <a:cubicBezTo>
                    <a:pt x="3193" y="22502"/>
                    <a:pt x="3172" y="22523"/>
                    <a:pt x="3146" y="22523"/>
                  </a:cubicBezTo>
                  <a:cubicBezTo>
                    <a:pt x="3136" y="22523"/>
                    <a:pt x="3125" y="22520"/>
                    <a:pt x="3113" y="22511"/>
                  </a:cubicBezTo>
                  <a:cubicBezTo>
                    <a:pt x="3106" y="22507"/>
                    <a:pt x="3104" y="22491"/>
                    <a:pt x="3106" y="22481"/>
                  </a:cubicBezTo>
                  <a:cubicBezTo>
                    <a:pt x="3113" y="22441"/>
                    <a:pt x="3141" y="22423"/>
                    <a:pt x="3185" y="22423"/>
                  </a:cubicBezTo>
                  <a:close/>
                  <a:moveTo>
                    <a:pt x="11513" y="22351"/>
                  </a:moveTo>
                  <a:cubicBezTo>
                    <a:pt x="11571" y="22351"/>
                    <a:pt x="11621" y="22369"/>
                    <a:pt x="11643" y="22444"/>
                  </a:cubicBezTo>
                  <a:lnTo>
                    <a:pt x="11320" y="22590"/>
                  </a:lnTo>
                  <a:cubicBezTo>
                    <a:pt x="11283" y="22596"/>
                    <a:pt x="11246" y="22608"/>
                    <a:pt x="11209" y="22608"/>
                  </a:cubicBezTo>
                  <a:cubicBezTo>
                    <a:pt x="11192" y="22608"/>
                    <a:pt x="11175" y="22605"/>
                    <a:pt x="11158" y="22599"/>
                  </a:cubicBezTo>
                  <a:cubicBezTo>
                    <a:pt x="11139" y="22575"/>
                    <a:pt x="11111" y="22560"/>
                    <a:pt x="11081" y="22560"/>
                  </a:cubicBezTo>
                  <a:cubicBezTo>
                    <a:pt x="11080" y="22560"/>
                    <a:pt x="11079" y="22560"/>
                    <a:pt x="11078" y="22560"/>
                  </a:cubicBezTo>
                  <a:lnTo>
                    <a:pt x="11078" y="22559"/>
                  </a:lnTo>
                  <a:cubicBezTo>
                    <a:pt x="11161" y="22456"/>
                    <a:pt x="11325" y="22452"/>
                    <a:pt x="11417" y="22360"/>
                  </a:cubicBezTo>
                  <a:cubicBezTo>
                    <a:pt x="11450" y="22356"/>
                    <a:pt x="11482" y="22351"/>
                    <a:pt x="11513" y="22351"/>
                  </a:cubicBezTo>
                  <a:close/>
                  <a:moveTo>
                    <a:pt x="11770" y="22468"/>
                  </a:moveTo>
                  <a:cubicBezTo>
                    <a:pt x="11781" y="22468"/>
                    <a:pt x="11793" y="22471"/>
                    <a:pt x="11804" y="22478"/>
                  </a:cubicBezTo>
                  <a:cubicBezTo>
                    <a:pt x="11849" y="22506"/>
                    <a:pt x="11941" y="22511"/>
                    <a:pt x="11922" y="22573"/>
                  </a:cubicBezTo>
                  <a:cubicBezTo>
                    <a:pt x="11912" y="22604"/>
                    <a:pt x="11892" y="22613"/>
                    <a:pt x="11868" y="22613"/>
                  </a:cubicBezTo>
                  <a:cubicBezTo>
                    <a:pt x="11838" y="22613"/>
                    <a:pt x="11802" y="22599"/>
                    <a:pt x="11772" y="22595"/>
                  </a:cubicBezTo>
                  <a:cubicBezTo>
                    <a:pt x="11763" y="22567"/>
                    <a:pt x="11741" y="22559"/>
                    <a:pt x="11714" y="22559"/>
                  </a:cubicBezTo>
                  <a:cubicBezTo>
                    <a:pt x="11707" y="22559"/>
                    <a:pt x="11700" y="22559"/>
                    <a:pt x="11693" y="22560"/>
                  </a:cubicBezTo>
                  <a:lnTo>
                    <a:pt x="11691" y="22560"/>
                  </a:lnTo>
                  <a:lnTo>
                    <a:pt x="11693" y="22492"/>
                  </a:lnTo>
                  <a:cubicBezTo>
                    <a:pt x="11719" y="22485"/>
                    <a:pt x="11744" y="22468"/>
                    <a:pt x="11770" y="22468"/>
                  </a:cubicBezTo>
                  <a:close/>
                  <a:moveTo>
                    <a:pt x="11615" y="22557"/>
                  </a:moveTo>
                  <a:cubicBezTo>
                    <a:pt x="11639" y="22557"/>
                    <a:pt x="11664" y="22560"/>
                    <a:pt x="11689" y="22564"/>
                  </a:cubicBezTo>
                  <a:cubicBezTo>
                    <a:pt x="11701" y="22589"/>
                    <a:pt x="11723" y="22599"/>
                    <a:pt x="11751" y="22599"/>
                  </a:cubicBezTo>
                  <a:cubicBezTo>
                    <a:pt x="11757" y="22599"/>
                    <a:pt x="11763" y="22599"/>
                    <a:pt x="11769" y="22598"/>
                  </a:cubicBezTo>
                  <a:cubicBezTo>
                    <a:pt x="11769" y="22621"/>
                    <a:pt x="11769" y="22642"/>
                    <a:pt x="11770" y="22665"/>
                  </a:cubicBezTo>
                  <a:cubicBezTo>
                    <a:pt x="11724" y="22668"/>
                    <a:pt x="11685" y="22696"/>
                    <a:pt x="11638" y="22696"/>
                  </a:cubicBezTo>
                  <a:cubicBezTo>
                    <a:pt x="11633" y="22696"/>
                    <a:pt x="11627" y="22695"/>
                    <a:pt x="11621" y="22695"/>
                  </a:cubicBezTo>
                  <a:cubicBezTo>
                    <a:pt x="11583" y="22661"/>
                    <a:pt x="11537" y="22640"/>
                    <a:pt x="11488" y="22632"/>
                  </a:cubicBezTo>
                  <a:lnTo>
                    <a:pt x="11387" y="22640"/>
                  </a:lnTo>
                  <a:lnTo>
                    <a:pt x="11519" y="22703"/>
                  </a:lnTo>
                  <a:cubicBezTo>
                    <a:pt x="11523" y="22749"/>
                    <a:pt x="11504" y="22765"/>
                    <a:pt x="11474" y="22765"/>
                  </a:cubicBezTo>
                  <a:cubicBezTo>
                    <a:pt x="11459" y="22765"/>
                    <a:pt x="11441" y="22761"/>
                    <a:pt x="11422" y="22754"/>
                  </a:cubicBezTo>
                  <a:cubicBezTo>
                    <a:pt x="11388" y="22739"/>
                    <a:pt x="11355" y="22721"/>
                    <a:pt x="11324" y="22702"/>
                  </a:cubicBezTo>
                  <a:cubicBezTo>
                    <a:pt x="11326" y="22683"/>
                    <a:pt x="11329" y="22664"/>
                    <a:pt x="11331" y="22646"/>
                  </a:cubicBezTo>
                  <a:lnTo>
                    <a:pt x="11329" y="22646"/>
                  </a:lnTo>
                  <a:lnTo>
                    <a:pt x="11388" y="22639"/>
                  </a:lnTo>
                  <a:lnTo>
                    <a:pt x="11489" y="22630"/>
                  </a:lnTo>
                  <a:cubicBezTo>
                    <a:pt x="11515" y="22572"/>
                    <a:pt x="11562" y="22557"/>
                    <a:pt x="11615" y="22557"/>
                  </a:cubicBezTo>
                  <a:close/>
                  <a:moveTo>
                    <a:pt x="12059" y="22637"/>
                  </a:moveTo>
                  <a:cubicBezTo>
                    <a:pt x="12146" y="22637"/>
                    <a:pt x="12247" y="22709"/>
                    <a:pt x="12283" y="22799"/>
                  </a:cubicBezTo>
                  <a:lnTo>
                    <a:pt x="12151" y="22802"/>
                  </a:lnTo>
                  <a:cubicBezTo>
                    <a:pt x="12134" y="22783"/>
                    <a:pt x="12118" y="22762"/>
                    <a:pt x="12092" y="22762"/>
                  </a:cubicBezTo>
                  <a:cubicBezTo>
                    <a:pt x="12083" y="22762"/>
                    <a:pt x="12073" y="22764"/>
                    <a:pt x="12061" y="22771"/>
                  </a:cubicBezTo>
                  <a:cubicBezTo>
                    <a:pt x="12071" y="22742"/>
                    <a:pt x="12056" y="22735"/>
                    <a:pt x="12034" y="22735"/>
                  </a:cubicBezTo>
                  <a:cubicBezTo>
                    <a:pt x="12029" y="22735"/>
                    <a:pt x="12024" y="22736"/>
                    <a:pt x="12019" y="22736"/>
                  </a:cubicBezTo>
                  <a:cubicBezTo>
                    <a:pt x="12027" y="22711"/>
                    <a:pt x="12009" y="22704"/>
                    <a:pt x="11985" y="22700"/>
                  </a:cubicBezTo>
                  <a:cubicBezTo>
                    <a:pt x="11981" y="22670"/>
                    <a:pt x="12005" y="22641"/>
                    <a:pt x="12036" y="22639"/>
                  </a:cubicBezTo>
                  <a:cubicBezTo>
                    <a:pt x="12044" y="22638"/>
                    <a:pt x="12051" y="22637"/>
                    <a:pt x="12059" y="22637"/>
                  </a:cubicBezTo>
                  <a:close/>
                  <a:moveTo>
                    <a:pt x="11077" y="22560"/>
                  </a:moveTo>
                  <a:lnTo>
                    <a:pt x="11077" y="22560"/>
                  </a:lnTo>
                  <a:cubicBezTo>
                    <a:pt x="11042" y="22609"/>
                    <a:pt x="11128" y="22629"/>
                    <a:pt x="11114" y="22672"/>
                  </a:cubicBezTo>
                  <a:cubicBezTo>
                    <a:pt x="11122" y="22702"/>
                    <a:pt x="11139" y="22709"/>
                    <a:pt x="11158" y="22709"/>
                  </a:cubicBezTo>
                  <a:cubicBezTo>
                    <a:pt x="11177" y="22709"/>
                    <a:pt x="11198" y="22702"/>
                    <a:pt x="11217" y="22702"/>
                  </a:cubicBezTo>
                  <a:cubicBezTo>
                    <a:pt x="11222" y="22702"/>
                    <a:pt x="11228" y="22703"/>
                    <a:pt x="11232" y="22704"/>
                  </a:cubicBezTo>
                  <a:cubicBezTo>
                    <a:pt x="11240" y="22714"/>
                    <a:pt x="11248" y="22723"/>
                    <a:pt x="11259" y="22730"/>
                  </a:cubicBezTo>
                  <a:cubicBezTo>
                    <a:pt x="11361" y="22786"/>
                    <a:pt x="11318" y="22825"/>
                    <a:pt x="11237" y="22860"/>
                  </a:cubicBezTo>
                  <a:cubicBezTo>
                    <a:pt x="11222" y="22866"/>
                    <a:pt x="11208" y="22869"/>
                    <a:pt x="11195" y="22869"/>
                  </a:cubicBezTo>
                  <a:cubicBezTo>
                    <a:pt x="11145" y="22869"/>
                    <a:pt x="11111" y="22829"/>
                    <a:pt x="11068" y="22813"/>
                  </a:cubicBezTo>
                  <a:lnTo>
                    <a:pt x="11068" y="22813"/>
                  </a:lnTo>
                  <a:lnTo>
                    <a:pt x="11068" y="22812"/>
                  </a:lnTo>
                  <a:lnTo>
                    <a:pt x="11042" y="22748"/>
                  </a:lnTo>
                  <a:cubicBezTo>
                    <a:pt x="11040" y="22733"/>
                    <a:pt x="11038" y="22720"/>
                    <a:pt x="11035" y="22705"/>
                  </a:cubicBezTo>
                  <a:lnTo>
                    <a:pt x="10913" y="22705"/>
                  </a:lnTo>
                  <a:lnTo>
                    <a:pt x="10873" y="22679"/>
                  </a:lnTo>
                  <a:cubicBezTo>
                    <a:pt x="10847" y="22655"/>
                    <a:pt x="10844" y="22636"/>
                    <a:pt x="10878" y="22611"/>
                  </a:cubicBezTo>
                  <a:cubicBezTo>
                    <a:pt x="10938" y="22569"/>
                    <a:pt x="11016" y="22594"/>
                    <a:pt x="11077" y="22560"/>
                  </a:cubicBezTo>
                  <a:close/>
                  <a:moveTo>
                    <a:pt x="11904" y="22705"/>
                  </a:moveTo>
                  <a:cubicBezTo>
                    <a:pt x="11912" y="22705"/>
                    <a:pt x="11920" y="22706"/>
                    <a:pt x="11929" y="22708"/>
                  </a:cubicBezTo>
                  <a:lnTo>
                    <a:pt x="11928" y="22708"/>
                  </a:lnTo>
                  <a:cubicBezTo>
                    <a:pt x="11945" y="22726"/>
                    <a:pt x="11962" y="22746"/>
                    <a:pt x="11987" y="22746"/>
                  </a:cubicBezTo>
                  <a:cubicBezTo>
                    <a:pt x="11996" y="22746"/>
                    <a:pt x="12006" y="22743"/>
                    <a:pt x="12017" y="22737"/>
                  </a:cubicBezTo>
                  <a:lnTo>
                    <a:pt x="12017" y="22737"/>
                  </a:lnTo>
                  <a:cubicBezTo>
                    <a:pt x="12007" y="22765"/>
                    <a:pt x="12021" y="22773"/>
                    <a:pt x="12043" y="22773"/>
                  </a:cubicBezTo>
                  <a:cubicBezTo>
                    <a:pt x="12048" y="22773"/>
                    <a:pt x="12053" y="22772"/>
                    <a:pt x="12059" y="22772"/>
                  </a:cubicBezTo>
                  <a:lnTo>
                    <a:pt x="12059" y="22772"/>
                  </a:lnTo>
                  <a:cubicBezTo>
                    <a:pt x="12044" y="22797"/>
                    <a:pt x="12066" y="22803"/>
                    <a:pt x="12086" y="22809"/>
                  </a:cubicBezTo>
                  <a:cubicBezTo>
                    <a:pt x="12071" y="22871"/>
                    <a:pt x="12044" y="22903"/>
                    <a:pt x="12006" y="22903"/>
                  </a:cubicBezTo>
                  <a:cubicBezTo>
                    <a:pt x="11987" y="22903"/>
                    <a:pt x="11965" y="22896"/>
                    <a:pt x="11940" y="22880"/>
                  </a:cubicBezTo>
                  <a:cubicBezTo>
                    <a:pt x="11878" y="22841"/>
                    <a:pt x="11797" y="22812"/>
                    <a:pt x="11773" y="22739"/>
                  </a:cubicBezTo>
                  <a:cubicBezTo>
                    <a:pt x="11818" y="22730"/>
                    <a:pt x="11857" y="22705"/>
                    <a:pt x="11904" y="22705"/>
                  </a:cubicBezTo>
                  <a:close/>
                  <a:moveTo>
                    <a:pt x="12346" y="22841"/>
                  </a:moveTo>
                  <a:cubicBezTo>
                    <a:pt x="12502" y="22851"/>
                    <a:pt x="12526" y="22878"/>
                    <a:pt x="12469" y="22980"/>
                  </a:cubicBezTo>
                  <a:lnTo>
                    <a:pt x="12468" y="22980"/>
                  </a:lnTo>
                  <a:lnTo>
                    <a:pt x="12398" y="22977"/>
                  </a:lnTo>
                  <a:cubicBezTo>
                    <a:pt x="12377" y="22963"/>
                    <a:pt x="12364" y="22934"/>
                    <a:pt x="12338" y="22934"/>
                  </a:cubicBezTo>
                  <a:cubicBezTo>
                    <a:pt x="12330" y="22934"/>
                    <a:pt x="12321" y="22937"/>
                    <a:pt x="12310" y="22943"/>
                  </a:cubicBezTo>
                  <a:cubicBezTo>
                    <a:pt x="12332" y="22912"/>
                    <a:pt x="12305" y="22867"/>
                    <a:pt x="12346" y="22841"/>
                  </a:cubicBezTo>
                  <a:close/>
                  <a:moveTo>
                    <a:pt x="11623" y="22798"/>
                  </a:moveTo>
                  <a:cubicBezTo>
                    <a:pt x="11634" y="22798"/>
                    <a:pt x="11645" y="22799"/>
                    <a:pt x="11655" y="22800"/>
                  </a:cubicBezTo>
                  <a:lnTo>
                    <a:pt x="11655" y="22802"/>
                  </a:lnTo>
                  <a:cubicBezTo>
                    <a:pt x="11744" y="22817"/>
                    <a:pt x="11803" y="22874"/>
                    <a:pt x="11873" y="22935"/>
                  </a:cubicBezTo>
                  <a:cubicBezTo>
                    <a:pt x="11830" y="22973"/>
                    <a:pt x="11790" y="23001"/>
                    <a:pt x="11751" y="23001"/>
                  </a:cubicBezTo>
                  <a:cubicBezTo>
                    <a:pt x="11740" y="23001"/>
                    <a:pt x="11729" y="22999"/>
                    <a:pt x="11718" y="22994"/>
                  </a:cubicBezTo>
                  <a:cubicBezTo>
                    <a:pt x="11652" y="22969"/>
                    <a:pt x="11599" y="22920"/>
                    <a:pt x="11567" y="22857"/>
                  </a:cubicBezTo>
                  <a:cubicBezTo>
                    <a:pt x="11546" y="22810"/>
                    <a:pt x="11586" y="22798"/>
                    <a:pt x="11623" y="22798"/>
                  </a:cubicBezTo>
                  <a:close/>
                  <a:moveTo>
                    <a:pt x="38689" y="22305"/>
                  </a:moveTo>
                  <a:cubicBezTo>
                    <a:pt x="38761" y="22404"/>
                    <a:pt x="38755" y="22456"/>
                    <a:pt x="38652" y="22561"/>
                  </a:cubicBezTo>
                  <a:lnTo>
                    <a:pt x="38653" y="22563"/>
                  </a:lnTo>
                  <a:cubicBezTo>
                    <a:pt x="38616" y="22604"/>
                    <a:pt x="38608" y="22653"/>
                    <a:pt x="38614" y="22703"/>
                  </a:cubicBezTo>
                  <a:cubicBezTo>
                    <a:pt x="38585" y="22828"/>
                    <a:pt x="38508" y="22923"/>
                    <a:pt x="38351" y="23005"/>
                  </a:cubicBezTo>
                  <a:cubicBezTo>
                    <a:pt x="38402" y="22730"/>
                    <a:pt x="38423" y="22476"/>
                    <a:pt x="38689" y="22305"/>
                  </a:cubicBezTo>
                  <a:close/>
                  <a:moveTo>
                    <a:pt x="11400" y="22882"/>
                  </a:moveTo>
                  <a:cubicBezTo>
                    <a:pt x="11462" y="22882"/>
                    <a:pt x="11499" y="22922"/>
                    <a:pt x="11599" y="23030"/>
                  </a:cubicBezTo>
                  <a:cubicBezTo>
                    <a:pt x="11582" y="23104"/>
                    <a:pt x="11480" y="23068"/>
                    <a:pt x="11445" y="23119"/>
                  </a:cubicBezTo>
                  <a:cubicBezTo>
                    <a:pt x="11385" y="23119"/>
                    <a:pt x="11388" y="23056"/>
                    <a:pt x="11342" y="23042"/>
                  </a:cubicBezTo>
                  <a:cubicBezTo>
                    <a:pt x="11319" y="23001"/>
                    <a:pt x="11285" y="22968"/>
                    <a:pt x="11244" y="22945"/>
                  </a:cubicBezTo>
                  <a:lnTo>
                    <a:pt x="11244" y="22918"/>
                  </a:lnTo>
                  <a:cubicBezTo>
                    <a:pt x="11317" y="22896"/>
                    <a:pt x="11363" y="22882"/>
                    <a:pt x="11400" y="22882"/>
                  </a:cubicBezTo>
                  <a:close/>
                  <a:moveTo>
                    <a:pt x="3482" y="19272"/>
                  </a:moveTo>
                  <a:cubicBezTo>
                    <a:pt x="3485" y="19290"/>
                    <a:pt x="3487" y="19306"/>
                    <a:pt x="3509" y="19306"/>
                  </a:cubicBezTo>
                  <a:cubicBezTo>
                    <a:pt x="3513" y="19306"/>
                    <a:pt x="3516" y="19306"/>
                    <a:pt x="3521" y="19305"/>
                  </a:cubicBezTo>
                  <a:lnTo>
                    <a:pt x="3521" y="19305"/>
                  </a:lnTo>
                  <a:cubicBezTo>
                    <a:pt x="3517" y="19309"/>
                    <a:pt x="3512" y="19314"/>
                    <a:pt x="3513" y="19317"/>
                  </a:cubicBezTo>
                  <a:cubicBezTo>
                    <a:pt x="3528" y="19513"/>
                    <a:pt x="3628" y="19708"/>
                    <a:pt x="3481" y="19901"/>
                  </a:cubicBezTo>
                  <a:cubicBezTo>
                    <a:pt x="3494" y="19903"/>
                    <a:pt x="3505" y="19904"/>
                    <a:pt x="3514" y="19904"/>
                  </a:cubicBezTo>
                  <a:cubicBezTo>
                    <a:pt x="3596" y="19904"/>
                    <a:pt x="3582" y="19839"/>
                    <a:pt x="3624" y="19826"/>
                  </a:cubicBezTo>
                  <a:lnTo>
                    <a:pt x="3624" y="19826"/>
                  </a:lnTo>
                  <a:cubicBezTo>
                    <a:pt x="3745" y="19859"/>
                    <a:pt x="3729" y="20081"/>
                    <a:pt x="3585" y="20336"/>
                  </a:cubicBezTo>
                  <a:cubicBezTo>
                    <a:pt x="3516" y="20243"/>
                    <a:pt x="3479" y="20148"/>
                    <a:pt x="3519" y="20039"/>
                  </a:cubicBezTo>
                  <a:cubicBezTo>
                    <a:pt x="3531" y="20020"/>
                    <a:pt x="3542" y="19999"/>
                    <a:pt x="3551" y="19979"/>
                  </a:cubicBezTo>
                  <a:cubicBezTo>
                    <a:pt x="3560" y="19954"/>
                    <a:pt x="3573" y="19921"/>
                    <a:pt x="3530" y="19910"/>
                  </a:cubicBezTo>
                  <a:cubicBezTo>
                    <a:pt x="3525" y="19909"/>
                    <a:pt x="3520" y="19908"/>
                    <a:pt x="3516" y="19908"/>
                  </a:cubicBezTo>
                  <a:cubicBezTo>
                    <a:pt x="3487" y="19908"/>
                    <a:pt x="3480" y="19939"/>
                    <a:pt x="3467" y="19959"/>
                  </a:cubicBezTo>
                  <a:cubicBezTo>
                    <a:pt x="3458" y="19973"/>
                    <a:pt x="3449" y="19988"/>
                    <a:pt x="3442" y="20003"/>
                  </a:cubicBezTo>
                  <a:cubicBezTo>
                    <a:pt x="3394" y="19997"/>
                    <a:pt x="3408" y="19939"/>
                    <a:pt x="3361" y="19931"/>
                  </a:cubicBezTo>
                  <a:cubicBezTo>
                    <a:pt x="3375" y="19904"/>
                    <a:pt x="3370" y="19871"/>
                    <a:pt x="3348" y="19860"/>
                  </a:cubicBezTo>
                  <a:cubicBezTo>
                    <a:pt x="3344" y="19858"/>
                    <a:pt x="3340" y="19857"/>
                    <a:pt x="3337" y="19857"/>
                  </a:cubicBezTo>
                  <a:cubicBezTo>
                    <a:pt x="3320" y="19857"/>
                    <a:pt x="3319" y="19885"/>
                    <a:pt x="3311" y="19898"/>
                  </a:cubicBezTo>
                  <a:cubicBezTo>
                    <a:pt x="3321" y="19912"/>
                    <a:pt x="3318" y="19938"/>
                    <a:pt x="3341" y="19938"/>
                  </a:cubicBezTo>
                  <a:cubicBezTo>
                    <a:pt x="3345" y="19938"/>
                    <a:pt x="3350" y="19937"/>
                    <a:pt x="3355" y="19935"/>
                  </a:cubicBezTo>
                  <a:lnTo>
                    <a:pt x="3355" y="19935"/>
                  </a:lnTo>
                  <a:cubicBezTo>
                    <a:pt x="3333" y="19958"/>
                    <a:pt x="3336" y="19984"/>
                    <a:pt x="3345" y="20011"/>
                  </a:cubicBezTo>
                  <a:cubicBezTo>
                    <a:pt x="3385" y="20137"/>
                    <a:pt x="3372" y="20262"/>
                    <a:pt x="3326" y="20386"/>
                  </a:cubicBezTo>
                  <a:cubicBezTo>
                    <a:pt x="3309" y="20423"/>
                    <a:pt x="3285" y="20458"/>
                    <a:pt x="3278" y="20498"/>
                  </a:cubicBezTo>
                  <a:cubicBezTo>
                    <a:pt x="3268" y="20549"/>
                    <a:pt x="3250" y="20566"/>
                    <a:pt x="3227" y="20566"/>
                  </a:cubicBezTo>
                  <a:cubicBezTo>
                    <a:pt x="3200" y="20566"/>
                    <a:pt x="3167" y="20542"/>
                    <a:pt x="3135" y="20526"/>
                  </a:cubicBezTo>
                  <a:lnTo>
                    <a:pt x="3135" y="20526"/>
                  </a:lnTo>
                  <a:cubicBezTo>
                    <a:pt x="3170" y="20556"/>
                    <a:pt x="3142" y="20608"/>
                    <a:pt x="3186" y="20635"/>
                  </a:cubicBezTo>
                  <a:cubicBezTo>
                    <a:pt x="3204" y="20718"/>
                    <a:pt x="3183" y="20796"/>
                    <a:pt x="3164" y="20876"/>
                  </a:cubicBezTo>
                  <a:cubicBezTo>
                    <a:pt x="3133" y="20968"/>
                    <a:pt x="3101" y="21061"/>
                    <a:pt x="3070" y="21153"/>
                  </a:cubicBezTo>
                  <a:cubicBezTo>
                    <a:pt x="3059" y="21184"/>
                    <a:pt x="3062" y="21225"/>
                    <a:pt x="3008" y="21228"/>
                  </a:cubicBezTo>
                  <a:cubicBezTo>
                    <a:pt x="2895" y="21232"/>
                    <a:pt x="2974" y="21272"/>
                    <a:pt x="2989" y="21299"/>
                  </a:cubicBezTo>
                  <a:cubicBezTo>
                    <a:pt x="3015" y="21395"/>
                    <a:pt x="2964" y="21486"/>
                    <a:pt x="2955" y="21578"/>
                  </a:cubicBezTo>
                  <a:lnTo>
                    <a:pt x="3012" y="21588"/>
                  </a:lnTo>
                  <a:cubicBezTo>
                    <a:pt x="3029" y="21578"/>
                    <a:pt x="3033" y="21527"/>
                    <a:pt x="3053" y="21527"/>
                  </a:cubicBezTo>
                  <a:cubicBezTo>
                    <a:pt x="3062" y="21527"/>
                    <a:pt x="3073" y="21535"/>
                    <a:pt x="3089" y="21558"/>
                  </a:cubicBezTo>
                  <a:cubicBezTo>
                    <a:pt x="3166" y="21666"/>
                    <a:pt x="3223" y="21780"/>
                    <a:pt x="3151" y="21916"/>
                  </a:cubicBezTo>
                  <a:cubicBezTo>
                    <a:pt x="3106" y="21998"/>
                    <a:pt x="3095" y="22092"/>
                    <a:pt x="3062" y="22202"/>
                  </a:cubicBezTo>
                  <a:cubicBezTo>
                    <a:pt x="2984" y="22082"/>
                    <a:pt x="2898" y="21988"/>
                    <a:pt x="2933" y="21859"/>
                  </a:cubicBezTo>
                  <a:lnTo>
                    <a:pt x="2933" y="21859"/>
                  </a:lnTo>
                  <a:lnTo>
                    <a:pt x="2814" y="21870"/>
                  </a:lnTo>
                  <a:cubicBezTo>
                    <a:pt x="2775" y="21946"/>
                    <a:pt x="2851" y="22028"/>
                    <a:pt x="2801" y="22105"/>
                  </a:cubicBezTo>
                  <a:cubicBezTo>
                    <a:pt x="2690" y="22413"/>
                    <a:pt x="2668" y="22520"/>
                    <a:pt x="2700" y="22629"/>
                  </a:cubicBezTo>
                  <a:cubicBezTo>
                    <a:pt x="2706" y="22627"/>
                    <a:pt x="2716" y="22628"/>
                    <a:pt x="2718" y="22624"/>
                  </a:cubicBezTo>
                  <a:cubicBezTo>
                    <a:pt x="2779" y="22519"/>
                    <a:pt x="2785" y="22400"/>
                    <a:pt x="2825" y="22289"/>
                  </a:cubicBezTo>
                  <a:cubicBezTo>
                    <a:pt x="2841" y="22246"/>
                    <a:pt x="2833" y="22193"/>
                    <a:pt x="2905" y="22180"/>
                  </a:cubicBezTo>
                  <a:cubicBezTo>
                    <a:pt x="2912" y="22202"/>
                    <a:pt x="2915" y="22226"/>
                    <a:pt x="2928" y="22246"/>
                  </a:cubicBezTo>
                  <a:cubicBezTo>
                    <a:pt x="3051" y="22421"/>
                    <a:pt x="2969" y="22582"/>
                    <a:pt x="2846" y="22714"/>
                  </a:cubicBezTo>
                  <a:cubicBezTo>
                    <a:pt x="2717" y="22854"/>
                    <a:pt x="2572" y="22985"/>
                    <a:pt x="2446" y="23143"/>
                  </a:cubicBezTo>
                  <a:cubicBezTo>
                    <a:pt x="2354" y="23094"/>
                    <a:pt x="2341" y="23020"/>
                    <a:pt x="2327" y="22949"/>
                  </a:cubicBezTo>
                  <a:cubicBezTo>
                    <a:pt x="2294" y="22767"/>
                    <a:pt x="2319" y="22588"/>
                    <a:pt x="2355" y="22410"/>
                  </a:cubicBezTo>
                  <a:cubicBezTo>
                    <a:pt x="2468" y="21858"/>
                    <a:pt x="2668" y="21325"/>
                    <a:pt x="2880" y="20796"/>
                  </a:cubicBezTo>
                  <a:cubicBezTo>
                    <a:pt x="2926" y="20682"/>
                    <a:pt x="2974" y="20569"/>
                    <a:pt x="3021" y="20455"/>
                  </a:cubicBezTo>
                  <a:cubicBezTo>
                    <a:pt x="3094" y="20269"/>
                    <a:pt x="3166" y="20084"/>
                    <a:pt x="3239" y="19898"/>
                  </a:cubicBezTo>
                  <a:cubicBezTo>
                    <a:pt x="3322" y="19690"/>
                    <a:pt x="3356" y="19468"/>
                    <a:pt x="3482" y="19272"/>
                  </a:cubicBezTo>
                  <a:close/>
                  <a:moveTo>
                    <a:pt x="11927" y="23024"/>
                  </a:moveTo>
                  <a:cubicBezTo>
                    <a:pt x="11960" y="23024"/>
                    <a:pt x="12001" y="23034"/>
                    <a:pt x="12054" y="23054"/>
                  </a:cubicBezTo>
                  <a:lnTo>
                    <a:pt x="12053" y="23054"/>
                  </a:lnTo>
                  <a:cubicBezTo>
                    <a:pt x="12039" y="23124"/>
                    <a:pt x="12004" y="23159"/>
                    <a:pt x="11946" y="23159"/>
                  </a:cubicBezTo>
                  <a:cubicBezTo>
                    <a:pt x="11911" y="23159"/>
                    <a:pt x="11868" y="23146"/>
                    <a:pt x="11816" y="23121"/>
                  </a:cubicBezTo>
                  <a:cubicBezTo>
                    <a:pt x="11840" y="23054"/>
                    <a:pt x="11871" y="23024"/>
                    <a:pt x="11927" y="23024"/>
                  </a:cubicBezTo>
                  <a:close/>
                  <a:moveTo>
                    <a:pt x="12606" y="22986"/>
                  </a:moveTo>
                  <a:cubicBezTo>
                    <a:pt x="12634" y="22986"/>
                    <a:pt x="12660" y="22998"/>
                    <a:pt x="12684" y="23021"/>
                  </a:cubicBezTo>
                  <a:cubicBezTo>
                    <a:pt x="12724" y="23061"/>
                    <a:pt x="12814" y="23095"/>
                    <a:pt x="12801" y="23149"/>
                  </a:cubicBezTo>
                  <a:lnTo>
                    <a:pt x="12799" y="23149"/>
                  </a:lnTo>
                  <a:cubicBezTo>
                    <a:pt x="12783" y="23218"/>
                    <a:pt x="12689" y="23212"/>
                    <a:pt x="12617" y="23216"/>
                  </a:cubicBezTo>
                  <a:cubicBezTo>
                    <a:pt x="12605" y="23205"/>
                    <a:pt x="12597" y="23182"/>
                    <a:pt x="12577" y="23182"/>
                  </a:cubicBezTo>
                  <a:cubicBezTo>
                    <a:pt x="12571" y="23182"/>
                    <a:pt x="12564" y="23184"/>
                    <a:pt x="12556" y="23189"/>
                  </a:cubicBezTo>
                  <a:cubicBezTo>
                    <a:pt x="12584" y="23149"/>
                    <a:pt x="12544" y="23137"/>
                    <a:pt x="12513" y="23121"/>
                  </a:cubicBezTo>
                  <a:cubicBezTo>
                    <a:pt x="12507" y="23106"/>
                    <a:pt x="12508" y="23084"/>
                    <a:pt x="12485" y="23084"/>
                  </a:cubicBezTo>
                  <a:cubicBezTo>
                    <a:pt x="12481" y="23084"/>
                    <a:pt x="12478" y="23085"/>
                    <a:pt x="12474" y="23086"/>
                  </a:cubicBezTo>
                  <a:cubicBezTo>
                    <a:pt x="12488" y="23062"/>
                    <a:pt x="12509" y="23038"/>
                    <a:pt x="12503" y="23016"/>
                  </a:cubicBezTo>
                  <a:cubicBezTo>
                    <a:pt x="12516" y="23016"/>
                    <a:pt x="12531" y="23012"/>
                    <a:pt x="12543" y="23005"/>
                  </a:cubicBezTo>
                  <a:cubicBezTo>
                    <a:pt x="12565" y="22992"/>
                    <a:pt x="12586" y="22986"/>
                    <a:pt x="12606" y="22986"/>
                  </a:cubicBezTo>
                  <a:close/>
                  <a:moveTo>
                    <a:pt x="11654" y="23118"/>
                  </a:moveTo>
                  <a:cubicBezTo>
                    <a:pt x="11693" y="23118"/>
                    <a:pt x="11731" y="23130"/>
                    <a:pt x="11767" y="23168"/>
                  </a:cubicBezTo>
                  <a:cubicBezTo>
                    <a:pt x="11798" y="23237"/>
                    <a:pt x="11718" y="23239"/>
                    <a:pt x="11683" y="23270"/>
                  </a:cubicBezTo>
                  <a:cubicBezTo>
                    <a:pt x="11635" y="23279"/>
                    <a:pt x="11603" y="23286"/>
                    <a:pt x="11579" y="23286"/>
                  </a:cubicBezTo>
                  <a:cubicBezTo>
                    <a:pt x="11526" y="23286"/>
                    <a:pt x="11516" y="23255"/>
                    <a:pt x="11485" y="23157"/>
                  </a:cubicBezTo>
                  <a:cubicBezTo>
                    <a:pt x="11541" y="23143"/>
                    <a:pt x="11598" y="23118"/>
                    <a:pt x="11654" y="23118"/>
                  </a:cubicBezTo>
                  <a:close/>
                  <a:moveTo>
                    <a:pt x="12203" y="22925"/>
                  </a:moveTo>
                  <a:cubicBezTo>
                    <a:pt x="12207" y="22925"/>
                    <a:pt x="12210" y="22925"/>
                    <a:pt x="12213" y="22925"/>
                  </a:cubicBezTo>
                  <a:cubicBezTo>
                    <a:pt x="12244" y="22928"/>
                    <a:pt x="12275" y="22941"/>
                    <a:pt x="12306" y="22948"/>
                  </a:cubicBezTo>
                  <a:lnTo>
                    <a:pt x="12320" y="22983"/>
                  </a:lnTo>
                  <a:cubicBezTo>
                    <a:pt x="12285" y="23046"/>
                    <a:pt x="12282" y="23089"/>
                    <a:pt x="12362" y="23089"/>
                  </a:cubicBezTo>
                  <a:cubicBezTo>
                    <a:pt x="12373" y="23089"/>
                    <a:pt x="12384" y="23088"/>
                    <a:pt x="12398" y="23087"/>
                  </a:cubicBezTo>
                  <a:cubicBezTo>
                    <a:pt x="12407" y="23086"/>
                    <a:pt x="12417" y="23086"/>
                    <a:pt x="12427" y="23086"/>
                  </a:cubicBezTo>
                  <a:cubicBezTo>
                    <a:pt x="12441" y="23086"/>
                    <a:pt x="12455" y="23087"/>
                    <a:pt x="12469" y="23088"/>
                  </a:cubicBezTo>
                  <a:cubicBezTo>
                    <a:pt x="12465" y="23110"/>
                    <a:pt x="12466" y="23128"/>
                    <a:pt x="12488" y="23128"/>
                  </a:cubicBezTo>
                  <a:cubicBezTo>
                    <a:pt x="12493" y="23128"/>
                    <a:pt x="12500" y="23127"/>
                    <a:pt x="12508" y="23125"/>
                  </a:cubicBezTo>
                  <a:lnTo>
                    <a:pt x="12508" y="23125"/>
                  </a:lnTo>
                  <a:cubicBezTo>
                    <a:pt x="12477" y="23167"/>
                    <a:pt x="12508" y="23182"/>
                    <a:pt x="12552" y="23194"/>
                  </a:cubicBezTo>
                  <a:lnTo>
                    <a:pt x="12552" y="23227"/>
                  </a:lnTo>
                  <a:cubicBezTo>
                    <a:pt x="12518" y="23278"/>
                    <a:pt x="12453" y="23278"/>
                    <a:pt x="12398" y="23294"/>
                  </a:cubicBezTo>
                  <a:cubicBezTo>
                    <a:pt x="12361" y="23275"/>
                    <a:pt x="12351" y="23218"/>
                    <a:pt x="12303" y="23218"/>
                  </a:cubicBezTo>
                  <a:cubicBezTo>
                    <a:pt x="12296" y="23218"/>
                    <a:pt x="12288" y="23220"/>
                    <a:pt x="12279" y="23222"/>
                  </a:cubicBezTo>
                  <a:cubicBezTo>
                    <a:pt x="12300" y="23203"/>
                    <a:pt x="12276" y="23175"/>
                    <a:pt x="12286" y="23156"/>
                  </a:cubicBezTo>
                  <a:lnTo>
                    <a:pt x="12285" y="23156"/>
                  </a:lnTo>
                  <a:cubicBezTo>
                    <a:pt x="12331" y="23073"/>
                    <a:pt x="12299" y="23052"/>
                    <a:pt x="12238" y="23052"/>
                  </a:cubicBezTo>
                  <a:cubicBezTo>
                    <a:pt x="12221" y="23052"/>
                    <a:pt x="12202" y="23054"/>
                    <a:pt x="12181" y="23056"/>
                  </a:cubicBezTo>
                  <a:cubicBezTo>
                    <a:pt x="12168" y="23056"/>
                    <a:pt x="12155" y="23055"/>
                    <a:pt x="12142" y="23052"/>
                  </a:cubicBezTo>
                  <a:cubicBezTo>
                    <a:pt x="12130" y="23023"/>
                    <a:pt x="12078" y="23001"/>
                    <a:pt x="12109" y="22963"/>
                  </a:cubicBezTo>
                  <a:cubicBezTo>
                    <a:pt x="12130" y="22937"/>
                    <a:pt x="12166" y="22925"/>
                    <a:pt x="12203" y="22925"/>
                  </a:cubicBezTo>
                  <a:close/>
                  <a:moveTo>
                    <a:pt x="12137" y="23187"/>
                  </a:moveTo>
                  <a:cubicBezTo>
                    <a:pt x="12157" y="23187"/>
                    <a:pt x="12177" y="23191"/>
                    <a:pt x="12198" y="23200"/>
                  </a:cubicBezTo>
                  <a:lnTo>
                    <a:pt x="12263" y="23228"/>
                  </a:lnTo>
                  <a:cubicBezTo>
                    <a:pt x="12249" y="23266"/>
                    <a:pt x="12294" y="23291"/>
                    <a:pt x="12294" y="23326"/>
                  </a:cubicBezTo>
                  <a:cubicBezTo>
                    <a:pt x="12254" y="23333"/>
                    <a:pt x="12214" y="23342"/>
                    <a:pt x="12182" y="23367"/>
                  </a:cubicBezTo>
                  <a:cubicBezTo>
                    <a:pt x="12152" y="23368"/>
                    <a:pt x="12121" y="23376"/>
                    <a:pt x="12091" y="23376"/>
                  </a:cubicBezTo>
                  <a:cubicBezTo>
                    <a:pt x="12071" y="23376"/>
                    <a:pt x="12051" y="23373"/>
                    <a:pt x="12033" y="23361"/>
                  </a:cubicBezTo>
                  <a:cubicBezTo>
                    <a:pt x="12030" y="23319"/>
                    <a:pt x="11943" y="23283"/>
                    <a:pt x="11999" y="23244"/>
                  </a:cubicBezTo>
                  <a:cubicBezTo>
                    <a:pt x="12037" y="23217"/>
                    <a:pt x="12084" y="23187"/>
                    <a:pt x="12137" y="23187"/>
                  </a:cubicBezTo>
                  <a:close/>
                  <a:moveTo>
                    <a:pt x="38520" y="23027"/>
                  </a:moveTo>
                  <a:lnTo>
                    <a:pt x="38520" y="23027"/>
                  </a:lnTo>
                  <a:cubicBezTo>
                    <a:pt x="38530" y="23127"/>
                    <a:pt x="38514" y="23212"/>
                    <a:pt x="38443" y="23284"/>
                  </a:cubicBezTo>
                  <a:lnTo>
                    <a:pt x="38443" y="23285"/>
                  </a:lnTo>
                  <a:cubicBezTo>
                    <a:pt x="38441" y="23285"/>
                    <a:pt x="38439" y="23285"/>
                    <a:pt x="38437" y="23285"/>
                  </a:cubicBezTo>
                  <a:cubicBezTo>
                    <a:pt x="38431" y="23285"/>
                    <a:pt x="38428" y="23288"/>
                    <a:pt x="38425" y="23295"/>
                  </a:cubicBezTo>
                  <a:cubicBezTo>
                    <a:pt x="38410" y="23276"/>
                    <a:pt x="38395" y="23258"/>
                    <a:pt x="38381" y="23240"/>
                  </a:cubicBezTo>
                  <a:cubicBezTo>
                    <a:pt x="38371" y="23260"/>
                    <a:pt x="38360" y="23281"/>
                    <a:pt x="38351" y="23302"/>
                  </a:cubicBezTo>
                  <a:cubicBezTo>
                    <a:pt x="38318" y="23327"/>
                    <a:pt x="38321" y="23364"/>
                    <a:pt x="38309" y="23396"/>
                  </a:cubicBezTo>
                  <a:cubicBezTo>
                    <a:pt x="38309" y="23396"/>
                    <a:pt x="38309" y="23396"/>
                    <a:pt x="38308" y="23396"/>
                  </a:cubicBezTo>
                  <a:cubicBezTo>
                    <a:pt x="38295" y="23396"/>
                    <a:pt x="38276" y="23410"/>
                    <a:pt x="38264" y="23410"/>
                  </a:cubicBezTo>
                  <a:cubicBezTo>
                    <a:pt x="38257" y="23410"/>
                    <a:pt x="38252" y="23405"/>
                    <a:pt x="38253" y="23390"/>
                  </a:cubicBezTo>
                  <a:cubicBezTo>
                    <a:pt x="38262" y="23304"/>
                    <a:pt x="38276" y="23216"/>
                    <a:pt x="38360" y="23153"/>
                  </a:cubicBezTo>
                  <a:cubicBezTo>
                    <a:pt x="38410" y="23115"/>
                    <a:pt x="38441" y="23062"/>
                    <a:pt x="38520" y="23027"/>
                  </a:cubicBezTo>
                  <a:close/>
                  <a:moveTo>
                    <a:pt x="12727" y="23416"/>
                  </a:moveTo>
                  <a:cubicBezTo>
                    <a:pt x="12728" y="23416"/>
                    <a:pt x="12728" y="23417"/>
                    <a:pt x="12727" y="23419"/>
                  </a:cubicBezTo>
                  <a:lnTo>
                    <a:pt x="12726" y="23419"/>
                  </a:lnTo>
                  <a:cubicBezTo>
                    <a:pt x="12726" y="23417"/>
                    <a:pt x="12726" y="23417"/>
                    <a:pt x="12727" y="23416"/>
                  </a:cubicBezTo>
                  <a:close/>
                  <a:moveTo>
                    <a:pt x="12890" y="23242"/>
                  </a:moveTo>
                  <a:cubicBezTo>
                    <a:pt x="12935" y="23242"/>
                    <a:pt x="12988" y="23333"/>
                    <a:pt x="12954" y="23356"/>
                  </a:cubicBezTo>
                  <a:lnTo>
                    <a:pt x="12953" y="23356"/>
                  </a:lnTo>
                  <a:cubicBezTo>
                    <a:pt x="12910" y="23384"/>
                    <a:pt x="12867" y="23430"/>
                    <a:pt x="12812" y="23430"/>
                  </a:cubicBezTo>
                  <a:cubicBezTo>
                    <a:pt x="12788" y="23430"/>
                    <a:pt x="12762" y="23421"/>
                    <a:pt x="12733" y="23398"/>
                  </a:cubicBezTo>
                  <a:lnTo>
                    <a:pt x="12711" y="23367"/>
                  </a:lnTo>
                  <a:cubicBezTo>
                    <a:pt x="12698" y="23257"/>
                    <a:pt x="12810" y="23262"/>
                    <a:pt x="12883" y="23243"/>
                  </a:cubicBezTo>
                  <a:cubicBezTo>
                    <a:pt x="12885" y="23242"/>
                    <a:pt x="12888" y="23242"/>
                    <a:pt x="12890" y="23242"/>
                  </a:cubicBezTo>
                  <a:close/>
                  <a:moveTo>
                    <a:pt x="37917" y="11429"/>
                  </a:moveTo>
                  <a:cubicBezTo>
                    <a:pt x="38017" y="11625"/>
                    <a:pt x="38098" y="11821"/>
                    <a:pt x="38202" y="12008"/>
                  </a:cubicBezTo>
                  <a:cubicBezTo>
                    <a:pt x="38225" y="12047"/>
                    <a:pt x="38214" y="12087"/>
                    <a:pt x="38211" y="12127"/>
                  </a:cubicBezTo>
                  <a:cubicBezTo>
                    <a:pt x="38157" y="12756"/>
                    <a:pt x="38030" y="13378"/>
                    <a:pt x="37933" y="14002"/>
                  </a:cubicBezTo>
                  <a:cubicBezTo>
                    <a:pt x="37734" y="15280"/>
                    <a:pt x="37417" y="16541"/>
                    <a:pt x="37151" y="17808"/>
                  </a:cubicBezTo>
                  <a:cubicBezTo>
                    <a:pt x="36997" y="18544"/>
                    <a:pt x="36874" y="19284"/>
                    <a:pt x="36728" y="20020"/>
                  </a:cubicBezTo>
                  <a:cubicBezTo>
                    <a:pt x="36548" y="20940"/>
                    <a:pt x="36355" y="21859"/>
                    <a:pt x="36171" y="22778"/>
                  </a:cubicBezTo>
                  <a:cubicBezTo>
                    <a:pt x="36129" y="22985"/>
                    <a:pt x="36085" y="23191"/>
                    <a:pt x="36071" y="23401"/>
                  </a:cubicBezTo>
                  <a:lnTo>
                    <a:pt x="36024" y="23445"/>
                  </a:lnTo>
                  <a:cubicBezTo>
                    <a:pt x="35890" y="23308"/>
                    <a:pt x="35892" y="23151"/>
                    <a:pt x="35914" y="22982"/>
                  </a:cubicBezTo>
                  <a:cubicBezTo>
                    <a:pt x="36059" y="21868"/>
                    <a:pt x="36282" y="20765"/>
                    <a:pt x="36537" y="19667"/>
                  </a:cubicBezTo>
                  <a:cubicBezTo>
                    <a:pt x="36773" y="18648"/>
                    <a:pt x="36959" y="17622"/>
                    <a:pt x="37135" y="16593"/>
                  </a:cubicBezTo>
                  <a:cubicBezTo>
                    <a:pt x="37307" y="15589"/>
                    <a:pt x="37445" y="14581"/>
                    <a:pt x="37566" y="13571"/>
                  </a:cubicBezTo>
                  <a:cubicBezTo>
                    <a:pt x="37641" y="12956"/>
                    <a:pt x="37729" y="12342"/>
                    <a:pt x="37831" y="11730"/>
                  </a:cubicBezTo>
                  <a:cubicBezTo>
                    <a:pt x="37849" y="11626"/>
                    <a:pt x="37879" y="11527"/>
                    <a:pt x="37917" y="11429"/>
                  </a:cubicBezTo>
                  <a:close/>
                  <a:moveTo>
                    <a:pt x="11831" y="23305"/>
                  </a:moveTo>
                  <a:cubicBezTo>
                    <a:pt x="11873" y="23305"/>
                    <a:pt x="11911" y="23319"/>
                    <a:pt x="11942" y="23369"/>
                  </a:cubicBezTo>
                  <a:cubicBezTo>
                    <a:pt x="11933" y="23447"/>
                    <a:pt x="11873" y="23465"/>
                    <a:pt x="11812" y="23465"/>
                  </a:cubicBezTo>
                  <a:cubicBezTo>
                    <a:pt x="11791" y="23465"/>
                    <a:pt x="11770" y="23463"/>
                    <a:pt x="11751" y="23460"/>
                  </a:cubicBezTo>
                  <a:cubicBezTo>
                    <a:pt x="11700" y="23452"/>
                    <a:pt x="11630" y="23402"/>
                    <a:pt x="11691" y="23331"/>
                  </a:cubicBezTo>
                  <a:lnTo>
                    <a:pt x="11691" y="23331"/>
                  </a:lnTo>
                  <a:cubicBezTo>
                    <a:pt x="11737" y="23323"/>
                    <a:pt x="11786" y="23305"/>
                    <a:pt x="11831" y="23305"/>
                  </a:cubicBezTo>
                  <a:close/>
                  <a:moveTo>
                    <a:pt x="12589" y="23340"/>
                  </a:moveTo>
                  <a:cubicBezTo>
                    <a:pt x="12612" y="23340"/>
                    <a:pt x="12635" y="23349"/>
                    <a:pt x="12657" y="23375"/>
                  </a:cubicBezTo>
                  <a:lnTo>
                    <a:pt x="12711" y="23367"/>
                  </a:lnTo>
                  <a:lnTo>
                    <a:pt x="12711" y="23367"/>
                  </a:lnTo>
                  <a:lnTo>
                    <a:pt x="12658" y="23375"/>
                  </a:lnTo>
                  <a:lnTo>
                    <a:pt x="12685" y="23471"/>
                  </a:lnTo>
                  <a:cubicBezTo>
                    <a:pt x="12660" y="23490"/>
                    <a:pt x="12632" y="23509"/>
                    <a:pt x="12626" y="23526"/>
                  </a:cubicBezTo>
                  <a:cubicBezTo>
                    <a:pt x="12608" y="23512"/>
                    <a:pt x="12576" y="23502"/>
                    <a:pt x="12521" y="23485"/>
                  </a:cubicBezTo>
                  <a:cubicBezTo>
                    <a:pt x="12506" y="23447"/>
                    <a:pt x="12490" y="23408"/>
                    <a:pt x="12474" y="23369"/>
                  </a:cubicBezTo>
                  <a:cubicBezTo>
                    <a:pt x="12512" y="23363"/>
                    <a:pt x="12551" y="23340"/>
                    <a:pt x="12589" y="23340"/>
                  </a:cubicBezTo>
                  <a:close/>
                  <a:moveTo>
                    <a:pt x="18518" y="10974"/>
                  </a:moveTo>
                  <a:cubicBezTo>
                    <a:pt x="18519" y="10974"/>
                    <a:pt x="18520" y="10974"/>
                    <a:pt x="18521" y="10974"/>
                  </a:cubicBezTo>
                  <a:cubicBezTo>
                    <a:pt x="19852" y="10993"/>
                    <a:pt x="21131" y="11177"/>
                    <a:pt x="22266" y="11823"/>
                  </a:cubicBezTo>
                  <a:cubicBezTo>
                    <a:pt x="22756" y="12101"/>
                    <a:pt x="23147" y="12462"/>
                    <a:pt x="23468" y="12883"/>
                  </a:cubicBezTo>
                  <a:cubicBezTo>
                    <a:pt x="23550" y="12991"/>
                    <a:pt x="23544" y="13073"/>
                    <a:pt x="23472" y="13183"/>
                  </a:cubicBezTo>
                  <a:cubicBezTo>
                    <a:pt x="23202" y="13587"/>
                    <a:pt x="22981" y="14022"/>
                    <a:pt x="22815" y="14480"/>
                  </a:cubicBezTo>
                  <a:cubicBezTo>
                    <a:pt x="22803" y="14483"/>
                    <a:pt x="22793" y="14485"/>
                    <a:pt x="22784" y="14485"/>
                  </a:cubicBezTo>
                  <a:cubicBezTo>
                    <a:pt x="22735" y="14485"/>
                    <a:pt x="22721" y="14438"/>
                    <a:pt x="22696" y="14411"/>
                  </a:cubicBezTo>
                  <a:cubicBezTo>
                    <a:pt x="22601" y="14299"/>
                    <a:pt x="22517" y="14180"/>
                    <a:pt x="22397" y="14085"/>
                  </a:cubicBezTo>
                  <a:cubicBezTo>
                    <a:pt x="22360" y="14026"/>
                    <a:pt x="22304" y="13980"/>
                    <a:pt x="22238" y="13945"/>
                  </a:cubicBezTo>
                  <a:lnTo>
                    <a:pt x="22238" y="13945"/>
                  </a:lnTo>
                  <a:cubicBezTo>
                    <a:pt x="22221" y="14029"/>
                    <a:pt x="22304" y="14070"/>
                    <a:pt x="22355" y="14124"/>
                  </a:cubicBezTo>
                  <a:lnTo>
                    <a:pt x="22715" y="14593"/>
                  </a:lnTo>
                  <a:cubicBezTo>
                    <a:pt x="22748" y="14678"/>
                    <a:pt x="22693" y="14752"/>
                    <a:pt x="22664" y="14828"/>
                  </a:cubicBezTo>
                  <a:cubicBezTo>
                    <a:pt x="22625" y="14933"/>
                    <a:pt x="22581" y="15034"/>
                    <a:pt x="22534" y="15149"/>
                  </a:cubicBezTo>
                  <a:cubicBezTo>
                    <a:pt x="22452" y="15086"/>
                    <a:pt x="22391" y="15036"/>
                    <a:pt x="22355" y="14964"/>
                  </a:cubicBezTo>
                  <a:cubicBezTo>
                    <a:pt x="22343" y="14936"/>
                    <a:pt x="22316" y="14896"/>
                    <a:pt x="22277" y="14896"/>
                  </a:cubicBezTo>
                  <a:cubicBezTo>
                    <a:pt x="22269" y="14896"/>
                    <a:pt x="22259" y="14898"/>
                    <a:pt x="22249" y="14903"/>
                  </a:cubicBezTo>
                  <a:cubicBezTo>
                    <a:pt x="22188" y="14930"/>
                    <a:pt x="22239" y="14971"/>
                    <a:pt x="22260" y="15004"/>
                  </a:cubicBezTo>
                  <a:cubicBezTo>
                    <a:pt x="22308" y="15075"/>
                    <a:pt x="22352" y="15148"/>
                    <a:pt x="22402" y="15217"/>
                  </a:cubicBezTo>
                  <a:cubicBezTo>
                    <a:pt x="22454" y="15293"/>
                    <a:pt x="22454" y="15367"/>
                    <a:pt x="22425" y="15451"/>
                  </a:cubicBezTo>
                  <a:cubicBezTo>
                    <a:pt x="22040" y="16571"/>
                    <a:pt x="21657" y="17691"/>
                    <a:pt x="21276" y="18813"/>
                  </a:cubicBezTo>
                  <a:cubicBezTo>
                    <a:pt x="21240" y="18919"/>
                    <a:pt x="21206" y="19026"/>
                    <a:pt x="21171" y="19133"/>
                  </a:cubicBezTo>
                  <a:lnTo>
                    <a:pt x="21125" y="19141"/>
                  </a:lnTo>
                  <a:cubicBezTo>
                    <a:pt x="21074" y="19091"/>
                    <a:pt x="21024" y="19042"/>
                    <a:pt x="20973" y="18994"/>
                  </a:cubicBezTo>
                  <a:cubicBezTo>
                    <a:pt x="20759" y="18765"/>
                    <a:pt x="20497" y="18582"/>
                    <a:pt x="20231" y="18402"/>
                  </a:cubicBezTo>
                  <a:cubicBezTo>
                    <a:pt x="20218" y="18412"/>
                    <a:pt x="20205" y="18423"/>
                    <a:pt x="20192" y="18434"/>
                  </a:cubicBezTo>
                  <a:cubicBezTo>
                    <a:pt x="20457" y="18631"/>
                    <a:pt x="20711" y="18844"/>
                    <a:pt x="20952" y="19071"/>
                  </a:cubicBezTo>
                  <a:cubicBezTo>
                    <a:pt x="20956" y="19082"/>
                    <a:pt x="20956" y="19096"/>
                    <a:pt x="20964" y="19103"/>
                  </a:cubicBezTo>
                  <a:cubicBezTo>
                    <a:pt x="21124" y="19250"/>
                    <a:pt x="21096" y="19410"/>
                    <a:pt x="21013" y="19576"/>
                  </a:cubicBezTo>
                  <a:cubicBezTo>
                    <a:pt x="20976" y="19650"/>
                    <a:pt x="20956" y="19730"/>
                    <a:pt x="20930" y="19806"/>
                  </a:cubicBezTo>
                  <a:cubicBezTo>
                    <a:pt x="20920" y="19833"/>
                    <a:pt x="20906" y="19844"/>
                    <a:pt x="20888" y="19844"/>
                  </a:cubicBezTo>
                  <a:cubicBezTo>
                    <a:pt x="20874" y="19844"/>
                    <a:pt x="20858" y="19838"/>
                    <a:pt x="20841" y="19828"/>
                  </a:cubicBezTo>
                  <a:cubicBezTo>
                    <a:pt x="20823" y="19763"/>
                    <a:pt x="20767" y="19718"/>
                    <a:pt x="20719" y="19671"/>
                  </a:cubicBezTo>
                  <a:cubicBezTo>
                    <a:pt x="20545" y="19501"/>
                    <a:pt x="20365" y="19335"/>
                    <a:pt x="20188" y="19167"/>
                  </a:cubicBezTo>
                  <a:lnTo>
                    <a:pt x="20181" y="19236"/>
                  </a:lnTo>
                  <a:cubicBezTo>
                    <a:pt x="20394" y="19442"/>
                    <a:pt x="20609" y="19645"/>
                    <a:pt x="20791" y="19872"/>
                  </a:cubicBezTo>
                  <a:cubicBezTo>
                    <a:pt x="20857" y="19971"/>
                    <a:pt x="20844" y="20068"/>
                    <a:pt x="20807" y="20174"/>
                  </a:cubicBezTo>
                  <a:cubicBezTo>
                    <a:pt x="20604" y="20767"/>
                    <a:pt x="20382" y="21356"/>
                    <a:pt x="20207" y="21956"/>
                  </a:cubicBezTo>
                  <a:cubicBezTo>
                    <a:pt x="20194" y="22001"/>
                    <a:pt x="20183" y="22048"/>
                    <a:pt x="20173" y="22093"/>
                  </a:cubicBezTo>
                  <a:cubicBezTo>
                    <a:pt x="20156" y="22096"/>
                    <a:pt x="20140" y="22113"/>
                    <a:pt x="20124" y="22113"/>
                  </a:cubicBezTo>
                  <a:cubicBezTo>
                    <a:pt x="20117" y="22113"/>
                    <a:pt x="20110" y="22110"/>
                    <a:pt x="20102" y="22103"/>
                  </a:cubicBezTo>
                  <a:cubicBezTo>
                    <a:pt x="20073" y="22072"/>
                    <a:pt x="20049" y="22036"/>
                    <a:pt x="20022" y="22004"/>
                  </a:cubicBezTo>
                  <a:cubicBezTo>
                    <a:pt x="19705" y="21636"/>
                    <a:pt x="19401" y="21261"/>
                    <a:pt x="19035" y="20927"/>
                  </a:cubicBezTo>
                  <a:lnTo>
                    <a:pt x="19016" y="20952"/>
                  </a:lnTo>
                  <a:lnTo>
                    <a:pt x="20036" y="22181"/>
                  </a:lnTo>
                  <a:cubicBezTo>
                    <a:pt x="20088" y="22258"/>
                    <a:pt x="20104" y="22336"/>
                    <a:pt x="20066" y="22425"/>
                  </a:cubicBezTo>
                  <a:cubicBezTo>
                    <a:pt x="20029" y="22509"/>
                    <a:pt x="20008" y="22598"/>
                    <a:pt x="19981" y="22686"/>
                  </a:cubicBezTo>
                  <a:cubicBezTo>
                    <a:pt x="19954" y="22717"/>
                    <a:pt x="19896" y="22712"/>
                    <a:pt x="19878" y="22754"/>
                  </a:cubicBezTo>
                  <a:cubicBezTo>
                    <a:pt x="19894" y="22804"/>
                    <a:pt x="19922" y="22853"/>
                    <a:pt x="19906" y="22907"/>
                  </a:cubicBezTo>
                  <a:cubicBezTo>
                    <a:pt x="19846" y="23120"/>
                    <a:pt x="19784" y="23333"/>
                    <a:pt x="19723" y="23543"/>
                  </a:cubicBezTo>
                  <a:cubicBezTo>
                    <a:pt x="19664" y="23542"/>
                    <a:pt x="19659" y="23510"/>
                    <a:pt x="19647" y="23484"/>
                  </a:cubicBezTo>
                  <a:cubicBezTo>
                    <a:pt x="19531" y="23234"/>
                    <a:pt x="19339" y="23033"/>
                    <a:pt x="19103" y="22859"/>
                  </a:cubicBezTo>
                  <a:cubicBezTo>
                    <a:pt x="18626" y="22506"/>
                    <a:pt x="18075" y="22264"/>
                    <a:pt x="17492" y="22070"/>
                  </a:cubicBezTo>
                  <a:cubicBezTo>
                    <a:pt x="16819" y="21848"/>
                    <a:pt x="16114" y="21738"/>
                    <a:pt x="15403" y="21648"/>
                  </a:cubicBezTo>
                  <a:cubicBezTo>
                    <a:pt x="14855" y="21579"/>
                    <a:pt x="14302" y="21550"/>
                    <a:pt x="13750" y="21519"/>
                  </a:cubicBezTo>
                  <a:cubicBezTo>
                    <a:pt x="13744" y="21518"/>
                    <a:pt x="13737" y="21518"/>
                    <a:pt x="13730" y="21518"/>
                  </a:cubicBezTo>
                  <a:cubicBezTo>
                    <a:pt x="13719" y="21518"/>
                    <a:pt x="13709" y="21519"/>
                    <a:pt x="13698" y="21519"/>
                  </a:cubicBezTo>
                  <a:cubicBezTo>
                    <a:pt x="13660" y="21519"/>
                    <a:pt x="13621" y="21516"/>
                    <a:pt x="13580" y="21493"/>
                  </a:cubicBezTo>
                  <a:cubicBezTo>
                    <a:pt x="13603" y="21289"/>
                    <a:pt x="13626" y="21081"/>
                    <a:pt x="13647" y="20873"/>
                  </a:cubicBezTo>
                  <a:lnTo>
                    <a:pt x="13647" y="20873"/>
                  </a:lnTo>
                  <a:lnTo>
                    <a:pt x="13577" y="20879"/>
                  </a:lnTo>
                  <a:cubicBezTo>
                    <a:pt x="13545" y="21046"/>
                    <a:pt x="13514" y="21211"/>
                    <a:pt x="13482" y="21377"/>
                  </a:cubicBezTo>
                  <a:cubicBezTo>
                    <a:pt x="13459" y="21499"/>
                    <a:pt x="13457" y="21509"/>
                    <a:pt x="13329" y="21509"/>
                  </a:cubicBezTo>
                  <a:cubicBezTo>
                    <a:pt x="13317" y="21509"/>
                    <a:pt x="13304" y="21509"/>
                    <a:pt x="13289" y="21509"/>
                  </a:cubicBezTo>
                  <a:cubicBezTo>
                    <a:pt x="13147" y="21508"/>
                    <a:pt x="13003" y="21508"/>
                    <a:pt x="12860" y="21506"/>
                  </a:cubicBezTo>
                  <a:cubicBezTo>
                    <a:pt x="12690" y="21505"/>
                    <a:pt x="12694" y="21505"/>
                    <a:pt x="12703" y="21365"/>
                  </a:cubicBezTo>
                  <a:cubicBezTo>
                    <a:pt x="12719" y="21157"/>
                    <a:pt x="12760" y="20949"/>
                    <a:pt x="12749" y="20740"/>
                  </a:cubicBezTo>
                  <a:cubicBezTo>
                    <a:pt x="12783" y="20608"/>
                    <a:pt x="12752" y="20474"/>
                    <a:pt x="12766" y="20381"/>
                  </a:cubicBezTo>
                  <a:lnTo>
                    <a:pt x="12766" y="20381"/>
                  </a:lnTo>
                  <a:cubicBezTo>
                    <a:pt x="12730" y="20461"/>
                    <a:pt x="12680" y="20578"/>
                    <a:pt x="12680" y="20706"/>
                  </a:cubicBezTo>
                  <a:cubicBezTo>
                    <a:pt x="12616" y="20921"/>
                    <a:pt x="12585" y="21141"/>
                    <a:pt x="12549" y="21359"/>
                  </a:cubicBezTo>
                  <a:cubicBezTo>
                    <a:pt x="12527" y="21496"/>
                    <a:pt x="12525" y="21507"/>
                    <a:pt x="12389" y="21507"/>
                  </a:cubicBezTo>
                  <a:cubicBezTo>
                    <a:pt x="12376" y="21507"/>
                    <a:pt x="12363" y="21507"/>
                    <a:pt x="12349" y="21507"/>
                  </a:cubicBezTo>
                  <a:cubicBezTo>
                    <a:pt x="12314" y="21507"/>
                    <a:pt x="12281" y="21503"/>
                    <a:pt x="12238" y="21500"/>
                  </a:cubicBezTo>
                  <a:cubicBezTo>
                    <a:pt x="12275" y="21103"/>
                    <a:pt x="12362" y="20714"/>
                    <a:pt x="12382" y="20320"/>
                  </a:cubicBezTo>
                  <a:cubicBezTo>
                    <a:pt x="12394" y="20236"/>
                    <a:pt x="12407" y="20152"/>
                    <a:pt x="12419" y="20067"/>
                  </a:cubicBezTo>
                  <a:lnTo>
                    <a:pt x="12419" y="20067"/>
                  </a:lnTo>
                  <a:lnTo>
                    <a:pt x="12350" y="20076"/>
                  </a:lnTo>
                  <a:cubicBezTo>
                    <a:pt x="12342" y="20158"/>
                    <a:pt x="12292" y="20234"/>
                    <a:pt x="12305" y="20319"/>
                  </a:cubicBezTo>
                  <a:cubicBezTo>
                    <a:pt x="12207" y="20671"/>
                    <a:pt x="12151" y="21030"/>
                    <a:pt x="12090" y="21388"/>
                  </a:cubicBezTo>
                  <a:cubicBezTo>
                    <a:pt x="12075" y="21476"/>
                    <a:pt x="12046" y="21515"/>
                    <a:pt x="11939" y="21515"/>
                  </a:cubicBezTo>
                  <a:cubicBezTo>
                    <a:pt x="11936" y="21515"/>
                    <a:pt x="11932" y="21515"/>
                    <a:pt x="11929" y="21515"/>
                  </a:cubicBezTo>
                  <a:cubicBezTo>
                    <a:pt x="11870" y="21514"/>
                    <a:pt x="11810" y="21513"/>
                    <a:pt x="11750" y="21513"/>
                  </a:cubicBezTo>
                  <a:cubicBezTo>
                    <a:pt x="11592" y="21513"/>
                    <a:pt x="11432" y="21518"/>
                    <a:pt x="11274" y="21524"/>
                  </a:cubicBezTo>
                  <a:cubicBezTo>
                    <a:pt x="11269" y="21524"/>
                    <a:pt x="11265" y="21524"/>
                    <a:pt x="11260" y="21524"/>
                  </a:cubicBezTo>
                  <a:cubicBezTo>
                    <a:pt x="11178" y="21524"/>
                    <a:pt x="11155" y="21492"/>
                    <a:pt x="11160" y="21421"/>
                  </a:cubicBezTo>
                  <a:cubicBezTo>
                    <a:pt x="11173" y="21224"/>
                    <a:pt x="11171" y="21024"/>
                    <a:pt x="11191" y="20827"/>
                  </a:cubicBezTo>
                  <a:cubicBezTo>
                    <a:pt x="11208" y="20663"/>
                    <a:pt x="11134" y="20545"/>
                    <a:pt x="10988" y="20451"/>
                  </a:cubicBezTo>
                  <a:cubicBezTo>
                    <a:pt x="10853" y="20364"/>
                    <a:pt x="10698" y="20320"/>
                    <a:pt x="10539" y="20282"/>
                  </a:cubicBezTo>
                  <a:cubicBezTo>
                    <a:pt x="10037" y="20166"/>
                    <a:pt x="9519" y="20122"/>
                    <a:pt x="9002" y="20073"/>
                  </a:cubicBezTo>
                  <a:cubicBezTo>
                    <a:pt x="8818" y="20056"/>
                    <a:pt x="8634" y="20050"/>
                    <a:pt x="8450" y="20050"/>
                  </a:cubicBezTo>
                  <a:cubicBezTo>
                    <a:pt x="8252" y="20050"/>
                    <a:pt x="8054" y="20057"/>
                    <a:pt x="7856" y="20064"/>
                  </a:cubicBezTo>
                  <a:cubicBezTo>
                    <a:pt x="7769" y="20067"/>
                    <a:pt x="7713" y="20072"/>
                    <a:pt x="7676" y="20072"/>
                  </a:cubicBezTo>
                  <a:cubicBezTo>
                    <a:pt x="7587" y="20072"/>
                    <a:pt x="7598" y="20042"/>
                    <a:pt x="7530" y="19877"/>
                  </a:cubicBezTo>
                  <a:cubicBezTo>
                    <a:pt x="7463" y="19712"/>
                    <a:pt x="7412" y="19541"/>
                    <a:pt x="7332" y="19380"/>
                  </a:cubicBezTo>
                  <a:cubicBezTo>
                    <a:pt x="7233" y="19185"/>
                    <a:pt x="7258" y="18995"/>
                    <a:pt x="7307" y="18798"/>
                  </a:cubicBezTo>
                  <a:cubicBezTo>
                    <a:pt x="7409" y="18392"/>
                    <a:pt x="7566" y="18000"/>
                    <a:pt x="7727" y="17609"/>
                  </a:cubicBezTo>
                  <a:cubicBezTo>
                    <a:pt x="7964" y="17031"/>
                    <a:pt x="8113" y="16420"/>
                    <a:pt x="8166" y="15798"/>
                  </a:cubicBezTo>
                  <a:cubicBezTo>
                    <a:pt x="8224" y="15126"/>
                    <a:pt x="8051" y="14486"/>
                    <a:pt x="7807" y="13857"/>
                  </a:cubicBezTo>
                  <a:cubicBezTo>
                    <a:pt x="7601" y="13324"/>
                    <a:pt x="7311" y="12821"/>
                    <a:pt x="6978" y="12337"/>
                  </a:cubicBezTo>
                  <a:cubicBezTo>
                    <a:pt x="6899" y="12223"/>
                    <a:pt x="6879" y="12120"/>
                    <a:pt x="6924" y="11991"/>
                  </a:cubicBezTo>
                  <a:cubicBezTo>
                    <a:pt x="7011" y="11748"/>
                    <a:pt x="7073" y="11497"/>
                    <a:pt x="7150" y="11229"/>
                  </a:cubicBezTo>
                  <a:cubicBezTo>
                    <a:pt x="8131" y="12287"/>
                    <a:pt x="9384" y="12888"/>
                    <a:pt x="10955" y="12996"/>
                  </a:cubicBezTo>
                  <a:cubicBezTo>
                    <a:pt x="10900" y="13248"/>
                    <a:pt x="10846" y="13486"/>
                    <a:pt x="10793" y="13726"/>
                  </a:cubicBezTo>
                  <a:cubicBezTo>
                    <a:pt x="10705" y="13973"/>
                    <a:pt x="10692" y="14232"/>
                    <a:pt x="10632" y="14514"/>
                  </a:cubicBezTo>
                  <a:cubicBezTo>
                    <a:pt x="10730" y="14237"/>
                    <a:pt x="10831" y="13991"/>
                    <a:pt x="10868" y="13732"/>
                  </a:cubicBezTo>
                  <a:lnTo>
                    <a:pt x="11028" y="13140"/>
                  </a:lnTo>
                  <a:cubicBezTo>
                    <a:pt x="11067" y="12996"/>
                    <a:pt x="11067" y="12995"/>
                    <a:pt x="11228" y="12995"/>
                  </a:cubicBezTo>
                  <a:cubicBezTo>
                    <a:pt x="11231" y="12995"/>
                    <a:pt x="11233" y="12995"/>
                    <a:pt x="11236" y="12995"/>
                  </a:cubicBezTo>
                  <a:lnTo>
                    <a:pt x="11370" y="12995"/>
                  </a:lnTo>
                  <a:cubicBezTo>
                    <a:pt x="11419" y="13061"/>
                    <a:pt x="11358" y="13115"/>
                    <a:pt x="11369" y="13170"/>
                  </a:cubicBezTo>
                  <a:cubicBezTo>
                    <a:pt x="11294" y="13355"/>
                    <a:pt x="11290" y="13550"/>
                    <a:pt x="11247" y="13739"/>
                  </a:cubicBezTo>
                  <a:lnTo>
                    <a:pt x="11316" y="13730"/>
                  </a:lnTo>
                  <a:cubicBezTo>
                    <a:pt x="11355" y="13543"/>
                    <a:pt x="11437" y="13363"/>
                    <a:pt x="11444" y="13172"/>
                  </a:cubicBezTo>
                  <a:cubicBezTo>
                    <a:pt x="11454" y="13143"/>
                    <a:pt x="11467" y="13116"/>
                    <a:pt x="11470" y="13088"/>
                  </a:cubicBezTo>
                  <a:cubicBezTo>
                    <a:pt x="11476" y="13019"/>
                    <a:pt x="11511" y="12989"/>
                    <a:pt x="11596" y="12984"/>
                  </a:cubicBezTo>
                  <a:cubicBezTo>
                    <a:pt x="12433" y="12937"/>
                    <a:pt x="13182" y="12673"/>
                    <a:pt x="13906" y="12326"/>
                  </a:cubicBezTo>
                  <a:cubicBezTo>
                    <a:pt x="14643" y="11971"/>
                    <a:pt x="15398" y="11643"/>
                    <a:pt x="16183" y="11369"/>
                  </a:cubicBezTo>
                  <a:cubicBezTo>
                    <a:pt x="16640" y="11209"/>
                    <a:pt x="17116" y="11111"/>
                    <a:pt x="17603" y="11045"/>
                  </a:cubicBezTo>
                  <a:cubicBezTo>
                    <a:pt x="17624" y="11043"/>
                    <a:pt x="17645" y="11037"/>
                    <a:pt x="17667" y="11037"/>
                  </a:cubicBezTo>
                  <a:cubicBezTo>
                    <a:pt x="17686" y="11037"/>
                    <a:pt x="17705" y="11041"/>
                    <a:pt x="17725" y="11055"/>
                  </a:cubicBezTo>
                  <a:cubicBezTo>
                    <a:pt x="17747" y="11163"/>
                    <a:pt x="17681" y="11267"/>
                    <a:pt x="17685" y="11377"/>
                  </a:cubicBezTo>
                  <a:cubicBezTo>
                    <a:pt x="17626" y="11563"/>
                    <a:pt x="17606" y="11754"/>
                    <a:pt x="17594" y="11946"/>
                  </a:cubicBezTo>
                  <a:lnTo>
                    <a:pt x="17639" y="11944"/>
                  </a:lnTo>
                  <a:cubicBezTo>
                    <a:pt x="17675" y="11756"/>
                    <a:pt x="17756" y="11577"/>
                    <a:pt x="17763" y="11385"/>
                  </a:cubicBezTo>
                  <a:cubicBezTo>
                    <a:pt x="17789" y="11289"/>
                    <a:pt x="17819" y="11195"/>
                    <a:pt x="17839" y="11099"/>
                  </a:cubicBezTo>
                  <a:cubicBezTo>
                    <a:pt x="17852" y="11037"/>
                    <a:pt x="17884" y="11007"/>
                    <a:pt x="17958" y="11005"/>
                  </a:cubicBezTo>
                  <a:cubicBezTo>
                    <a:pt x="18039" y="11001"/>
                    <a:pt x="18121" y="10999"/>
                    <a:pt x="18200" y="10989"/>
                  </a:cubicBezTo>
                  <a:cubicBezTo>
                    <a:pt x="18213" y="10988"/>
                    <a:pt x="18225" y="10987"/>
                    <a:pt x="18235" y="10987"/>
                  </a:cubicBezTo>
                  <a:cubicBezTo>
                    <a:pt x="18322" y="10987"/>
                    <a:pt x="18309" y="11047"/>
                    <a:pt x="18304" y="11106"/>
                  </a:cubicBezTo>
                  <a:cubicBezTo>
                    <a:pt x="18239" y="11302"/>
                    <a:pt x="18231" y="11504"/>
                    <a:pt x="18204" y="11705"/>
                  </a:cubicBezTo>
                  <a:lnTo>
                    <a:pt x="18253" y="11695"/>
                  </a:lnTo>
                  <a:cubicBezTo>
                    <a:pt x="18280" y="11497"/>
                    <a:pt x="18370" y="11307"/>
                    <a:pt x="18374" y="11103"/>
                  </a:cubicBezTo>
                  <a:cubicBezTo>
                    <a:pt x="18383" y="11029"/>
                    <a:pt x="18407" y="10974"/>
                    <a:pt x="18518" y="10974"/>
                  </a:cubicBezTo>
                  <a:close/>
                  <a:moveTo>
                    <a:pt x="12308" y="23402"/>
                  </a:moveTo>
                  <a:lnTo>
                    <a:pt x="12390" y="23407"/>
                  </a:lnTo>
                  <a:lnTo>
                    <a:pt x="12462" y="23540"/>
                  </a:lnTo>
                  <a:lnTo>
                    <a:pt x="12288" y="23591"/>
                  </a:lnTo>
                  <a:cubicBezTo>
                    <a:pt x="12279" y="23594"/>
                    <a:pt x="12270" y="23596"/>
                    <a:pt x="12260" y="23596"/>
                  </a:cubicBezTo>
                  <a:cubicBezTo>
                    <a:pt x="12231" y="23596"/>
                    <a:pt x="12203" y="23580"/>
                    <a:pt x="12188" y="23552"/>
                  </a:cubicBezTo>
                  <a:cubicBezTo>
                    <a:pt x="12165" y="23516"/>
                    <a:pt x="12104" y="23477"/>
                    <a:pt x="12182" y="23436"/>
                  </a:cubicBezTo>
                  <a:lnTo>
                    <a:pt x="12182" y="23436"/>
                  </a:lnTo>
                  <a:cubicBezTo>
                    <a:pt x="12187" y="23437"/>
                    <a:pt x="12193" y="23437"/>
                    <a:pt x="12198" y="23437"/>
                  </a:cubicBezTo>
                  <a:cubicBezTo>
                    <a:pt x="12237" y="23437"/>
                    <a:pt x="12276" y="23425"/>
                    <a:pt x="12308" y="23402"/>
                  </a:cubicBezTo>
                  <a:close/>
                  <a:moveTo>
                    <a:pt x="11715" y="23598"/>
                  </a:moveTo>
                  <a:lnTo>
                    <a:pt x="11715" y="23598"/>
                  </a:lnTo>
                  <a:cubicBezTo>
                    <a:pt x="11719" y="23599"/>
                    <a:pt x="11725" y="23598"/>
                    <a:pt x="11726" y="23600"/>
                  </a:cubicBezTo>
                  <a:cubicBezTo>
                    <a:pt x="11727" y="23603"/>
                    <a:pt x="11728" y="23605"/>
                    <a:pt x="11728" y="23608"/>
                  </a:cubicBezTo>
                  <a:lnTo>
                    <a:pt x="11715" y="23598"/>
                  </a:lnTo>
                  <a:close/>
                  <a:moveTo>
                    <a:pt x="12999" y="23466"/>
                  </a:moveTo>
                  <a:cubicBezTo>
                    <a:pt x="13012" y="23466"/>
                    <a:pt x="13026" y="23468"/>
                    <a:pt x="13040" y="23473"/>
                  </a:cubicBezTo>
                  <a:cubicBezTo>
                    <a:pt x="13106" y="23497"/>
                    <a:pt x="13068" y="23545"/>
                    <a:pt x="13050" y="23589"/>
                  </a:cubicBezTo>
                  <a:lnTo>
                    <a:pt x="13050" y="23590"/>
                  </a:lnTo>
                  <a:cubicBezTo>
                    <a:pt x="13047" y="23589"/>
                    <a:pt x="13044" y="23589"/>
                    <a:pt x="13041" y="23589"/>
                  </a:cubicBezTo>
                  <a:cubicBezTo>
                    <a:pt x="13022" y="23589"/>
                    <a:pt x="13000" y="23599"/>
                    <a:pt x="12979" y="23614"/>
                  </a:cubicBezTo>
                  <a:cubicBezTo>
                    <a:pt x="12954" y="23629"/>
                    <a:pt x="12933" y="23636"/>
                    <a:pt x="12916" y="23636"/>
                  </a:cubicBezTo>
                  <a:cubicBezTo>
                    <a:pt x="12877" y="23636"/>
                    <a:pt x="12854" y="23601"/>
                    <a:pt x="12830" y="23566"/>
                  </a:cubicBezTo>
                  <a:cubicBezTo>
                    <a:pt x="12833" y="23560"/>
                    <a:pt x="12833" y="23553"/>
                    <a:pt x="12836" y="23549"/>
                  </a:cubicBezTo>
                  <a:cubicBezTo>
                    <a:pt x="12882" y="23507"/>
                    <a:pt x="12940" y="23466"/>
                    <a:pt x="12999" y="23466"/>
                  </a:cubicBezTo>
                  <a:close/>
                  <a:moveTo>
                    <a:pt x="11986" y="23498"/>
                  </a:moveTo>
                  <a:cubicBezTo>
                    <a:pt x="12041" y="23498"/>
                    <a:pt x="12071" y="23545"/>
                    <a:pt x="12100" y="23646"/>
                  </a:cubicBezTo>
                  <a:cubicBezTo>
                    <a:pt x="12054" y="23660"/>
                    <a:pt x="12009" y="23671"/>
                    <a:pt x="11968" y="23671"/>
                  </a:cubicBezTo>
                  <a:cubicBezTo>
                    <a:pt x="11907" y="23671"/>
                    <a:pt x="11853" y="23647"/>
                    <a:pt x="11815" y="23577"/>
                  </a:cubicBezTo>
                  <a:lnTo>
                    <a:pt x="11814" y="23577"/>
                  </a:lnTo>
                  <a:cubicBezTo>
                    <a:pt x="11891" y="23525"/>
                    <a:pt x="11945" y="23498"/>
                    <a:pt x="11986" y="23498"/>
                  </a:cubicBezTo>
                  <a:close/>
                  <a:moveTo>
                    <a:pt x="12644" y="23551"/>
                  </a:moveTo>
                  <a:cubicBezTo>
                    <a:pt x="12659" y="23558"/>
                    <a:pt x="12675" y="23564"/>
                    <a:pt x="12692" y="23566"/>
                  </a:cubicBezTo>
                  <a:cubicBezTo>
                    <a:pt x="12726" y="23573"/>
                    <a:pt x="12755" y="23578"/>
                    <a:pt x="12779" y="23600"/>
                  </a:cubicBezTo>
                  <a:cubicBezTo>
                    <a:pt x="12787" y="23643"/>
                    <a:pt x="12818" y="23690"/>
                    <a:pt x="12742" y="23713"/>
                  </a:cubicBezTo>
                  <a:cubicBezTo>
                    <a:pt x="12732" y="23716"/>
                    <a:pt x="12723" y="23718"/>
                    <a:pt x="12715" y="23718"/>
                  </a:cubicBezTo>
                  <a:cubicBezTo>
                    <a:pt x="12666" y="23718"/>
                    <a:pt x="12654" y="23669"/>
                    <a:pt x="12623" y="23647"/>
                  </a:cubicBezTo>
                  <a:cubicBezTo>
                    <a:pt x="12639" y="23599"/>
                    <a:pt x="12647" y="23571"/>
                    <a:pt x="12644" y="23551"/>
                  </a:cubicBezTo>
                  <a:close/>
                  <a:moveTo>
                    <a:pt x="11772" y="23614"/>
                  </a:moveTo>
                  <a:cubicBezTo>
                    <a:pt x="11770" y="23653"/>
                    <a:pt x="11846" y="23693"/>
                    <a:pt x="11772" y="23731"/>
                  </a:cubicBezTo>
                  <a:cubicBezTo>
                    <a:pt x="11658" y="23716"/>
                    <a:pt x="11731" y="23656"/>
                    <a:pt x="11733" y="23614"/>
                  </a:cubicBezTo>
                  <a:close/>
                  <a:moveTo>
                    <a:pt x="2554" y="23497"/>
                  </a:moveTo>
                  <a:cubicBezTo>
                    <a:pt x="2612" y="23530"/>
                    <a:pt x="2653" y="23552"/>
                    <a:pt x="2691" y="23575"/>
                  </a:cubicBezTo>
                  <a:cubicBezTo>
                    <a:pt x="2757" y="23616"/>
                    <a:pt x="2768" y="23721"/>
                    <a:pt x="2714" y="23769"/>
                  </a:cubicBezTo>
                  <a:cubicBezTo>
                    <a:pt x="2699" y="23783"/>
                    <a:pt x="2684" y="23788"/>
                    <a:pt x="2669" y="23788"/>
                  </a:cubicBezTo>
                  <a:cubicBezTo>
                    <a:pt x="2646" y="23788"/>
                    <a:pt x="2624" y="23777"/>
                    <a:pt x="2603" y="23769"/>
                  </a:cubicBezTo>
                  <a:cubicBezTo>
                    <a:pt x="2554" y="23753"/>
                    <a:pt x="2491" y="23744"/>
                    <a:pt x="2497" y="23680"/>
                  </a:cubicBezTo>
                  <a:cubicBezTo>
                    <a:pt x="2497" y="23668"/>
                    <a:pt x="2498" y="23658"/>
                    <a:pt x="2502" y="23646"/>
                  </a:cubicBezTo>
                  <a:cubicBezTo>
                    <a:pt x="2517" y="23602"/>
                    <a:pt x="2533" y="23556"/>
                    <a:pt x="2554" y="23497"/>
                  </a:cubicBezTo>
                  <a:close/>
                  <a:moveTo>
                    <a:pt x="38325" y="12238"/>
                  </a:moveTo>
                  <a:cubicBezTo>
                    <a:pt x="38469" y="12323"/>
                    <a:pt x="38507" y="12457"/>
                    <a:pt x="38597" y="12560"/>
                  </a:cubicBezTo>
                  <a:cubicBezTo>
                    <a:pt x="38624" y="12592"/>
                    <a:pt x="38599" y="12639"/>
                    <a:pt x="38590" y="12679"/>
                  </a:cubicBezTo>
                  <a:lnTo>
                    <a:pt x="38590" y="12680"/>
                  </a:lnTo>
                  <a:cubicBezTo>
                    <a:pt x="38350" y="13716"/>
                    <a:pt x="38214" y="14767"/>
                    <a:pt x="38032" y="15811"/>
                  </a:cubicBezTo>
                  <a:cubicBezTo>
                    <a:pt x="37913" y="16492"/>
                    <a:pt x="37755" y="17168"/>
                    <a:pt x="37607" y="17845"/>
                  </a:cubicBezTo>
                  <a:cubicBezTo>
                    <a:pt x="37333" y="19095"/>
                    <a:pt x="37050" y="20344"/>
                    <a:pt x="36782" y="21595"/>
                  </a:cubicBezTo>
                  <a:cubicBezTo>
                    <a:pt x="36688" y="22031"/>
                    <a:pt x="36609" y="22470"/>
                    <a:pt x="36562" y="22912"/>
                  </a:cubicBezTo>
                  <a:cubicBezTo>
                    <a:pt x="36518" y="23145"/>
                    <a:pt x="36473" y="23378"/>
                    <a:pt x="36429" y="23611"/>
                  </a:cubicBezTo>
                  <a:cubicBezTo>
                    <a:pt x="36419" y="23662"/>
                    <a:pt x="36413" y="23716"/>
                    <a:pt x="36398" y="23765"/>
                  </a:cubicBezTo>
                  <a:cubicBezTo>
                    <a:pt x="36391" y="23784"/>
                    <a:pt x="36379" y="23791"/>
                    <a:pt x="36366" y="23791"/>
                  </a:cubicBezTo>
                  <a:cubicBezTo>
                    <a:pt x="36351" y="23791"/>
                    <a:pt x="36335" y="23783"/>
                    <a:pt x="36319" y="23774"/>
                  </a:cubicBezTo>
                  <a:cubicBezTo>
                    <a:pt x="36274" y="23672"/>
                    <a:pt x="36129" y="23628"/>
                    <a:pt x="36114" y="23509"/>
                  </a:cubicBezTo>
                  <a:cubicBezTo>
                    <a:pt x="36147" y="23492"/>
                    <a:pt x="36149" y="23466"/>
                    <a:pt x="36144" y="23438"/>
                  </a:cubicBezTo>
                  <a:cubicBezTo>
                    <a:pt x="36232" y="23161"/>
                    <a:pt x="36272" y="22876"/>
                    <a:pt x="36332" y="22596"/>
                  </a:cubicBezTo>
                  <a:cubicBezTo>
                    <a:pt x="36481" y="21906"/>
                    <a:pt x="36632" y="21218"/>
                    <a:pt x="36766" y="20527"/>
                  </a:cubicBezTo>
                  <a:cubicBezTo>
                    <a:pt x="36921" y="19733"/>
                    <a:pt x="37062" y="18938"/>
                    <a:pt x="37205" y="18141"/>
                  </a:cubicBezTo>
                  <a:cubicBezTo>
                    <a:pt x="37362" y="17270"/>
                    <a:pt x="37582" y="16409"/>
                    <a:pt x="37767" y="15543"/>
                  </a:cubicBezTo>
                  <a:cubicBezTo>
                    <a:pt x="37905" y="14899"/>
                    <a:pt x="37998" y="14249"/>
                    <a:pt x="38120" y="13605"/>
                  </a:cubicBezTo>
                  <a:cubicBezTo>
                    <a:pt x="38205" y="13155"/>
                    <a:pt x="38246" y="12702"/>
                    <a:pt x="38325" y="12238"/>
                  </a:cubicBezTo>
                  <a:close/>
                  <a:moveTo>
                    <a:pt x="12970" y="23714"/>
                  </a:moveTo>
                  <a:cubicBezTo>
                    <a:pt x="12992" y="23714"/>
                    <a:pt x="13003" y="23735"/>
                    <a:pt x="13013" y="23754"/>
                  </a:cubicBezTo>
                  <a:lnTo>
                    <a:pt x="13003" y="23820"/>
                  </a:lnTo>
                  <a:cubicBezTo>
                    <a:pt x="12976" y="23820"/>
                    <a:pt x="12953" y="23806"/>
                    <a:pt x="12938" y="23785"/>
                  </a:cubicBezTo>
                  <a:lnTo>
                    <a:pt x="12937" y="23786"/>
                  </a:lnTo>
                  <a:cubicBezTo>
                    <a:pt x="12927" y="23766"/>
                    <a:pt x="12913" y="23741"/>
                    <a:pt x="12941" y="23724"/>
                  </a:cubicBezTo>
                  <a:cubicBezTo>
                    <a:pt x="12953" y="23717"/>
                    <a:pt x="12962" y="23714"/>
                    <a:pt x="12970" y="23714"/>
                  </a:cubicBezTo>
                  <a:close/>
                  <a:moveTo>
                    <a:pt x="13075" y="23647"/>
                  </a:moveTo>
                  <a:cubicBezTo>
                    <a:pt x="13186" y="23674"/>
                    <a:pt x="13175" y="23753"/>
                    <a:pt x="13129" y="23800"/>
                  </a:cubicBezTo>
                  <a:lnTo>
                    <a:pt x="13127" y="23800"/>
                  </a:lnTo>
                  <a:cubicBezTo>
                    <a:pt x="13109" y="23819"/>
                    <a:pt x="13095" y="23827"/>
                    <a:pt x="13084" y="23827"/>
                  </a:cubicBezTo>
                  <a:cubicBezTo>
                    <a:pt x="13057" y="23827"/>
                    <a:pt x="13047" y="23783"/>
                    <a:pt x="13036" y="23755"/>
                  </a:cubicBezTo>
                  <a:cubicBezTo>
                    <a:pt x="13043" y="23717"/>
                    <a:pt x="13032" y="23674"/>
                    <a:pt x="13075" y="23647"/>
                  </a:cubicBezTo>
                  <a:close/>
                  <a:moveTo>
                    <a:pt x="12464" y="23628"/>
                  </a:moveTo>
                  <a:cubicBezTo>
                    <a:pt x="12494" y="23628"/>
                    <a:pt x="12526" y="23634"/>
                    <a:pt x="12560" y="23646"/>
                  </a:cubicBezTo>
                  <a:cubicBezTo>
                    <a:pt x="12608" y="23726"/>
                    <a:pt x="12608" y="23786"/>
                    <a:pt x="12478" y="23798"/>
                  </a:cubicBezTo>
                  <a:cubicBezTo>
                    <a:pt x="12446" y="23801"/>
                    <a:pt x="12418" y="23819"/>
                    <a:pt x="12387" y="23830"/>
                  </a:cubicBezTo>
                  <a:cubicBezTo>
                    <a:pt x="12338" y="23804"/>
                    <a:pt x="12320" y="23757"/>
                    <a:pt x="12289" y="23719"/>
                  </a:cubicBezTo>
                  <a:cubicBezTo>
                    <a:pt x="12337" y="23659"/>
                    <a:pt x="12395" y="23628"/>
                    <a:pt x="12464" y="23628"/>
                  </a:cubicBezTo>
                  <a:close/>
                  <a:moveTo>
                    <a:pt x="38448" y="23384"/>
                  </a:moveTo>
                  <a:cubicBezTo>
                    <a:pt x="38465" y="23511"/>
                    <a:pt x="38416" y="23631"/>
                    <a:pt x="38401" y="23755"/>
                  </a:cubicBezTo>
                  <a:cubicBezTo>
                    <a:pt x="38393" y="23817"/>
                    <a:pt x="38351" y="23858"/>
                    <a:pt x="38287" y="23886"/>
                  </a:cubicBezTo>
                  <a:cubicBezTo>
                    <a:pt x="38290" y="23816"/>
                    <a:pt x="38332" y="23753"/>
                    <a:pt x="38321" y="23682"/>
                  </a:cubicBezTo>
                  <a:cubicBezTo>
                    <a:pt x="38363" y="23596"/>
                    <a:pt x="38368" y="23502"/>
                    <a:pt x="38387" y="23410"/>
                  </a:cubicBezTo>
                  <a:lnTo>
                    <a:pt x="38448" y="23384"/>
                  </a:lnTo>
                  <a:close/>
                  <a:moveTo>
                    <a:pt x="13455" y="23801"/>
                  </a:moveTo>
                  <a:cubicBezTo>
                    <a:pt x="13469" y="23801"/>
                    <a:pt x="13485" y="23803"/>
                    <a:pt x="13500" y="23805"/>
                  </a:cubicBezTo>
                  <a:cubicBezTo>
                    <a:pt x="13660" y="23826"/>
                    <a:pt x="13824" y="23831"/>
                    <a:pt x="13989" y="23871"/>
                  </a:cubicBezTo>
                  <a:cubicBezTo>
                    <a:pt x="13979" y="23933"/>
                    <a:pt x="13947" y="23957"/>
                    <a:pt x="13899" y="23957"/>
                  </a:cubicBezTo>
                  <a:cubicBezTo>
                    <a:pt x="13895" y="23957"/>
                    <a:pt x="13892" y="23957"/>
                    <a:pt x="13888" y="23957"/>
                  </a:cubicBezTo>
                  <a:cubicBezTo>
                    <a:pt x="13754" y="23944"/>
                    <a:pt x="13620" y="23930"/>
                    <a:pt x="13484" y="23917"/>
                  </a:cubicBezTo>
                  <a:lnTo>
                    <a:pt x="13483" y="23918"/>
                  </a:lnTo>
                  <a:cubicBezTo>
                    <a:pt x="13429" y="23912"/>
                    <a:pt x="13391" y="23892"/>
                    <a:pt x="13402" y="23839"/>
                  </a:cubicBezTo>
                  <a:cubicBezTo>
                    <a:pt x="13409" y="23808"/>
                    <a:pt x="13430" y="23801"/>
                    <a:pt x="13455" y="23801"/>
                  </a:cubicBezTo>
                  <a:close/>
                  <a:moveTo>
                    <a:pt x="11433" y="22048"/>
                  </a:moveTo>
                  <a:lnTo>
                    <a:pt x="11433" y="22048"/>
                  </a:lnTo>
                  <a:cubicBezTo>
                    <a:pt x="11692" y="22055"/>
                    <a:pt x="11951" y="22068"/>
                    <a:pt x="12210" y="22069"/>
                  </a:cubicBezTo>
                  <a:cubicBezTo>
                    <a:pt x="13401" y="22072"/>
                    <a:pt x="14587" y="22136"/>
                    <a:pt x="15773" y="22219"/>
                  </a:cubicBezTo>
                  <a:cubicBezTo>
                    <a:pt x="16114" y="22243"/>
                    <a:pt x="16453" y="22286"/>
                    <a:pt x="16782" y="22364"/>
                  </a:cubicBezTo>
                  <a:cubicBezTo>
                    <a:pt x="17451" y="22522"/>
                    <a:pt x="18015" y="22835"/>
                    <a:pt x="18511" y="23238"/>
                  </a:cubicBezTo>
                  <a:cubicBezTo>
                    <a:pt x="18729" y="23416"/>
                    <a:pt x="18865" y="23647"/>
                    <a:pt x="18979" y="23883"/>
                  </a:cubicBezTo>
                  <a:cubicBezTo>
                    <a:pt x="18996" y="23918"/>
                    <a:pt x="19012" y="23957"/>
                    <a:pt x="18994" y="23996"/>
                  </a:cubicBezTo>
                  <a:cubicBezTo>
                    <a:pt x="18988" y="23995"/>
                    <a:pt x="18979" y="23996"/>
                    <a:pt x="18978" y="23993"/>
                  </a:cubicBezTo>
                  <a:cubicBezTo>
                    <a:pt x="18484" y="23415"/>
                    <a:pt x="17788" y="23098"/>
                    <a:pt x="17016" y="22876"/>
                  </a:cubicBezTo>
                  <a:cubicBezTo>
                    <a:pt x="16431" y="22708"/>
                    <a:pt x="15826" y="22617"/>
                    <a:pt x="15221" y="22523"/>
                  </a:cubicBezTo>
                  <a:cubicBezTo>
                    <a:pt x="14323" y="22385"/>
                    <a:pt x="13418" y="22331"/>
                    <a:pt x="12512" y="22274"/>
                  </a:cubicBezTo>
                  <a:cubicBezTo>
                    <a:pt x="12300" y="22261"/>
                    <a:pt x="12090" y="22236"/>
                    <a:pt x="11878" y="22230"/>
                  </a:cubicBezTo>
                  <a:cubicBezTo>
                    <a:pt x="11715" y="22224"/>
                    <a:pt x="11570" y="22187"/>
                    <a:pt x="11439" y="22108"/>
                  </a:cubicBezTo>
                  <a:cubicBezTo>
                    <a:pt x="11437" y="22087"/>
                    <a:pt x="11436" y="22067"/>
                    <a:pt x="11433" y="22048"/>
                  </a:cubicBezTo>
                  <a:close/>
                  <a:moveTo>
                    <a:pt x="12130" y="23710"/>
                  </a:moveTo>
                  <a:cubicBezTo>
                    <a:pt x="12189" y="23710"/>
                    <a:pt x="12216" y="23754"/>
                    <a:pt x="12249" y="23789"/>
                  </a:cubicBezTo>
                  <a:cubicBezTo>
                    <a:pt x="12269" y="23839"/>
                    <a:pt x="12266" y="23879"/>
                    <a:pt x="12192" y="23894"/>
                  </a:cubicBezTo>
                  <a:cubicBezTo>
                    <a:pt x="12147" y="23904"/>
                    <a:pt x="12103" y="23920"/>
                    <a:pt x="12060" y="23933"/>
                  </a:cubicBezTo>
                  <a:cubicBezTo>
                    <a:pt x="12036" y="23930"/>
                    <a:pt x="12012" y="23903"/>
                    <a:pt x="11988" y="23903"/>
                  </a:cubicBezTo>
                  <a:cubicBezTo>
                    <a:pt x="11975" y="23903"/>
                    <a:pt x="11963" y="23911"/>
                    <a:pt x="11951" y="23937"/>
                  </a:cubicBezTo>
                  <a:cubicBezTo>
                    <a:pt x="11918" y="23959"/>
                    <a:pt x="11886" y="23982"/>
                    <a:pt x="11854" y="24003"/>
                  </a:cubicBezTo>
                  <a:cubicBezTo>
                    <a:pt x="11729" y="23959"/>
                    <a:pt x="11781" y="23867"/>
                    <a:pt x="11775" y="23791"/>
                  </a:cubicBezTo>
                  <a:cubicBezTo>
                    <a:pt x="11786" y="23786"/>
                    <a:pt x="11796" y="23785"/>
                    <a:pt x="11806" y="23785"/>
                  </a:cubicBezTo>
                  <a:cubicBezTo>
                    <a:pt x="11863" y="23785"/>
                    <a:pt x="11890" y="23851"/>
                    <a:pt x="11959" y="23856"/>
                  </a:cubicBezTo>
                  <a:cubicBezTo>
                    <a:pt x="11959" y="23773"/>
                    <a:pt x="12018" y="23731"/>
                    <a:pt x="12104" y="23712"/>
                  </a:cubicBezTo>
                  <a:cubicBezTo>
                    <a:pt x="12113" y="23711"/>
                    <a:pt x="12122" y="23710"/>
                    <a:pt x="12130" y="23710"/>
                  </a:cubicBezTo>
                  <a:close/>
                  <a:moveTo>
                    <a:pt x="38261" y="23568"/>
                  </a:moveTo>
                  <a:cubicBezTo>
                    <a:pt x="38296" y="23605"/>
                    <a:pt x="38262" y="23643"/>
                    <a:pt x="38262" y="23682"/>
                  </a:cubicBezTo>
                  <a:cubicBezTo>
                    <a:pt x="38244" y="23766"/>
                    <a:pt x="38226" y="23848"/>
                    <a:pt x="38208" y="23930"/>
                  </a:cubicBezTo>
                  <a:cubicBezTo>
                    <a:pt x="38198" y="23963"/>
                    <a:pt x="38186" y="23995"/>
                    <a:pt x="38149" y="24017"/>
                  </a:cubicBezTo>
                  <a:cubicBezTo>
                    <a:pt x="38110" y="23874"/>
                    <a:pt x="38160" y="23672"/>
                    <a:pt x="38261" y="23568"/>
                  </a:cubicBezTo>
                  <a:close/>
                  <a:moveTo>
                    <a:pt x="14204" y="23891"/>
                  </a:moveTo>
                  <a:cubicBezTo>
                    <a:pt x="14224" y="23891"/>
                    <a:pt x="14246" y="23893"/>
                    <a:pt x="14272" y="23894"/>
                  </a:cubicBezTo>
                  <a:cubicBezTo>
                    <a:pt x="14310" y="23900"/>
                    <a:pt x="14378" y="23910"/>
                    <a:pt x="14445" y="23920"/>
                  </a:cubicBezTo>
                  <a:cubicBezTo>
                    <a:pt x="14470" y="23924"/>
                    <a:pt x="14504" y="23924"/>
                    <a:pt x="14505" y="23952"/>
                  </a:cubicBezTo>
                  <a:cubicBezTo>
                    <a:pt x="14507" y="23982"/>
                    <a:pt x="14484" y="24017"/>
                    <a:pt x="14450" y="24017"/>
                  </a:cubicBezTo>
                  <a:cubicBezTo>
                    <a:pt x="14449" y="24017"/>
                    <a:pt x="14449" y="24017"/>
                    <a:pt x="14448" y="24017"/>
                  </a:cubicBezTo>
                  <a:cubicBezTo>
                    <a:pt x="14340" y="24012"/>
                    <a:pt x="14233" y="24000"/>
                    <a:pt x="14127" y="23981"/>
                  </a:cubicBezTo>
                  <a:lnTo>
                    <a:pt x="14126" y="23982"/>
                  </a:lnTo>
                  <a:cubicBezTo>
                    <a:pt x="14083" y="23975"/>
                    <a:pt x="14104" y="23937"/>
                    <a:pt x="14128" y="23914"/>
                  </a:cubicBezTo>
                  <a:cubicBezTo>
                    <a:pt x="14149" y="23896"/>
                    <a:pt x="14172" y="23891"/>
                    <a:pt x="14204" y="23891"/>
                  </a:cubicBezTo>
                  <a:close/>
                  <a:moveTo>
                    <a:pt x="19012" y="23996"/>
                  </a:moveTo>
                  <a:cubicBezTo>
                    <a:pt x="19032" y="23996"/>
                    <a:pt x="19028" y="24020"/>
                    <a:pt x="19038" y="24033"/>
                  </a:cubicBezTo>
                  <a:lnTo>
                    <a:pt x="18994" y="24033"/>
                  </a:lnTo>
                  <a:cubicBezTo>
                    <a:pt x="18994" y="24021"/>
                    <a:pt x="18996" y="24011"/>
                    <a:pt x="18997" y="23999"/>
                  </a:cubicBezTo>
                  <a:cubicBezTo>
                    <a:pt x="19003" y="23997"/>
                    <a:pt x="19008" y="23996"/>
                    <a:pt x="19012" y="23996"/>
                  </a:cubicBezTo>
                  <a:close/>
                  <a:moveTo>
                    <a:pt x="2510" y="23814"/>
                  </a:moveTo>
                  <a:cubicBezTo>
                    <a:pt x="2529" y="23814"/>
                    <a:pt x="2550" y="23821"/>
                    <a:pt x="2568" y="23826"/>
                  </a:cubicBezTo>
                  <a:cubicBezTo>
                    <a:pt x="2629" y="23848"/>
                    <a:pt x="2707" y="23856"/>
                    <a:pt x="2675" y="23942"/>
                  </a:cubicBezTo>
                  <a:cubicBezTo>
                    <a:pt x="2665" y="23968"/>
                    <a:pt x="2660" y="23995"/>
                    <a:pt x="2648" y="24044"/>
                  </a:cubicBezTo>
                  <a:cubicBezTo>
                    <a:pt x="2587" y="24013"/>
                    <a:pt x="2554" y="23994"/>
                    <a:pt x="2520" y="23977"/>
                  </a:cubicBezTo>
                  <a:cubicBezTo>
                    <a:pt x="2454" y="23946"/>
                    <a:pt x="2445" y="23895"/>
                    <a:pt x="2466" y="23843"/>
                  </a:cubicBezTo>
                  <a:cubicBezTo>
                    <a:pt x="2475" y="23821"/>
                    <a:pt x="2492" y="23814"/>
                    <a:pt x="2510" y="23814"/>
                  </a:cubicBezTo>
                  <a:close/>
                  <a:moveTo>
                    <a:pt x="12607" y="23843"/>
                  </a:moveTo>
                  <a:cubicBezTo>
                    <a:pt x="12642" y="23843"/>
                    <a:pt x="12662" y="23869"/>
                    <a:pt x="12708" y="23929"/>
                  </a:cubicBezTo>
                  <a:cubicBezTo>
                    <a:pt x="12713" y="23964"/>
                    <a:pt x="12701" y="24000"/>
                    <a:pt x="12676" y="24026"/>
                  </a:cubicBezTo>
                  <a:lnTo>
                    <a:pt x="12675" y="24025"/>
                  </a:lnTo>
                  <a:cubicBezTo>
                    <a:pt x="12642" y="24057"/>
                    <a:pt x="12595" y="24077"/>
                    <a:pt x="12554" y="24077"/>
                  </a:cubicBezTo>
                  <a:cubicBezTo>
                    <a:pt x="12546" y="24077"/>
                    <a:pt x="12538" y="24076"/>
                    <a:pt x="12531" y="24075"/>
                  </a:cubicBezTo>
                  <a:cubicBezTo>
                    <a:pt x="12484" y="24065"/>
                    <a:pt x="12508" y="24003"/>
                    <a:pt x="12491" y="23968"/>
                  </a:cubicBezTo>
                  <a:cubicBezTo>
                    <a:pt x="12501" y="23940"/>
                    <a:pt x="12496" y="23912"/>
                    <a:pt x="12481" y="23888"/>
                  </a:cubicBezTo>
                  <a:cubicBezTo>
                    <a:pt x="12545" y="23859"/>
                    <a:pt x="12580" y="23843"/>
                    <a:pt x="12607" y="23843"/>
                  </a:cubicBezTo>
                  <a:close/>
                  <a:moveTo>
                    <a:pt x="12232" y="23961"/>
                  </a:moveTo>
                  <a:lnTo>
                    <a:pt x="12157" y="24102"/>
                  </a:lnTo>
                  <a:lnTo>
                    <a:pt x="12100" y="24068"/>
                  </a:lnTo>
                  <a:cubicBezTo>
                    <a:pt x="12091" y="24036"/>
                    <a:pt x="12047" y="24013"/>
                    <a:pt x="12066" y="23973"/>
                  </a:cubicBezTo>
                  <a:lnTo>
                    <a:pt x="12232" y="23961"/>
                  </a:lnTo>
                  <a:close/>
                  <a:moveTo>
                    <a:pt x="14698" y="23957"/>
                  </a:moveTo>
                  <a:cubicBezTo>
                    <a:pt x="14701" y="23957"/>
                    <a:pt x="14704" y="23957"/>
                    <a:pt x="14707" y="23957"/>
                  </a:cubicBezTo>
                  <a:cubicBezTo>
                    <a:pt x="14856" y="23975"/>
                    <a:pt x="15003" y="23995"/>
                    <a:pt x="15150" y="24017"/>
                  </a:cubicBezTo>
                  <a:cubicBezTo>
                    <a:pt x="15175" y="24020"/>
                    <a:pt x="15201" y="24037"/>
                    <a:pt x="15190" y="24064"/>
                  </a:cubicBezTo>
                  <a:cubicBezTo>
                    <a:pt x="15183" y="24082"/>
                    <a:pt x="15169" y="24095"/>
                    <a:pt x="15151" y="24101"/>
                  </a:cubicBezTo>
                  <a:cubicBezTo>
                    <a:pt x="15124" y="24106"/>
                    <a:pt x="15096" y="24109"/>
                    <a:pt x="15069" y="24109"/>
                  </a:cubicBezTo>
                  <a:cubicBezTo>
                    <a:pt x="14931" y="24089"/>
                    <a:pt x="14810" y="24074"/>
                    <a:pt x="14690" y="24055"/>
                  </a:cubicBezTo>
                  <a:cubicBezTo>
                    <a:pt x="14658" y="24049"/>
                    <a:pt x="14621" y="24037"/>
                    <a:pt x="14631" y="24000"/>
                  </a:cubicBezTo>
                  <a:lnTo>
                    <a:pt x="14631" y="24000"/>
                  </a:lnTo>
                  <a:lnTo>
                    <a:pt x="14630" y="24002"/>
                  </a:lnTo>
                  <a:cubicBezTo>
                    <a:pt x="14638" y="23974"/>
                    <a:pt x="14666" y="23957"/>
                    <a:pt x="14698" y="23957"/>
                  </a:cubicBezTo>
                  <a:close/>
                  <a:moveTo>
                    <a:pt x="38756" y="12705"/>
                  </a:moveTo>
                  <a:cubicBezTo>
                    <a:pt x="38922" y="12912"/>
                    <a:pt x="39069" y="13094"/>
                    <a:pt x="39002" y="13374"/>
                  </a:cubicBezTo>
                  <a:cubicBezTo>
                    <a:pt x="38634" y="14946"/>
                    <a:pt x="38284" y="16521"/>
                    <a:pt x="37930" y="18095"/>
                  </a:cubicBezTo>
                  <a:cubicBezTo>
                    <a:pt x="37864" y="18392"/>
                    <a:pt x="37805" y="18692"/>
                    <a:pt x="37742" y="18990"/>
                  </a:cubicBezTo>
                  <a:lnTo>
                    <a:pt x="37745" y="18990"/>
                  </a:lnTo>
                  <a:cubicBezTo>
                    <a:pt x="37625" y="19573"/>
                    <a:pt x="37505" y="20155"/>
                    <a:pt x="37384" y="20738"/>
                  </a:cubicBezTo>
                  <a:cubicBezTo>
                    <a:pt x="37212" y="21588"/>
                    <a:pt x="37040" y="22438"/>
                    <a:pt x="36868" y="23287"/>
                  </a:cubicBezTo>
                  <a:cubicBezTo>
                    <a:pt x="36811" y="23574"/>
                    <a:pt x="36760" y="23862"/>
                    <a:pt x="36707" y="24150"/>
                  </a:cubicBezTo>
                  <a:cubicBezTo>
                    <a:pt x="36577" y="24090"/>
                    <a:pt x="36505" y="23999"/>
                    <a:pt x="36476" y="23858"/>
                  </a:cubicBezTo>
                  <a:cubicBezTo>
                    <a:pt x="36557" y="23546"/>
                    <a:pt x="36600" y="23230"/>
                    <a:pt x="36638" y="22912"/>
                  </a:cubicBezTo>
                  <a:cubicBezTo>
                    <a:pt x="36757" y="22320"/>
                    <a:pt x="36866" y="21727"/>
                    <a:pt x="36996" y="21137"/>
                  </a:cubicBezTo>
                  <a:cubicBezTo>
                    <a:pt x="37188" y="20255"/>
                    <a:pt x="37400" y="19375"/>
                    <a:pt x="37597" y="18493"/>
                  </a:cubicBezTo>
                  <a:cubicBezTo>
                    <a:pt x="37904" y="17119"/>
                    <a:pt x="38200" y="15743"/>
                    <a:pt x="38416" y="14355"/>
                  </a:cubicBezTo>
                  <a:cubicBezTo>
                    <a:pt x="38495" y="13853"/>
                    <a:pt x="38571" y="13349"/>
                    <a:pt x="38693" y="12852"/>
                  </a:cubicBezTo>
                  <a:cubicBezTo>
                    <a:pt x="38704" y="12806"/>
                    <a:pt x="38705" y="12758"/>
                    <a:pt x="38756" y="12705"/>
                  </a:cubicBezTo>
                  <a:close/>
                  <a:moveTo>
                    <a:pt x="13161" y="23855"/>
                  </a:moveTo>
                  <a:lnTo>
                    <a:pt x="13161" y="23855"/>
                  </a:lnTo>
                  <a:cubicBezTo>
                    <a:pt x="13164" y="23974"/>
                    <a:pt x="13206" y="24074"/>
                    <a:pt x="13062" y="24151"/>
                  </a:cubicBezTo>
                  <a:lnTo>
                    <a:pt x="13061" y="24152"/>
                  </a:lnTo>
                  <a:cubicBezTo>
                    <a:pt x="13056" y="24040"/>
                    <a:pt x="13029" y="23949"/>
                    <a:pt x="13161" y="23855"/>
                  </a:cubicBezTo>
                  <a:close/>
                  <a:moveTo>
                    <a:pt x="12332" y="23981"/>
                  </a:moveTo>
                  <a:cubicBezTo>
                    <a:pt x="12336" y="23987"/>
                    <a:pt x="12342" y="23990"/>
                    <a:pt x="12349" y="23990"/>
                  </a:cubicBezTo>
                  <a:cubicBezTo>
                    <a:pt x="12353" y="23990"/>
                    <a:pt x="12358" y="23988"/>
                    <a:pt x="12362" y="23986"/>
                  </a:cubicBezTo>
                  <a:lnTo>
                    <a:pt x="12362" y="23986"/>
                  </a:lnTo>
                  <a:cubicBezTo>
                    <a:pt x="12427" y="24128"/>
                    <a:pt x="12427" y="24128"/>
                    <a:pt x="12312" y="24170"/>
                  </a:cubicBezTo>
                  <a:cubicBezTo>
                    <a:pt x="12313" y="24113"/>
                    <a:pt x="12313" y="24057"/>
                    <a:pt x="12314" y="24001"/>
                  </a:cubicBezTo>
                  <a:cubicBezTo>
                    <a:pt x="12321" y="23998"/>
                    <a:pt x="12326" y="23990"/>
                    <a:pt x="12324" y="23982"/>
                  </a:cubicBezTo>
                  <a:lnTo>
                    <a:pt x="12332" y="23981"/>
                  </a:lnTo>
                  <a:close/>
                  <a:moveTo>
                    <a:pt x="19078" y="24175"/>
                  </a:moveTo>
                  <a:cubicBezTo>
                    <a:pt x="19079" y="24177"/>
                    <a:pt x="19079" y="24179"/>
                    <a:pt x="19079" y="24182"/>
                  </a:cubicBezTo>
                  <a:lnTo>
                    <a:pt x="19078" y="24182"/>
                  </a:lnTo>
                  <a:lnTo>
                    <a:pt x="19078" y="24175"/>
                  </a:lnTo>
                  <a:close/>
                  <a:moveTo>
                    <a:pt x="3121" y="24196"/>
                  </a:moveTo>
                  <a:cubicBezTo>
                    <a:pt x="3133" y="24214"/>
                    <a:pt x="3129" y="24229"/>
                    <a:pt x="3114" y="24245"/>
                  </a:cubicBezTo>
                  <a:cubicBezTo>
                    <a:pt x="3128" y="24229"/>
                    <a:pt x="3133" y="24214"/>
                    <a:pt x="3121" y="24196"/>
                  </a:cubicBezTo>
                  <a:close/>
                  <a:moveTo>
                    <a:pt x="12917" y="22873"/>
                  </a:moveTo>
                  <a:cubicBezTo>
                    <a:pt x="12919" y="22873"/>
                    <a:pt x="12920" y="22873"/>
                    <a:pt x="12922" y="22873"/>
                  </a:cubicBezTo>
                  <a:cubicBezTo>
                    <a:pt x="13774" y="22901"/>
                    <a:pt x="14630" y="22907"/>
                    <a:pt x="15475" y="23019"/>
                  </a:cubicBezTo>
                  <a:cubicBezTo>
                    <a:pt x="16386" y="23139"/>
                    <a:pt x="17263" y="23350"/>
                    <a:pt x="18065" y="23755"/>
                  </a:cubicBezTo>
                  <a:cubicBezTo>
                    <a:pt x="18313" y="23880"/>
                    <a:pt x="18532" y="24033"/>
                    <a:pt x="18711" y="24229"/>
                  </a:cubicBezTo>
                  <a:cubicBezTo>
                    <a:pt x="18689" y="24247"/>
                    <a:pt x="18671" y="24254"/>
                    <a:pt x="18654" y="24254"/>
                  </a:cubicBezTo>
                  <a:cubicBezTo>
                    <a:pt x="18611" y="24254"/>
                    <a:pt x="18584" y="24209"/>
                    <a:pt x="18545" y="24204"/>
                  </a:cubicBezTo>
                  <a:cubicBezTo>
                    <a:pt x="18458" y="24110"/>
                    <a:pt x="18341" y="24052"/>
                    <a:pt x="18223" y="23994"/>
                  </a:cubicBezTo>
                  <a:cubicBezTo>
                    <a:pt x="17866" y="23816"/>
                    <a:pt x="17477" y="23704"/>
                    <a:pt x="17080" y="23612"/>
                  </a:cubicBezTo>
                  <a:cubicBezTo>
                    <a:pt x="16166" y="23403"/>
                    <a:pt x="15234" y="23288"/>
                    <a:pt x="14291" y="23233"/>
                  </a:cubicBezTo>
                  <a:cubicBezTo>
                    <a:pt x="14016" y="23217"/>
                    <a:pt x="13740" y="23192"/>
                    <a:pt x="13464" y="23192"/>
                  </a:cubicBezTo>
                  <a:cubicBezTo>
                    <a:pt x="13364" y="23192"/>
                    <a:pt x="13265" y="23195"/>
                    <a:pt x="13166" y="23203"/>
                  </a:cubicBezTo>
                  <a:cubicBezTo>
                    <a:pt x="13055" y="23109"/>
                    <a:pt x="12973" y="22993"/>
                    <a:pt x="12856" y="22912"/>
                  </a:cubicBezTo>
                  <a:cubicBezTo>
                    <a:pt x="12867" y="22874"/>
                    <a:pt x="12891" y="22873"/>
                    <a:pt x="12917" y="22873"/>
                  </a:cubicBezTo>
                  <a:close/>
                  <a:moveTo>
                    <a:pt x="11980" y="24026"/>
                  </a:moveTo>
                  <a:cubicBezTo>
                    <a:pt x="11992" y="24042"/>
                    <a:pt x="12003" y="24055"/>
                    <a:pt x="12015" y="24069"/>
                  </a:cubicBezTo>
                  <a:cubicBezTo>
                    <a:pt x="12012" y="24101"/>
                    <a:pt x="12027" y="24133"/>
                    <a:pt x="12053" y="24152"/>
                  </a:cubicBezTo>
                  <a:cubicBezTo>
                    <a:pt x="12053" y="24190"/>
                    <a:pt x="12080" y="24233"/>
                    <a:pt x="12034" y="24263"/>
                  </a:cubicBezTo>
                  <a:cubicBezTo>
                    <a:pt x="12010" y="24277"/>
                    <a:pt x="11985" y="24288"/>
                    <a:pt x="11963" y="24288"/>
                  </a:cubicBezTo>
                  <a:cubicBezTo>
                    <a:pt x="11939" y="24288"/>
                    <a:pt x="11919" y="24276"/>
                    <a:pt x="11907" y="24245"/>
                  </a:cubicBezTo>
                  <a:cubicBezTo>
                    <a:pt x="11883" y="24176"/>
                    <a:pt x="11829" y="24110"/>
                    <a:pt x="11855" y="24033"/>
                  </a:cubicBezTo>
                  <a:lnTo>
                    <a:pt x="11854" y="24033"/>
                  </a:lnTo>
                  <a:lnTo>
                    <a:pt x="11980" y="24026"/>
                  </a:lnTo>
                  <a:close/>
                  <a:moveTo>
                    <a:pt x="11895" y="22314"/>
                  </a:moveTo>
                  <a:lnTo>
                    <a:pt x="11895" y="22314"/>
                  </a:lnTo>
                  <a:cubicBezTo>
                    <a:pt x="13309" y="22419"/>
                    <a:pt x="14730" y="22494"/>
                    <a:pt x="16120" y="22771"/>
                  </a:cubicBezTo>
                  <a:cubicBezTo>
                    <a:pt x="16524" y="22849"/>
                    <a:pt x="16922" y="22955"/>
                    <a:pt x="17312" y="23088"/>
                  </a:cubicBezTo>
                  <a:cubicBezTo>
                    <a:pt x="17563" y="23176"/>
                    <a:pt x="17806" y="23283"/>
                    <a:pt x="18040" y="23408"/>
                  </a:cubicBezTo>
                  <a:cubicBezTo>
                    <a:pt x="18411" y="23604"/>
                    <a:pt x="18735" y="23876"/>
                    <a:pt x="18991" y="24208"/>
                  </a:cubicBezTo>
                  <a:cubicBezTo>
                    <a:pt x="18988" y="24205"/>
                    <a:pt x="18985" y="24204"/>
                    <a:pt x="18981" y="24204"/>
                  </a:cubicBezTo>
                  <a:cubicBezTo>
                    <a:pt x="18977" y="24204"/>
                    <a:pt x="18973" y="24206"/>
                    <a:pt x="18969" y="24209"/>
                  </a:cubicBezTo>
                  <a:lnTo>
                    <a:pt x="19040" y="24286"/>
                  </a:lnTo>
                  <a:cubicBezTo>
                    <a:pt x="19024" y="24295"/>
                    <a:pt x="19011" y="24298"/>
                    <a:pt x="18999" y="24298"/>
                  </a:cubicBezTo>
                  <a:cubicBezTo>
                    <a:pt x="18962" y="24298"/>
                    <a:pt x="18943" y="24264"/>
                    <a:pt x="18918" y="24241"/>
                  </a:cubicBezTo>
                  <a:cubicBezTo>
                    <a:pt x="18318" y="23609"/>
                    <a:pt x="17482" y="23319"/>
                    <a:pt x="16606" y="23089"/>
                  </a:cubicBezTo>
                  <a:cubicBezTo>
                    <a:pt x="15915" y="22909"/>
                    <a:pt x="15203" y="22844"/>
                    <a:pt x="14485" y="22815"/>
                  </a:cubicBezTo>
                  <a:cubicBezTo>
                    <a:pt x="13966" y="22792"/>
                    <a:pt x="13446" y="22763"/>
                    <a:pt x="12926" y="22763"/>
                  </a:cubicBezTo>
                  <a:cubicBezTo>
                    <a:pt x="12879" y="22763"/>
                    <a:pt x="12833" y="22763"/>
                    <a:pt x="12786" y="22764"/>
                  </a:cubicBezTo>
                  <a:lnTo>
                    <a:pt x="12785" y="22764"/>
                  </a:lnTo>
                  <a:cubicBezTo>
                    <a:pt x="12783" y="22764"/>
                    <a:pt x="12781" y="22764"/>
                    <a:pt x="12779" y="22764"/>
                  </a:cubicBezTo>
                  <a:cubicBezTo>
                    <a:pt x="12687" y="22764"/>
                    <a:pt x="12614" y="22736"/>
                    <a:pt x="12541" y="22691"/>
                  </a:cubicBezTo>
                  <a:cubicBezTo>
                    <a:pt x="12336" y="22560"/>
                    <a:pt x="12122" y="22446"/>
                    <a:pt x="11899" y="22350"/>
                  </a:cubicBezTo>
                  <a:cubicBezTo>
                    <a:pt x="11897" y="22338"/>
                    <a:pt x="11896" y="22326"/>
                    <a:pt x="11895" y="22314"/>
                  </a:cubicBezTo>
                  <a:close/>
                  <a:moveTo>
                    <a:pt x="19063" y="24284"/>
                  </a:moveTo>
                  <a:cubicBezTo>
                    <a:pt x="19084" y="24288"/>
                    <a:pt x="19103" y="24299"/>
                    <a:pt x="19116" y="24315"/>
                  </a:cubicBezTo>
                  <a:lnTo>
                    <a:pt x="19114" y="24316"/>
                  </a:lnTo>
                  <a:cubicBezTo>
                    <a:pt x="19101" y="24299"/>
                    <a:pt x="19084" y="24289"/>
                    <a:pt x="19063" y="24284"/>
                  </a:cubicBezTo>
                  <a:close/>
                  <a:moveTo>
                    <a:pt x="14098" y="24088"/>
                  </a:moveTo>
                  <a:cubicBezTo>
                    <a:pt x="14162" y="24088"/>
                    <a:pt x="14246" y="24101"/>
                    <a:pt x="14372" y="24120"/>
                  </a:cubicBezTo>
                  <a:lnTo>
                    <a:pt x="14371" y="24121"/>
                  </a:lnTo>
                  <a:cubicBezTo>
                    <a:pt x="14384" y="24179"/>
                    <a:pt x="14333" y="24217"/>
                    <a:pt x="14312" y="24265"/>
                  </a:cubicBezTo>
                  <a:cubicBezTo>
                    <a:pt x="14295" y="24302"/>
                    <a:pt x="14262" y="24321"/>
                    <a:pt x="14218" y="24321"/>
                  </a:cubicBezTo>
                  <a:cubicBezTo>
                    <a:pt x="14212" y="24321"/>
                    <a:pt x="14205" y="24320"/>
                    <a:pt x="14199" y="24320"/>
                  </a:cubicBezTo>
                  <a:cubicBezTo>
                    <a:pt x="14058" y="24304"/>
                    <a:pt x="13914" y="24319"/>
                    <a:pt x="13781" y="24269"/>
                  </a:cubicBezTo>
                  <a:cubicBezTo>
                    <a:pt x="13925" y="24134"/>
                    <a:pt x="13976" y="24088"/>
                    <a:pt x="14098" y="24088"/>
                  </a:cubicBezTo>
                  <a:close/>
                  <a:moveTo>
                    <a:pt x="38285" y="24043"/>
                  </a:moveTo>
                  <a:cubicBezTo>
                    <a:pt x="38303" y="24043"/>
                    <a:pt x="38324" y="24055"/>
                    <a:pt x="38338" y="24071"/>
                  </a:cubicBezTo>
                  <a:cubicBezTo>
                    <a:pt x="38334" y="24096"/>
                    <a:pt x="38331" y="24121"/>
                    <a:pt x="38327" y="24145"/>
                  </a:cubicBezTo>
                  <a:cubicBezTo>
                    <a:pt x="38316" y="24184"/>
                    <a:pt x="38308" y="24223"/>
                    <a:pt x="38301" y="24264"/>
                  </a:cubicBezTo>
                  <a:cubicBezTo>
                    <a:pt x="38299" y="24278"/>
                    <a:pt x="38305" y="24292"/>
                    <a:pt x="38316" y="24301"/>
                  </a:cubicBezTo>
                  <a:cubicBezTo>
                    <a:pt x="38280" y="24311"/>
                    <a:pt x="38252" y="24352"/>
                    <a:pt x="38207" y="24353"/>
                  </a:cubicBezTo>
                  <a:cubicBezTo>
                    <a:pt x="38162" y="24248"/>
                    <a:pt x="38220" y="24153"/>
                    <a:pt x="38259" y="24059"/>
                  </a:cubicBezTo>
                  <a:cubicBezTo>
                    <a:pt x="38264" y="24048"/>
                    <a:pt x="38274" y="24043"/>
                    <a:pt x="38285" y="24043"/>
                  </a:cubicBezTo>
                  <a:close/>
                  <a:moveTo>
                    <a:pt x="12800" y="23780"/>
                  </a:moveTo>
                  <a:cubicBezTo>
                    <a:pt x="12832" y="23780"/>
                    <a:pt x="12845" y="23809"/>
                    <a:pt x="12859" y="23837"/>
                  </a:cubicBezTo>
                  <a:cubicBezTo>
                    <a:pt x="12864" y="23847"/>
                    <a:pt x="12877" y="23851"/>
                    <a:pt x="12886" y="23860"/>
                  </a:cubicBezTo>
                  <a:cubicBezTo>
                    <a:pt x="12910" y="23930"/>
                    <a:pt x="12822" y="24011"/>
                    <a:pt x="12923" y="24081"/>
                  </a:cubicBezTo>
                  <a:cubicBezTo>
                    <a:pt x="12943" y="24096"/>
                    <a:pt x="12981" y="24221"/>
                    <a:pt x="12850" y="24239"/>
                  </a:cubicBezTo>
                  <a:lnTo>
                    <a:pt x="12804" y="24244"/>
                  </a:lnTo>
                  <a:cubicBezTo>
                    <a:pt x="12802" y="24255"/>
                    <a:pt x="12798" y="24266"/>
                    <a:pt x="12792" y="24276"/>
                  </a:cubicBezTo>
                  <a:cubicBezTo>
                    <a:pt x="12757" y="24317"/>
                    <a:pt x="12700" y="24355"/>
                    <a:pt x="12652" y="24355"/>
                  </a:cubicBezTo>
                  <a:cubicBezTo>
                    <a:pt x="12637" y="24355"/>
                    <a:pt x="12623" y="24351"/>
                    <a:pt x="12610" y="24343"/>
                  </a:cubicBezTo>
                  <a:cubicBezTo>
                    <a:pt x="12538" y="24299"/>
                    <a:pt x="12602" y="24231"/>
                    <a:pt x="12640" y="24179"/>
                  </a:cubicBezTo>
                  <a:cubicBezTo>
                    <a:pt x="12665" y="24146"/>
                    <a:pt x="12684" y="24102"/>
                    <a:pt x="12743" y="24102"/>
                  </a:cubicBezTo>
                  <a:cubicBezTo>
                    <a:pt x="12747" y="24102"/>
                    <a:pt x="12752" y="24103"/>
                    <a:pt x="12758" y="24103"/>
                  </a:cubicBezTo>
                  <a:lnTo>
                    <a:pt x="12820" y="24103"/>
                  </a:lnTo>
                  <a:cubicBezTo>
                    <a:pt x="12871" y="24033"/>
                    <a:pt x="12804" y="23980"/>
                    <a:pt x="12785" y="23919"/>
                  </a:cubicBezTo>
                  <a:cubicBezTo>
                    <a:pt x="12774" y="23906"/>
                    <a:pt x="12764" y="23892"/>
                    <a:pt x="12754" y="23876"/>
                  </a:cubicBezTo>
                  <a:cubicBezTo>
                    <a:pt x="12739" y="23847"/>
                    <a:pt x="12710" y="23816"/>
                    <a:pt x="12761" y="23791"/>
                  </a:cubicBezTo>
                  <a:cubicBezTo>
                    <a:pt x="12777" y="23783"/>
                    <a:pt x="12789" y="23780"/>
                    <a:pt x="12800" y="23780"/>
                  </a:cubicBezTo>
                  <a:close/>
                  <a:moveTo>
                    <a:pt x="13208" y="23263"/>
                  </a:moveTo>
                  <a:lnTo>
                    <a:pt x="13208" y="23263"/>
                  </a:lnTo>
                  <a:cubicBezTo>
                    <a:pt x="13953" y="23275"/>
                    <a:pt x="14696" y="23327"/>
                    <a:pt x="15433" y="23420"/>
                  </a:cubicBezTo>
                  <a:cubicBezTo>
                    <a:pt x="16136" y="23508"/>
                    <a:pt x="16832" y="23629"/>
                    <a:pt x="17507" y="23824"/>
                  </a:cubicBezTo>
                  <a:cubicBezTo>
                    <a:pt x="17772" y="23901"/>
                    <a:pt x="18028" y="23995"/>
                    <a:pt x="18253" y="24143"/>
                  </a:cubicBezTo>
                  <a:cubicBezTo>
                    <a:pt x="18350" y="24153"/>
                    <a:pt x="18415" y="24221"/>
                    <a:pt x="18508" y="24244"/>
                  </a:cubicBezTo>
                  <a:cubicBezTo>
                    <a:pt x="18533" y="24298"/>
                    <a:pt x="18431" y="24282"/>
                    <a:pt x="18442" y="24329"/>
                  </a:cubicBezTo>
                  <a:lnTo>
                    <a:pt x="18440" y="24332"/>
                  </a:lnTo>
                  <a:lnTo>
                    <a:pt x="18436" y="24332"/>
                  </a:lnTo>
                  <a:cubicBezTo>
                    <a:pt x="18425" y="24307"/>
                    <a:pt x="18410" y="24296"/>
                    <a:pt x="18393" y="24296"/>
                  </a:cubicBezTo>
                  <a:cubicBezTo>
                    <a:pt x="18380" y="24296"/>
                    <a:pt x="18365" y="24304"/>
                    <a:pt x="18350" y="24319"/>
                  </a:cubicBezTo>
                  <a:cubicBezTo>
                    <a:pt x="18322" y="24346"/>
                    <a:pt x="18294" y="24356"/>
                    <a:pt x="18265" y="24356"/>
                  </a:cubicBezTo>
                  <a:cubicBezTo>
                    <a:pt x="18236" y="24356"/>
                    <a:pt x="18206" y="24345"/>
                    <a:pt x="18175" y="24329"/>
                  </a:cubicBezTo>
                  <a:cubicBezTo>
                    <a:pt x="17408" y="24215"/>
                    <a:pt x="16643" y="24097"/>
                    <a:pt x="15876" y="23987"/>
                  </a:cubicBezTo>
                  <a:cubicBezTo>
                    <a:pt x="15157" y="23885"/>
                    <a:pt x="14435" y="23792"/>
                    <a:pt x="13708" y="23731"/>
                  </a:cubicBezTo>
                  <a:cubicBezTo>
                    <a:pt x="13647" y="23726"/>
                    <a:pt x="13585" y="23725"/>
                    <a:pt x="13523" y="23724"/>
                  </a:cubicBezTo>
                  <a:cubicBezTo>
                    <a:pt x="13380" y="23719"/>
                    <a:pt x="13380" y="23721"/>
                    <a:pt x="13356" y="23580"/>
                  </a:cubicBezTo>
                  <a:cubicBezTo>
                    <a:pt x="13525" y="23574"/>
                    <a:pt x="13693" y="23571"/>
                    <a:pt x="13861" y="23571"/>
                  </a:cubicBezTo>
                  <a:cubicBezTo>
                    <a:pt x="15345" y="23571"/>
                    <a:pt x="16783" y="23807"/>
                    <a:pt x="18175" y="24278"/>
                  </a:cubicBezTo>
                  <a:cubicBezTo>
                    <a:pt x="18278" y="24267"/>
                    <a:pt x="18253" y="24226"/>
                    <a:pt x="18209" y="24179"/>
                  </a:cubicBezTo>
                  <a:cubicBezTo>
                    <a:pt x="17745" y="24026"/>
                    <a:pt x="17275" y="23885"/>
                    <a:pt x="16796" y="23768"/>
                  </a:cubicBezTo>
                  <a:cubicBezTo>
                    <a:pt x="16048" y="23586"/>
                    <a:pt x="15284" y="23509"/>
                    <a:pt x="14509" y="23502"/>
                  </a:cubicBezTo>
                  <a:cubicBezTo>
                    <a:pt x="14175" y="23499"/>
                    <a:pt x="13841" y="23484"/>
                    <a:pt x="13506" y="23468"/>
                  </a:cubicBezTo>
                  <a:cubicBezTo>
                    <a:pt x="13277" y="23458"/>
                    <a:pt x="13277" y="23461"/>
                    <a:pt x="13208" y="23263"/>
                  </a:cubicBezTo>
                  <a:close/>
                  <a:moveTo>
                    <a:pt x="16420" y="24201"/>
                  </a:moveTo>
                  <a:cubicBezTo>
                    <a:pt x="16432" y="24201"/>
                    <a:pt x="16445" y="24202"/>
                    <a:pt x="16457" y="24203"/>
                  </a:cubicBezTo>
                  <a:cubicBezTo>
                    <a:pt x="16570" y="24215"/>
                    <a:pt x="16683" y="24234"/>
                    <a:pt x="16795" y="24251"/>
                  </a:cubicBezTo>
                  <a:cubicBezTo>
                    <a:pt x="16830" y="24255"/>
                    <a:pt x="16871" y="24266"/>
                    <a:pt x="16864" y="24298"/>
                  </a:cubicBezTo>
                  <a:cubicBezTo>
                    <a:pt x="16859" y="24322"/>
                    <a:pt x="16826" y="24351"/>
                    <a:pt x="16799" y="24358"/>
                  </a:cubicBezTo>
                  <a:cubicBezTo>
                    <a:pt x="16773" y="24364"/>
                    <a:pt x="16746" y="24365"/>
                    <a:pt x="16719" y="24365"/>
                  </a:cubicBezTo>
                  <a:cubicBezTo>
                    <a:pt x="16705" y="24365"/>
                    <a:pt x="16692" y="24365"/>
                    <a:pt x="16678" y="24365"/>
                  </a:cubicBezTo>
                  <a:cubicBezTo>
                    <a:pt x="16672" y="24365"/>
                    <a:pt x="16666" y="24365"/>
                    <a:pt x="16660" y="24365"/>
                  </a:cubicBezTo>
                  <a:lnTo>
                    <a:pt x="16574" y="24357"/>
                  </a:lnTo>
                  <a:lnTo>
                    <a:pt x="16289" y="24310"/>
                  </a:lnTo>
                  <a:cubicBezTo>
                    <a:pt x="16301" y="24227"/>
                    <a:pt x="16352" y="24201"/>
                    <a:pt x="16420" y="24201"/>
                  </a:cubicBezTo>
                  <a:close/>
                  <a:moveTo>
                    <a:pt x="2470" y="24083"/>
                  </a:moveTo>
                  <a:lnTo>
                    <a:pt x="2470" y="24083"/>
                  </a:lnTo>
                  <a:cubicBezTo>
                    <a:pt x="2646" y="24112"/>
                    <a:pt x="2659" y="24169"/>
                    <a:pt x="2616" y="24377"/>
                  </a:cubicBezTo>
                  <a:cubicBezTo>
                    <a:pt x="2447" y="24326"/>
                    <a:pt x="2435" y="24302"/>
                    <a:pt x="2470" y="24083"/>
                  </a:cubicBezTo>
                  <a:close/>
                  <a:moveTo>
                    <a:pt x="18437" y="24361"/>
                  </a:moveTo>
                  <a:cubicBezTo>
                    <a:pt x="18442" y="24372"/>
                    <a:pt x="18450" y="24379"/>
                    <a:pt x="18459" y="24385"/>
                  </a:cubicBezTo>
                  <a:lnTo>
                    <a:pt x="18458" y="24386"/>
                  </a:lnTo>
                  <a:cubicBezTo>
                    <a:pt x="18449" y="24380"/>
                    <a:pt x="18442" y="24372"/>
                    <a:pt x="18437" y="24361"/>
                  </a:cubicBezTo>
                  <a:close/>
                  <a:moveTo>
                    <a:pt x="18458" y="24386"/>
                  </a:moveTo>
                  <a:cubicBezTo>
                    <a:pt x="18463" y="24393"/>
                    <a:pt x="18470" y="24401"/>
                    <a:pt x="18477" y="24405"/>
                  </a:cubicBezTo>
                  <a:cubicBezTo>
                    <a:pt x="18470" y="24401"/>
                    <a:pt x="18463" y="24395"/>
                    <a:pt x="18458" y="24386"/>
                  </a:cubicBezTo>
                  <a:close/>
                  <a:moveTo>
                    <a:pt x="16660" y="24365"/>
                  </a:moveTo>
                  <a:cubicBezTo>
                    <a:pt x="16659" y="24383"/>
                    <a:pt x="16658" y="24399"/>
                    <a:pt x="16658" y="24416"/>
                  </a:cubicBezTo>
                  <a:lnTo>
                    <a:pt x="16658" y="24416"/>
                  </a:lnTo>
                  <a:cubicBezTo>
                    <a:pt x="16658" y="24399"/>
                    <a:pt x="16659" y="24381"/>
                    <a:pt x="16660" y="24365"/>
                  </a:cubicBezTo>
                  <a:close/>
                  <a:moveTo>
                    <a:pt x="17172" y="24302"/>
                  </a:moveTo>
                  <a:cubicBezTo>
                    <a:pt x="17254" y="24302"/>
                    <a:pt x="17334" y="24331"/>
                    <a:pt x="17407" y="24357"/>
                  </a:cubicBezTo>
                  <a:cubicBezTo>
                    <a:pt x="17486" y="24384"/>
                    <a:pt x="17397" y="24418"/>
                    <a:pt x="17360" y="24440"/>
                  </a:cubicBezTo>
                  <a:cubicBezTo>
                    <a:pt x="17292" y="24412"/>
                    <a:pt x="17216" y="24421"/>
                    <a:pt x="17145" y="24408"/>
                  </a:cubicBezTo>
                  <a:lnTo>
                    <a:pt x="17143" y="24410"/>
                  </a:lnTo>
                  <a:cubicBezTo>
                    <a:pt x="17093" y="24401"/>
                    <a:pt x="17033" y="24404"/>
                    <a:pt x="17013" y="24348"/>
                  </a:cubicBezTo>
                  <a:cubicBezTo>
                    <a:pt x="17065" y="24314"/>
                    <a:pt x="17119" y="24302"/>
                    <a:pt x="17172" y="24302"/>
                  </a:cubicBezTo>
                  <a:close/>
                  <a:moveTo>
                    <a:pt x="15403" y="24059"/>
                  </a:moveTo>
                  <a:cubicBezTo>
                    <a:pt x="15413" y="24059"/>
                    <a:pt x="15424" y="24060"/>
                    <a:pt x="15435" y="24061"/>
                  </a:cubicBezTo>
                  <a:cubicBezTo>
                    <a:pt x="15535" y="24068"/>
                    <a:pt x="15637" y="24071"/>
                    <a:pt x="15743" y="24108"/>
                  </a:cubicBezTo>
                  <a:cubicBezTo>
                    <a:pt x="15723" y="24166"/>
                    <a:pt x="15664" y="24194"/>
                    <a:pt x="15618" y="24229"/>
                  </a:cubicBezTo>
                  <a:cubicBezTo>
                    <a:pt x="15624" y="24261"/>
                    <a:pt x="15593" y="24280"/>
                    <a:pt x="15581" y="24307"/>
                  </a:cubicBezTo>
                  <a:cubicBezTo>
                    <a:pt x="15540" y="24334"/>
                    <a:pt x="15483" y="24357"/>
                    <a:pt x="15506" y="24418"/>
                  </a:cubicBezTo>
                  <a:lnTo>
                    <a:pt x="15505" y="24420"/>
                  </a:lnTo>
                  <a:cubicBezTo>
                    <a:pt x="15470" y="24437"/>
                    <a:pt x="15434" y="24443"/>
                    <a:pt x="15398" y="24443"/>
                  </a:cubicBezTo>
                  <a:cubicBezTo>
                    <a:pt x="15326" y="24443"/>
                    <a:pt x="15254" y="24420"/>
                    <a:pt x="15181" y="24420"/>
                  </a:cubicBezTo>
                  <a:cubicBezTo>
                    <a:pt x="15166" y="24420"/>
                    <a:pt x="15151" y="24421"/>
                    <a:pt x="15135" y="24423"/>
                  </a:cubicBezTo>
                  <a:cubicBezTo>
                    <a:pt x="14955" y="24358"/>
                    <a:pt x="14756" y="24391"/>
                    <a:pt x="14570" y="24354"/>
                  </a:cubicBezTo>
                  <a:cubicBezTo>
                    <a:pt x="14517" y="24345"/>
                    <a:pt x="14463" y="24343"/>
                    <a:pt x="14408" y="24339"/>
                  </a:cubicBezTo>
                  <a:cubicBezTo>
                    <a:pt x="14455" y="24183"/>
                    <a:pt x="14487" y="24141"/>
                    <a:pt x="14618" y="24141"/>
                  </a:cubicBezTo>
                  <a:cubicBezTo>
                    <a:pt x="14644" y="24141"/>
                    <a:pt x="14673" y="24142"/>
                    <a:pt x="14707" y="24145"/>
                  </a:cubicBezTo>
                  <a:cubicBezTo>
                    <a:pt x="14748" y="24147"/>
                    <a:pt x="14788" y="24152"/>
                    <a:pt x="14829" y="24156"/>
                  </a:cubicBezTo>
                  <a:cubicBezTo>
                    <a:pt x="14896" y="24163"/>
                    <a:pt x="14967" y="24160"/>
                    <a:pt x="15030" y="24179"/>
                  </a:cubicBezTo>
                  <a:cubicBezTo>
                    <a:pt x="15118" y="24204"/>
                    <a:pt x="14990" y="24272"/>
                    <a:pt x="15044" y="24310"/>
                  </a:cubicBezTo>
                  <a:cubicBezTo>
                    <a:pt x="15040" y="24308"/>
                    <a:pt x="15036" y="24307"/>
                    <a:pt x="15033" y="24307"/>
                  </a:cubicBezTo>
                  <a:cubicBezTo>
                    <a:pt x="15025" y="24307"/>
                    <a:pt x="15018" y="24311"/>
                    <a:pt x="15014" y="24317"/>
                  </a:cubicBezTo>
                  <a:cubicBezTo>
                    <a:pt x="15009" y="24323"/>
                    <a:pt x="15017" y="24343"/>
                    <a:pt x="15019" y="24343"/>
                  </a:cubicBezTo>
                  <a:cubicBezTo>
                    <a:pt x="15020" y="24344"/>
                    <a:pt x="15020" y="24344"/>
                    <a:pt x="15021" y="24344"/>
                  </a:cubicBezTo>
                  <a:cubicBezTo>
                    <a:pt x="15037" y="24344"/>
                    <a:pt x="15051" y="24332"/>
                    <a:pt x="15055" y="24316"/>
                  </a:cubicBezTo>
                  <a:cubicBezTo>
                    <a:pt x="15056" y="24316"/>
                    <a:pt x="15057" y="24317"/>
                    <a:pt x="15058" y="24319"/>
                  </a:cubicBezTo>
                  <a:lnTo>
                    <a:pt x="15057" y="24316"/>
                  </a:lnTo>
                  <a:lnTo>
                    <a:pt x="15056" y="24315"/>
                  </a:lnTo>
                  <a:cubicBezTo>
                    <a:pt x="15141" y="24292"/>
                    <a:pt x="15176" y="24192"/>
                    <a:pt x="15275" y="24192"/>
                  </a:cubicBezTo>
                  <a:cubicBezTo>
                    <a:pt x="15285" y="24192"/>
                    <a:pt x="15297" y="24194"/>
                    <a:pt x="15309" y="24196"/>
                  </a:cubicBezTo>
                  <a:cubicBezTo>
                    <a:pt x="15305" y="24178"/>
                    <a:pt x="15302" y="24160"/>
                    <a:pt x="15299" y="24143"/>
                  </a:cubicBezTo>
                  <a:cubicBezTo>
                    <a:pt x="15298" y="24073"/>
                    <a:pt x="15349" y="24059"/>
                    <a:pt x="15403" y="24059"/>
                  </a:cubicBezTo>
                  <a:close/>
                  <a:moveTo>
                    <a:pt x="12830" y="21653"/>
                  </a:moveTo>
                  <a:cubicBezTo>
                    <a:pt x="13947" y="21653"/>
                    <a:pt x="15056" y="21714"/>
                    <a:pt x="16153" y="21897"/>
                  </a:cubicBezTo>
                  <a:cubicBezTo>
                    <a:pt x="16882" y="22018"/>
                    <a:pt x="17576" y="22226"/>
                    <a:pt x="18229" y="22529"/>
                  </a:cubicBezTo>
                  <a:cubicBezTo>
                    <a:pt x="18543" y="22674"/>
                    <a:pt x="18835" y="22847"/>
                    <a:pt x="19084" y="23068"/>
                  </a:cubicBezTo>
                  <a:cubicBezTo>
                    <a:pt x="19440" y="23388"/>
                    <a:pt x="19599" y="23762"/>
                    <a:pt x="19500" y="24204"/>
                  </a:cubicBezTo>
                  <a:cubicBezTo>
                    <a:pt x="19490" y="24251"/>
                    <a:pt x="19484" y="24297"/>
                    <a:pt x="19483" y="24343"/>
                  </a:cubicBezTo>
                  <a:cubicBezTo>
                    <a:pt x="19481" y="24390"/>
                    <a:pt x="19488" y="24439"/>
                    <a:pt x="19409" y="24446"/>
                  </a:cubicBezTo>
                  <a:cubicBezTo>
                    <a:pt x="19403" y="24446"/>
                    <a:pt x="19396" y="24447"/>
                    <a:pt x="19390" y="24447"/>
                  </a:cubicBezTo>
                  <a:cubicBezTo>
                    <a:pt x="19335" y="24447"/>
                    <a:pt x="19310" y="24417"/>
                    <a:pt x="19292" y="24373"/>
                  </a:cubicBezTo>
                  <a:cubicBezTo>
                    <a:pt x="19254" y="24283"/>
                    <a:pt x="19174" y="24192"/>
                    <a:pt x="19176" y="24105"/>
                  </a:cubicBezTo>
                  <a:lnTo>
                    <a:pt x="19176" y="24105"/>
                  </a:lnTo>
                  <a:lnTo>
                    <a:pt x="19175" y="24106"/>
                  </a:lnTo>
                  <a:cubicBezTo>
                    <a:pt x="19181" y="23949"/>
                    <a:pt x="19080" y="23836"/>
                    <a:pt x="19017" y="23707"/>
                  </a:cubicBezTo>
                  <a:cubicBezTo>
                    <a:pt x="18842" y="23353"/>
                    <a:pt x="18557" y="23076"/>
                    <a:pt x="18195" y="22843"/>
                  </a:cubicBezTo>
                  <a:cubicBezTo>
                    <a:pt x="17555" y="22429"/>
                    <a:pt x="16837" y="22205"/>
                    <a:pt x="16044" y="22139"/>
                  </a:cubicBezTo>
                  <a:cubicBezTo>
                    <a:pt x="14705" y="22027"/>
                    <a:pt x="13364" y="21953"/>
                    <a:pt x="12018" y="21953"/>
                  </a:cubicBezTo>
                  <a:cubicBezTo>
                    <a:pt x="11867" y="21953"/>
                    <a:pt x="11715" y="21954"/>
                    <a:pt x="11563" y="21956"/>
                  </a:cubicBezTo>
                  <a:cubicBezTo>
                    <a:pt x="11474" y="21956"/>
                    <a:pt x="11386" y="21952"/>
                    <a:pt x="11297" y="21943"/>
                  </a:cubicBezTo>
                  <a:cubicBezTo>
                    <a:pt x="11127" y="21927"/>
                    <a:pt x="11121" y="21918"/>
                    <a:pt x="11142" y="21766"/>
                  </a:cubicBezTo>
                  <a:cubicBezTo>
                    <a:pt x="11146" y="21738"/>
                    <a:pt x="11150" y="21709"/>
                    <a:pt x="11160" y="21653"/>
                  </a:cubicBezTo>
                  <a:close/>
                  <a:moveTo>
                    <a:pt x="12399" y="24215"/>
                  </a:moveTo>
                  <a:cubicBezTo>
                    <a:pt x="12414" y="24316"/>
                    <a:pt x="12365" y="24388"/>
                    <a:pt x="12268" y="24461"/>
                  </a:cubicBezTo>
                  <a:cubicBezTo>
                    <a:pt x="12226" y="24294"/>
                    <a:pt x="12237" y="24276"/>
                    <a:pt x="12399" y="24215"/>
                  </a:cubicBezTo>
                  <a:close/>
                  <a:moveTo>
                    <a:pt x="13112" y="24227"/>
                  </a:moveTo>
                  <a:cubicBezTo>
                    <a:pt x="13160" y="24324"/>
                    <a:pt x="13088" y="24401"/>
                    <a:pt x="13080" y="24481"/>
                  </a:cubicBezTo>
                  <a:lnTo>
                    <a:pt x="13079" y="24483"/>
                  </a:lnTo>
                  <a:lnTo>
                    <a:pt x="13019" y="24496"/>
                  </a:lnTo>
                  <a:cubicBezTo>
                    <a:pt x="13070" y="24416"/>
                    <a:pt x="12986" y="24302"/>
                    <a:pt x="13112" y="24227"/>
                  </a:cubicBezTo>
                  <a:close/>
                  <a:moveTo>
                    <a:pt x="2862" y="24498"/>
                  </a:moveTo>
                  <a:cubicBezTo>
                    <a:pt x="2863" y="24499"/>
                    <a:pt x="2863" y="24499"/>
                    <a:pt x="2863" y="24499"/>
                  </a:cubicBezTo>
                  <a:lnTo>
                    <a:pt x="2864" y="24499"/>
                  </a:lnTo>
                  <a:cubicBezTo>
                    <a:pt x="2864" y="24499"/>
                    <a:pt x="2863" y="24499"/>
                    <a:pt x="2862" y="24498"/>
                  </a:cubicBezTo>
                  <a:close/>
                  <a:moveTo>
                    <a:pt x="17563" y="24502"/>
                  </a:moveTo>
                  <a:lnTo>
                    <a:pt x="17563" y="24502"/>
                  </a:lnTo>
                  <a:cubicBezTo>
                    <a:pt x="17563" y="24502"/>
                    <a:pt x="17563" y="24502"/>
                    <a:pt x="17563" y="24503"/>
                  </a:cubicBezTo>
                  <a:lnTo>
                    <a:pt x="17563" y="24502"/>
                  </a:lnTo>
                  <a:cubicBezTo>
                    <a:pt x="17563" y="24502"/>
                    <a:pt x="17563" y="24502"/>
                    <a:pt x="17563" y="24502"/>
                  </a:cubicBezTo>
                  <a:close/>
                  <a:moveTo>
                    <a:pt x="38094" y="24240"/>
                  </a:moveTo>
                  <a:cubicBezTo>
                    <a:pt x="38130" y="24296"/>
                    <a:pt x="38122" y="24332"/>
                    <a:pt x="38107" y="24362"/>
                  </a:cubicBezTo>
                  <a:cubicBezTo>
                    <a:pt x="38086" y="24409"/>
                    <a:pt x="38100" y="24466"/>
                    <a:pt x="38031" y="24517"/>
                  </a:cubicBezTo>
                  <a:cubicBezTo>
                    <a:pt x="38022" y="24415"/>
                    <a:pt x="38031" y="24334"/>
                    <a:pt x="38094" y="24240"/>
                  </a:cubicBezTo>
                  <a:close/>
                  <a:moveTo>
                    <a:pt x="39158" y="13327"/>
                  </a:moveTo>
                  <a:cubicBezTo>
                    <a:pt x="39296" y="13418"/>
                    <a:pt x="39283" y="13531"/>
                    <a:pt x="39247" y="13667"/>
                  </a:cubicBezTo>
                  <a:cubicBezTo>
                    <a:pt x="38974" y="14703"/>
                    <a:pt x="38737" y="15745"/>
                    <a:pt x="38525" y="16792"/>
                  </a:cubicBezTo>
                  <a:cubicBezTo>
                    <a:pt x="38135" y="18706"/>
                    <a:pt x="37782" y="20626"/>
                    <a:pt x="37412" y="22542"/>
                  </a:cubicBezTo>
                  <a:cubicBezTo>
                    <a:pt x="37291" y="23176"/>
                    <a:pt x="37135" y="23804"/>
                    <a:pt x="36995" y="24435"/>
                  </a:cubicBezTo>
                  <a:cubicBezTo>
                    <a:pt x="36985" y="24467"/>
                    <a:pt x="36973" y="24498"/>
                    <a:pt x="36959" y="24529"/>
                  </a:cubicBezTo>
                  <a:cubicBezTo>
                    <a:pt x="36830" y="24416"/>
                    <a:pt x="36785" y="24316"/>
                    <a:pt x="36835" y="24154"/>
                  </a:cubicBezTo>
                  <a:cubicBezTo>
                    <a:pt x="36956" y="23760"/>
                    <a:pt x="37010" y="23352"/>
                    <a:pt x="37087" y="22949"/>
                  </a:cubicBezTo>
                  <a:cubicBezTo>
                    <a:pt x="37287" y="21896"/>
                    <a:pt x="37487" y="20841"/>
                    <a:pt x="37686" y="19787"/>
                  </a:cubicBezTo>
                  <a:cubicBezTo>
                    <a:pt x="37728" y="19568"/>
                    <a:pt x="37776" y="19350"/>
                    <a:pt x="37816" y="19132"/>
                  </a:cubicBezTo>
                  <a:cubicBezTo>
                    <a:pt x="37826" y="19084"/>
                    <a:pt x="37848" y="19028"/>
                    <a:pt x="37798" y="18998"/>
                  </a:cubicBezTo>
                  <a:cubicBezTo>
                    <a:pt x="37852" y="18996"/>
                    <a:pt x="37855" y="18940"/>
                    <a:pt x="37865" y="18900"/>
                  </a:cubicBezTo>
                  <a:cubicBezTo>
                    <a:pt x="37906" y="18723"/>
                    <a:pt x="37947" y="18544"/>
                    <a:pt x="37982" y="18366"/>
                  </a:cubicBezTo>
                  <a:cubicBezTo>
                    <a:pt x="38149" y="17539"/>
                    <a:pt x="38368" y="16719"/>
                    <a:pt x="38550" y="15893"/>
                  </a:cubicBezTo>
                  <a:cubicBezTo>
                    <a:pt x="38718" y="15125"/>
                    <a:pt x="38890" y="14357"/>
                    <a:pt x="39062" y="13590"/>
                  </a:cubicBezTo>
                  <a:cubicBezTo>
                    <a:pt x="39082" y="13500"/>
                    <a:pt x="39027" y="13387"/>
                    <a:pt x="39158" y="13327"/>
                  </a:cubicBezTo>
                  <a:close/>
                  <a:moveTo>
                    <a:pt x="2844" y="23907"/>
                  </a:moveTo>
                  <a:cubicBezTo>
                    <a:pt x="2865" y="23907"/>
                    <a:pt x="2889" y="23913"/>
                    <a:pt x="2909" y="23915"/>
                  </a:cubicBezTo>
                  <a:cubicBezTo>
                    <a:pt x="3110" y="23957"/>
                    <a:pt x="3110" y="23957"/>
                    <a:pt x="3114" y="24140"/>
                  </a:cubicBezTo>
                  <a:cubicBezTo>
                    <a:pt x="3114" y="24156"/>
                    <a:pt x="3126" y="24171"/>
                    <a:pt x="3133" y="24187"/>
                  </a:cubicBezTo>
                  <a:lnTo>
                    <a:pt x="3121" y="24196"/>
                  </a:lnTo>
                  <a:cubicBezTo>
                    <a:pt x="3121" y="24196"/>
                    <a:pt x="3121" y="24196"/>
                    <a:pt x="3121" y="24196"/>
                  </a:cubicBezTo>
                  <a:lnTo>
                    <a:pt x="3121" y="24196"/>
                  </a:lnTo>
                  <a:cubicBezTo>
                    <a:pt x="3107" y="24207"/>
                    <a:pt x="3092" y="24210"/>
                    <a:pt x="3075" y="24210"/>
                  </a:cubicBezTo>
                  <a:cubicBezTo>
                    <a:pt x="3048" y="24210"/>
                    <a:pt x="3018" y="24201"/>
                    <a:pt x="2987" y="24201"/>
                  </a:cubicBezTo>
                  <a:cubicBezTo>
                    <a:pt x="2966" y="24201"/>
                    <a:pt x="2945" y="24205"/>
                    <a:pt x="2924" y="24219"/>
                  </a:cubicBezTo>
                  <a:cubicBezTo>
                    <a:pt x="2983" y="24267"/>
                    <a:pt x="3052" y="24269"/>
                    <a:pt x="3107" y="24292"/>
                  </a:cubicBezTo>
                  <a:cubicBezTo>
                    <a:pt x="3100" y="24354"/>
                    <a:pt x="3090" y="24415"/>
                    <a:pt x="3088" y="24477"/>
                  </a:cubicBezTo>
                  <a:cubicBezTo>
                    <a:pt x="3085" y="24524"/>
                    <a:pt x="3057" y="24531"/>
                    <a:pt x="3023" y="24531"/>
                  </a:cubicBezTo>
                  <a:cubicBezTo>
                    <a:pt x="3014" y="24531"/>
                    <a:pt x="3003" y="24531"/>
                    <a:pt x="2993" y="24530"/>
                  </a:cubicBezTo>
                  <a:cubicBezTo>
                    <a:pt x="2961" y="24516"/>
                    <a:pt x="2932" y="24495"/>
                    <a:pt x="2896" y="24495"/>
                  </a:cubicBezTo>
                  <a:cubicBezTo>
                    <a:pt x="2886" y="24495"/>
                    <a:pt x="2875" y="24497"/>
                    <a:pt x="2864" y="24500"/>
                  </a:cubicBezTo>
                  <a:cubicBezTo>
                    <a:pt x="2864" y="24500"/>
                    <a:pt x="2864" y="24500"/>
                    <a:pt x="2863" y="24499"/>
                  </a:cubicBezTo>
                  <a:lnTo>
                    <a:pt x="2862" y="24499"/>
                  </a:lnTo>
                  <a:cubicBezTo>
                    <a:pt x="2861" y="24499"/>
                    <a:pt x="2861" y="24498"/>
                    <a:pt x="2860" y="24497"/>
                  </a:cubicBezTo>
                  <a:lnTo>
                    <a:pt x="2860" y="24497"/>
                  </a:lnTo>
                  <a:cubicBezTo>
                    <a:pt x="2861" y="24498"/>
                    <a:pt x="2862" y="24498"/>
                    <a:pt x="2862" y="24498"/>
                  </a:cubicBezTo>
                  <a:lnTo>
                    <a:pt x="2862" y="24498"/>
                  </a:lnTo>
                  <a:cubicBezTo>
                    <a:pt x="2829" y="24466"/>
                    <a:pt x="2758" y="24462"/>
                    <a:pt x="2754" y="24409"/>
                  </a:cubicBezTo>
                  <a:cubicBezTo>
                    <a:pt x="2749" y="24352"/>
                    <a:pt x="2739" y="24289"/>
                    <a:pt x="2761" y="24238"/>
                  </a:cubicBezTo>
                  <a:cubicBezTo>
                    <a:pt x="2769" y="24218"/>
                    <a:pt x="2783" y="24212"/>
                    <a:pt x="2799" y="24212"/>
                  </a:cubicBezTo>
                  <a:cubicBezTo>
                    <a:pt x="2824" y="24212"/>
                    <a:pt x="2854" y="24225"/>
                    <a:pt x="2881" y="24225"/>
                  </a:cubicBezTo>
                  <a:cubicBezTo>
                    <a:pt x="2895" y="24225"/>
                    <a:pt x="2909" y="24221"/>
                    <a:pt x="2920" y="24210"/>
                  </a:cubicBezTo>
                  <a:cubicBezTo>
                    <a:pt x="2933" y="24143"/>
                    <a:pt x="2861" y="24145"/>
                    <a:pt x="2821" y="24120"/>
                  </a:cubicBezTo>
                  <a:cubicBezTo>
                    <a:pt x="2741" y="24069"/>
                    <a:pt x="2781" y="24003"/>
                    <a:pt x="2794" y="23945"/>
                  </a:cubicBezTo>
                  <a:cubicBezTo>
                    <a:pt x="2801" y="23915"/>
                    <a:pt x="2821" y="23907"/>
                    <a:pt x="2844" y="23907"/>
                  </a:cubicBezTo>
                  <a:close/>
                  <a:moveTo>
                    <a:pt x="12092" y="24372"/>
                  </a:moveTo>
                  <a:cubicBezTo>
                    <a:pt x="12124" y="24481"/>
                    <a:pt x="12078" y="24530"/>
                    <a:pt x="12009" y="24569"/>
                  </a:cubicBezTo>
                  <a:lnTo>
                    <a:pt x="12008" y="24569"/>
                  </a:lnTo>
                  <a:cubicBezTo>
                    <a:pt x="11983" y="24491"/>
                    <a:pt x="12042" y="24448"/>
                    <a:pt x="12092" y="24372"/>
                  </a:cubicBezTo>
                  <a:close/>
                  <a:moveTo>
                    <a:pt x="16962" y="24446"/>
                  </a:moveTo>
                  <a:cubicBezTo>
                    <a:pt x="16969" y="24446"/>
                    <a:pt x="16975" y="24446"/>
                    <a:pt x="16982" y="24447"/>
                  </a:cubicBezTo>
                  <a:lnTo>
                    <a:pt x="16982" y="24448"/>
                  </a:lnTo>
                  <a:lnTo>
                    <a:pt x="17319" y="24489"/>
                  </a:lnTo>
                  <a:cubicBezTo>
                    <a:pt x="17323" y="24539"/>
                    <a:pt x="17300" y="24589"/>
                    <a:pt x="17244" y="24589"/>
                  </a:cubicBezTo>
                  <a:cubicBezTo>
                    <a:pt x="17242" y="24589"/>
                    <a:pt x="17240" y="24588"/>
                    <a:pt x="17238" y="24588"/>
                  </a:cubicBezTo>
                  <a:cubicBezTo>
                    <a:pt x="17086" y="24578"/>
                    <a:pt x="16926" y="24595"/>
                    <a:pt x="16783" y="24527"/>
                  </a:cubicBezTo>
                  <a:cubicBezTo>
                    <a:pt x="16835" y="24484"/>
                    <a:pt x="16888" y="24446"/>
                    <a:pt x="16962" y="24446"/>
                  </a:cubicBezTo>
                  <a:close/>
                  <a:moveTo>
                    <a:pt x="11742" y="24288"/>
                  </a:moveTo>
                  <a:lnTo>
                    <a:pt x="11742" y="24288"/>
                  </a:lnTo>
                  <a:cubicBezTo>
                    <a:pt x="11874" y="24555"/>
                    <a:pt x="11874" y="24555"/>
                    <a:pt x="11700" y="24672"/>
                  </a:cubicBezTo>
                  <a:cubicBezTo>
                    <a:pt x="11641" y="24585"/>
                    <a:pt x="11601" y="24493"/>
                    <a:pt x="11710" y="24423"/>
                  </a:cubicBezTo>
                  <a:lnTo>
                    <a:pt x="11710" y="24423"/>
                  </a:lnTo>
                  <a:lnTo>
                    <a:pt x="11708" y="24424"/>
                  </a:lnTo>
                  <a:cubicBezTo>
                    <a:pt x="11783" y="24376"/>
                    <a:pt x="11677" y="24320"/>
                    <a:pt x="11742" y="24288"/>
                  </a:cubicBezTo>
                  <a:close/>
                  <a:moveTo>
                    <a:pt x="17627" y="24384"/>
                  </a:moveTo>
                  <a:cubicBezTo>
                    <a:pt x="17635" y="24384"/>
                    <a:pt x="17644" y="24385"/>
                    <a:pt x="17656" y="24386"/>
                  </a:cubicBezTo>
                  <a:cubicBezTo>
                    <a:pt x="17811" y="24405"/>
                    <a:pt x="17965" y="24435"/>
                    <a:pt x="18119" y="24456"/>
                  </a:cubicBezTo>
                  <a:cubicBezTo>
                    <a:pt x="18186" y="24466"/>
                    <a:pt x="18149" y="24512"/>
                    <a:pt x="18155" y="24542"/>
                  </a:cubicBezTo>
                  <a:cubicBezTo>
                    <a:pt x="18151" y="24541"/>
                    <a:pt x="18147" y="24540"/>
                    <a:pt x="18143" y="24540"/>
                  </a:cubicBezTo>
                  <a:cubicBezTo>
                    <a:pt x="18134" y="24540"/>
                    <a:pt x="18126" y="24543"/>
                    <a:pt x="18118" y="24548"/>
                  </a:cubicBezTo>
                  <a:lnTo>
                    <a:pt x="18074" y="24559"/>
                  </a:lnTo>
                  <a:cubicBezTo>
                    <a:pt x="18074" y="24662"/>
                    <a:pt x="18000" y="24676"/>
                    <a:pt x="17914" y="24676"/>
                  </a:cubicBezTo>
                  <a:cubicBezTo>
                    <a:pt x="17903" y="24676"/>
                    <a:pt x="17893" y="24675"/>
                    <a:pt x="17882" y="24675"/>
                  </a:cubicBezTo>
                  <a:lnTo>
                    <a:pt x="17374" y="24599"/>
                  </a:lnTo>
                  <a:cubicBezTo>
                    <a:pt x="17424" y="24541"/>
                    <a:pt x="17462" y="24498"/>
                    <a:pt x="17527" y="24498"/>
                  </a:cubicBezTo>
                  <a:cubicBezTo>
                    <a:pt x="17538" y="24498"/>
                    <a:pt x="17550" y="24499"/>
                    <a:pt x="17563" y="24502"/>
                  </a:cubicBezTo>
                  <a:lnTo>
                    <a:pt x="17563" y="24502"/>
                  </a:lnTo>
                  <a:cubicBezTo>
                    <a:pt x="17559" y="24486"/>
                    <a:pt x="17557" y="24471"/>
                    <a:pt x="17555" y="24458"/>
                  </a:cubicBezTo>
                  <a:cubicBezTo>
                    <a:pt x="17586" y="24400"/>
                    <a:pt x="17594" y="24384"/>
                    <a:pt x="17627" y="24384"/>
                  </a:cubicBezTo>
                  <a:close/>
                  <a:moveTo>
                    <a:pt x="2499" y="24466"/>
                  </a:moveTo>
                  <a:cubicBezTo>
                    <a:pt x="2703" y="24483"/>
                    <a:pt x="2662" y="24597"/>
                    <a:pt x="2690" y="24700"/>
                  </a:cubicBezTo>
                  <a:lnTo>
                    <a:pt x="2688" y="24700"/>
                  </a:lnTo>
                  <a:cubicBezTo>
                    <a:pt x="2542" y="24663"/>
                    <a:pt x="2556" y="24559"/>
                    <a:pt x="2499" y="24466"/>
                  </a:cubicBezTo>
                  <a:close/>
                  <a:moveTo>
                    <a:pt x="28666" y="11155"/>
                  </a:moveTo>
                  <a:cubicBezTo>
                    <a:pt x="29174" y="11155"/>
                    <a:pt x="29681" y="11194"/>
                    <a:pt x="30186" y="11276"/>
                  </a:cubicBezTo>
                  <a:cubicBezTo>
                    <a:pt x="30351" y="11302"/>
                    <a:pt x="30351" y="11304"/>
                    <a:pt x="30335" y="11459"/>
                  </a:cubicBezTo>
                  <a:lnTo>
                    <a:pt x="30248" y="11816"/>
                  </a:lnTo>
                  <a:lnTo>
                    <a:pt x="30318" y="11807"/>
                  </a:lnTo>
                  <a:cubicBezTo>
                    <a:pt x="30350" y="11692"/>
                    <a:pt x="30411" y="11581"/>
                    <a:pt x="30402" y="11459"/>
                  </a:cubicBezTo>
                  <a:cubicBezTo>
                    <a:pt x="30402" y="11422"/>
                    <a:pt x="30401" y="11386"/>
                    <a:pt x="30401" y="11351"/>
                  </a:cubicBezTo>
                  <a:lnTo>
                    <a:pt x="30445" y="11320"/>
                  </a:lnTo>
                  <a:cubicBezTo>
                    <a:pt x="30473" y="11321"/>
                    <a:pt x="30500" y="11322"/>
                    <a:pt x="30526" y="11326"/>
                  </a:cubicBezTo>
                  <a:cubicBezTo>
                    <a:pt x="30708" y="11348"/>
                    <a:pt x="30708" y="11348"/>
                    <a:pt x="30704" y="11514"/>
                  </a:cubicBezTo>
                  <a:cubicBezTo>
                    <a:pt x="30704" y="11520"/>
                    <a:pt x="30714" y="11527"/>
                    <a:pt x="30722" y="11533"/>
                  </a:cubicBezTo>
                  <a:cubicBezTo>
                    <a:pt x="30708" y="11536"/>
                    <a:pt x="30697" y="11543"/>
                    <a:pt x="30690" y="11555"/>
                  </a:cubicBezTo>
                  <a:cubicBezTo>
                    <a:pt x="30678" y="11575"/>
                    <a:pt x="30670" y="11598"/>
                    <a:pt x="30665" y="11622"/>
                  </a:cubicBezTo>
                  <a:cubicBezTo>
                    <a:pt x="30587" y="11999"/>
                    <a:pt x="30488" y="12373"/>
                    <a:pt x="30443" y="12756"/>
                  </a:cubicBezTo>
                  <a:cubicBezTo>
                    <a:pt x="30454" y="12749"/>
                    <a:pt x="30465" y="12745"/>
                    <a:pt x="30477" y="12744"/>
                  </a:cubicBezTo>
                  <a:cubicBezTo>
                    <a:pt x="30482" y="12710"/>
                    <a:pt x="30489" y="12675"/>
                    <a:pt x="30498" y="12642"/>
                  </a:cubicBezTo>
                  <a:cubicBezTo>
                    <a:pt x="30603" y="12322"/>
                    <a:pt x="30682" y="11999"/>
                    <a:pt x="30757" y="11673"/>
                  </a:cubicBezTo>
                  <a:cubicBezTo>
                    <a:pt x="30765" y="11640"/>
                    <a:pt x="30770" y="11604"/>
                    <a:pt x="30772" y="11569"/>
                  </a:cubicBezTo>
                  <a:cubicBezTo>
                    <a:pt x="30772" y="11554"/>
                    <a:pt x="30763" y="11540"/>
                    <a:pt x="30748" y="11536"/>
                  </a:cubicBezTo>
                  <a:cubicBezTo>
                    <a:pt x="30760" y="11535"/>
                    <a:pt x="30772" y="11528"/>
                    <a:pt x="30778" y="11517"/>
                  </a:cubicBezTo>
                  <a:cubicBezTo>
                    <a:pt x="30827" y="11419"/>
                    <a:pt x="30842" y="11388"/>
                    <a:pt x="30907" y="11388"/>
                  </a:cubicBezTo>
                  <a:cubicBezTo>
                    <a:pt x="30937" y="11388"/>
                    <a:pt x="30977" y="11395"/>
                    <a:pt x="31036" y="11404"/>
                  </a:cubicBezTo>
                  <a:cubicBezTo>
                    <a:pt x="31746" y="11518"/>
                    <a:pt x="32454" y="11641"/>
                    <a:pt x="33166" y="11750"/>
                  </a:cubicBezTo>
                  <a:cubicBezTo>
                    <a:pt x="33696" y="11832"/>
                    <a:pt x="34226" y="11883"/>
                    <a:pt x="34758" y="11883"/>
                  </a:cubicBezTo>
                  <a:cubicBezTo>
                    <a:pt x="35178" y="11883"/>
                    <a:pt x="35599" y="11851"/>
                    <a:pt x="36023" y="11777"/>
                  </a:cubicBezTo>
                  <a:lnTo>
                    <a:pt x="36023" y="11777"/>
                  </a:lnTo>
                  <a:cubicBezTo>
                    <a:pt x="36058" y="11971"/>
                    <a:pt x="35983" y="12151"/>
                    <a:pt x="35991" y="12334"/>
                  </a:cubicBezTo>
                  <a:lnTo>
                    <a:pt x="35953" y="12586"/>
                  </a:lnTo>
                  <a:lnTo>
                    <a:pt x="35953" y="12586"/>
                  </a:lnTo>
                  <a:lnTo>
                    <a:pt x="36024" y="12578"/>
                  </a:lnTo>
                  <a:cubicBezTo>
                    <a:pt x="36028" y="12506"/>
                    <a:pt x="36076" y="12441"/>
                    <a:pt x="36062" y="12368"/>
                  </a:cubicBezTo>
                  <a:cubicBezTo>
                    <a:pt x="36109" y="12234"/>
                    <a:pt x="36123" y="12095"/>
                    <a:pt x="36146" y="11958"/>
                  </a:cubicBezTo>
                  <a:cubicBezTo>
                    <a:pt x="36184" y="11731"/>
                    <a:pt x="36139" y="11755"/>
                    <a:pt x="36433" y="11705"/>
                  </a:cubicBezTo>
                  <a:lnTo>
                    <a:pt x="36433" y="11705"/>
                  </a:lnTo>
                  <a:cubicBezTo>
                    <a:pt x="36450" y="11893"/>
                    <a:pt x="36406" y="12078"/>
                    <a:pt x="36406" y="12265"/>
                  </a:cubicBezTo>
                  <a:cubicBezTo>
                    <a:pt x="36394" y="12436"/>
                    <a:pt x="36383" y="12608"/>
                    <a:pt x="36372" y="12780"/>
                  </a:cubicBezTo>
                  <a:cubicBezTo>
                    <a:pt x="36372" y="12781"/>
                    <a:pt x="36373" y="12782"/>
                    <a:pt x="36374" y="12782"/>
                  </a:cubicBezTo>
                  <a:cubicBezTo>
                    <a:pt x="36417" y="12623"/>
                    <a:pt x="36464" y="12463"/>
                    <a:pt x="36469" y="12297"/>
                  </a:cubicBezTo>
                  <a:cubicBezTo>
                    <a:pt x="36506" y="12101"/>
                    <a:pt x="36534" y="11903"/>
                    <a:pt x="36517" y="11703"/>
                  </a:cubicBezTo>
                  <a:cubicBezTo>
                    <a:pt x="36563" y="11654"/>
                    <a:pt x="36633" y="11648"/>
                    <a:pt x="36697" y="11635"/>
                  </a:cubicBezTo>
                  <a:cubicBezTo>
                    <a:pt x="36940" y="11581"/>
                    <a:pt x="37163" y="11485"/>
                    <a:pt x="37395" y="11411"/>
                  </a:cubicBezTo>
                  <a:cubicBezTo>
                    <a:pt x="37503" y="11377"/>
                    <a:pt x="37585" y="11285"/>
                    <a:pt x="37697" y="11244"/>
                  </a:cubicBezTo>
                  <a:cubicBezTo>
                    <a:pt x="37716" y="11228"/>
                    <a:pt x="37735" y="11214"/>
                    <a:pt x="37755" y="11201"/>
                  </a:cubicBezTo>
                  <a:cubicBezTo>
                    <a:pt x="37769" y="11193"/>
                    <a:pt x="37785" y="11182"/>
                    <a:pt x="37800" y="11182"/>
                  </a:cubicBezTo>
                  <a:cubicBezTo>
                    <a:pt x="37808" y="11182"/>
                    <a:pt x="37816" y="11185"/>
                    <a:pt x="37822" y="11194"/>
                  </a:cubicBezTo>
                  <a:cubicBezTo>
                    <a:pt x="37835" y="11212"/>
                    <a:pt x="37818" y="11237"/>
                    <a:pt x="37793" y="11250"/>
                  </a:cubicBezTo>
                  <a:cubicBezTo>
                    <a:pt x="37482" y="12156"/>
                    <a:pt x="37377" y="13094"/>
                    <a:pt x="37260" y="14027"/>
                  </a:cubicBezTo>
                  <a:cubicBezTo>
                    <a:pt x="37011" y="16000"/>
                    <a:pt x="36698" y="17965"/>
                    <a:pt x="36255" y="19915"/>
                  </a:cubicBezTo>
                  <a:cubicBezTo>
                    <a:pt x="36054" y="20796"/>
                    <a:pt x="35901" y="21685"/>
                    <a:pt x="35794" y="22582"/>
                  </a:cubicBezTo>
                  <a:cubicBezTo>
                    <a:pt x="35771" y="22767"/>
                    <a:pt x="35762" y="22955"/>
                    <a:pt x="35764" y="23142"/>
                  </a:cubicBezTo>
                  <a:cubicBezTo>
                    <a:pt x="35765" y="23199"/>
                    <a:pt x="35781" y="23259"/>
                    <a:pt x="35741" y="23313"/>
                  </a:cubicBezTo>
                  <a:lnTo>
                    <a:pt x="35740" y="23320"/>
                  </a:lnTo>
                  <a:cubicBezTo>
                    <a:pt x="35865" y="23348"/>
                    <a:pt x="35840" y="23459"/>
                    <a:pt x="35921" y="23533"/>
                  </a:cubicBezTo>
                  <a:cubicBezTo>
                    <a:pt x="35670" y="23591"/>
                    <a:pt x="35434" y="23603"/>
                    <a:pt x="35198" y="23605"/>
                  </a:cubicBezTo>
                  <a:cubicBezTo>
                    <a:pt x="35164" y="23606"/>
                    <a:pt x="35130" y="23606"/>
                    <a:pt x="35096" y="23606"/>
                  </a:cubicBezTo>
                  <a:cubicBezTo>
                    <a:pt x="34535" y="23606"/>
                    <a:pt x="33978" y="23552"/>
                    <a:pt x="33421" y="23496"/>
                  </a:cubicBezTo>
                  <a:cubicBezTo>
                    <a:pt x="32132" y="23366"/>
                    <a:pt x="30855" y="23164"/>
                    <a:pt x="29573" y="23004"/>
                  </a:cubicBezTo>
                  <a:cubicBezTo>
                    <a:pt x="28814" y="22910"/>
                    <a:pt x="28052" y="22855"/>
                    <a:pt x="27289" y="22815"/>
                  </a:cubicBezTo>
                  <a:cubicBezTo>
                    <a:pt x="26818" y="22790"/>
                    <a:pt x="26347" y="22774"/>
                    <a:pt x="25878" y="22756"/>
                  </a:cubicBezTo>
                  <a:cubicBezTo>
                    <a:pt x="25679" y="22749"/>
                    <a:pt x="25481" y="22745"/>
                    <a:pt x="25283" y="22745"/>
                  </a:cubicBezTo>
                  <a:cubicBezTo>
                    <a:pt x="24400" y="22745"/>
                    <a:pt x="23528" y="22826"/>
                    <a:pt x="22674" y="23050"/>
                  </a:cubicBezTo>
                  <a:cubicBezTo>
                    <a:pt x="21786" y="23284"/>
                    <a:pt x="20964" y="23634"/>
                    <a:pt x="20224" y="24118"/>
                  </a:cubicBezTo>
                  <a:cubicBezTo>
                    <a:pt x="20121" y="24183"/>
                    <a:pt x="20025" y="24258"/>
                    <a:pt x="19937" y="24341"/>
                  </a:cubicBezTo>
                  <a:cubicBezTo>
                    <a:pt x="19967" y="24367"/>
                    <a:pt x="19993" y="24377"/>
                    <a:pt x="20018" y="24377"/>
                  </a:cubicBezTo>
                  <a:cubicBezTo>
                    <a:pt x="20065" y="24377"/>
                    <a:pt x="20105" y="24342"/>
                    <a:pt x="20146" y="24314"/>
                  </a:cubicBezTo>
                  <a:cubicBezTo>
                    <a:pt x="20348" y="24172"/>
                    <a:pt x="20560" y="24042"/>
                    <a:pt x="20778" y="23924"/>
                  </a:cubicBezTo>
                  <a:cubicBezTo>
                    <a:pt x="21896" y="23327"/>
                    <a:pt x="23103" y="22955"/>
                    <a:pt x="24429" y="22872"/>
                  </a:cubicBezTo>
                  <a:cubicBezTo>
                    <a:pt x="24720" y="22853"/>
                    <a:pt x="25010" y="22846"/>
                    <a:pt x="25301" y="22846"/>
                  </a:cubicBezTo>
                  <a:cubicBezTo>
                    <a:pt x="25768" y="22846"/>
                    <a:pt x="26235" y="22866"/>
                    <a:pt x="26702" y="22892"/>
                  </a:cubicBezTo>
                  <a:cubicBezTo>
                    <a:pt x="27391" y="22931"/>
                    <a:pt x="28078" y="22981"/>
                    <a:pt x="28764" y="23048"/>
                  </a:cubicBezTo>
                  <a:cubicBezTo>
                    <a:pt x="29573" y="23125"/>
                    <a:pt x="30375" y="23239"/>
                    <a:pt x="31178" y="23352"/>
                  </a:cubicBezTo>
                  <a:cubicBezTo>
                    <a:pt x="32195" y="23496"/>
                    <a:pt x="33218" y="23621"/>
                    <a:pt x="34248" y="23673"/>
                  </a:cubicBezTo>
                  <a:cubicBezTo>
                    <a:pt x="34495" y="23685"/>
                    <a:pt x="34742" y="23694"/>
                    <a:pt x="34989" y="23694"/>
                  </a:cubicBezTo>
                  <a:cubicBezTo>
                    <a:pt x="35295" y="23694"/>
                    <a:pt x="35601" y="23680"/>
                    <a:pt x="35906" y="23641"/>
                  </a:cubicBezTo>
                  <a:cubicBezTo>
                    <a:pt x="35922" y="23639"/>
                    <a:pt x="35937" y="23638"/>
                    <a:pt x="35950" y="23638"/>
                  </a:cubicBezTo>
                  <a:cubicBezTo>
                    <a:pt x="35998" y="23638"/>
                    <a:pt x="36031" y="23652"/>
                    <a:pt x="36064" y="23688"/>
                  </a:cubicBezTo>
                  <a:cubicBezTo>
                    <a:pt x="36125" y="23756"/>
                    <a:pt x="36191" y="23822"/>
                    <a:pt x="36273" y="23910"/>
                  </a:cubicBezTo>
                  <a:cubicBezTo>
                    <a:pt x="36018" y="23950"/>
                    <a:pt x="35795" y="23988"/>
                    <a:pt x="35566" y="23996"/>
                  </a:cubicBezTo>
                  <a:cubicBezTo>
                    <a:pt x="35474" y="24000"/>
                    <a:pt x="35383" y="24001"/>
                    <a:pt x="35292" y="24001"/>
                  </a:cubicBezTo>
                  <a:cubicBezTo>
                    <a:pt x="34835" y="24001"/>
                    <a:pt x="34382" y="23962"/>
                    <a:pt x="33930" y="23915"/>
                  </a:cubicBezTo>
                  <a:cubicBezTo>
                    <a:pt x="32112" y="23729"/>
                    <a:pt x="30300" y="23497"/>
                    <a:pt x="28487" y="23277"/>
                  </a:cubicBezTo>
                  <a:cubicBezTo>
                    <a:pt x="27614" y="23171"/>
                    <a:pt x="26737" y="23086"/>
                    <a:pt x="25855" y="23086"/>
                  </a:cubicBezTo>
                  <a:cubicBezTo>
                    <a:pt x="25670" y="23086"/>
                    <a:pt x="25486" y="23090"/>
                    <a:pt x="25301" y="23098"/>
                  </a:cubicBezTo>
                  <a:cubicBezTo>
                    <a:pt x="23942" y="23157"/>
                    <a:pt x="22639" y="23421"/>
                    <a:pt x="21401" y="23904"/>
                  </a:cubicBezTo>
                  <a:cubicBezTo>
                    <a:pt x="21302" y="23942"/>
                    <a:pt x="21165" y="23963"/>
                    <a:pt x="21188" y="24102"/>
                  </a:cubicBezTo>
                  <a:cubicBezTo>
                    <a:pt x="21771" y="23839"/>
                    <a:pt x="22393" y="23661"/>
                    <a:pt x="23027" y="23512"/>
                  </a:cubicBezTo>
                  <a:cubicBezTo>
                    <a:pt x="23974" y="23290"/>
                    <a:pt x="24931" y="23190"/>
                    <a:pt x="25897" y="23190"/>
                  </a:cubicBezTo>
                  <a:cubicBezTo>
                    <a:pt x="26348" y="23190"/>
                    <a:pt x="26801" y="23212"/>
                    <a:pt x="27256" y="23253"/>
                  </a:cubicBezTo>
                  <a:cubicBezTo>
                    <a:pt x="28371" y="23356"/>
                    <a:pt x="29472" y="23537"/>
                    <a:pt x="30582" y="23669"/>
                  </a:cubicBezTo>
                  <a:cubicBezTo>
                    <a:pt x="31997" y="23837"/>
                    <a:pt x="33409" y="24026"/>
                    <a:pt x="34837" y="24101"/>
                  </a:cubicBezTo>
                  <a:cubicBezTo>
                    <a:pt x="34978" y="24108"/>
                    <a:pt x="35119" y="24111"/>
                    <a:pt x="35260" y="24111"/>
                  </a:cubicBezTo>
                  <a:cubicBezTo>
                    <a:pt x="35529" y="24111"/>
                    <a:pt x="35798" y="24099"/>
                    <a:pt x="36066" y="24075"/>
                  </a:cubicBezTo>
                  <a:cubicBezTo>
                    <a:pt x="36072" y="24075"/>
                    <a:pt x="36079" y="24074"/>
                    <a:pt x="36086" y="24074"/>
                  </a:cubicBezTo>
                  <a:cubicBezTo>
                    <a:pt x="36160" y="24071"/>
                    <a:pt x="36228" y="24030"/>
                    <a:pt x="36302" y="24030"/>
                  </a:cubicBezTo>
                  <a:cubicBezTo>
                    <a:pt x="36321" y="24030"/>
                    <a:pt x="36341" y="24032"/>
                    <a:pt x="36361" y="24039"/>
                  </a:cubicBezTo>
                  <a:cubicBezTo>
                    <a:pt x="36399" y="24052"/>
                    <a:pt x="36501" y="24195"/>
                    <a:pt x="36561" y="24307"/>
                  </a:cubicBezTo>
                  <a:cubicBezTo>
                    <a:pt x="36257" y="24387"/>
                    <a:pt x="35946" y="24403"/>
                    <a:pt x="35634" y="24415"/>
                  </a:cubicBezTo>
                  <a:cubicBezTo>
                    <a:pt x="35541" y="24419"/>
                    <a:pt x="35448" y="24420"/>
                    <a:pt x="35355" y="24420"/>
                  </a:cubicBezTo>
                  <a:cubicBezTo>
                    <a:pt x="34914" y="24420"/>
                    <a:pt x="34476" y="24382"/>
                    <a:pt x="34038" y="24339"/>
                  </a:cubicBezTo>
                  <a:cubicBezTo>
                    <a:pt x="32598" y="24196"/>
                    <a:pt x="31169" y="23992"/>
                    <a:pt x="29737" y="23807"/>
                  </a:cubicBezTo>
                  <a:cubicBezTo>
                    <a:pt x="28535" y="23652"/>
                    <a:pt x="27327" y="23546"/>
                    <a:pt x="26111" y="23546"/>
                  </a:cubicBezTo>
                  <a:cubicBezTo>
                    <a:pt x="25964" y="23546"/>
                    <a:pt x="25818" y="23547"/>
                    <a:pt x="25671" y="23551"/>
                  </a:cubicBezTo>
                  <a:cubicBezTo>
                    <a:pt x="24301" y="23580"/>
                    <a:pt x="22969" y="23789"/>
                    <a:pt x="21675" y="24177"/>
                  </a:cubicBezTo>
                  <a:cubicBezTo>
                    <a:pt x="21643" y="24187"/>
                    <a:pt x="21613" y="24201"/>
                    <a:pt x="21582" y="24214"/>
                  </a:cubicBezTo>
                  <a:lnTo>
                    <a:pt x="21582" y="24314"/>
                  </a:lnTo>
                  <a:cubicBezTo>
                    <a:pt x="22115" y="24169"/>
                    <a:pt x="22646" y="24019"/>
                    <a:pt x="23195" y="23918"/>
                  </a:cubicBezTo>
                  <a:cubicBezTo>
                    <a:pt x="24135" y="23745"/>
                    <a:pt x="25088" y="23658"/>
                    <a:pt x="26042" y="23658"/>
                  </a:cubicBezTo>
                  <a:cubicBezTo>
                    <a:pt x="26281" y="23658"/>
                    <a:pt x="26521" y="23663"/>
                    <a:pt x="26760" y="23674"/>
                  </a:cubicBezTo>
                  <a:cubicBezTo>
                    <a:pt x="28026" y="23730"/>
                    <a:pt x="29274" y="23895"/>
                    <a:pt x="30525" y="24057"/>
                  </a:cubicBezTo>
                  <a:cubicBezTo>
                    <a:pt x="31896" y="24234"/>
                    <a:pt x="33265" y="24428"/>
                    <a:pt x="34650" y="24516"/>
                  </a:cubicBezTo>
                  <a:cubicBezTo>
                    <a:pt x="34903" y="24532"/>
                    <a:pt x="35156" y="24542"/>
                    <a:pt x="35410" y="24542"/>
                  </a:cubicBezTo>
                  <a:cubicBezTo>
                    <a:pt x="35696" y="24542"/>
                    <a:pt x="35982" y="24529"/>
                    <a:pt x="36268" y="24496"/>
                  </a:cubicBezTo>
                  <a:cubicBezTo>
                    <a:pt x="36329" y="24489"/>
                    <a:pt x="36389" y="24479"/>
                    <a:pt x="36449" y="24466"/>
                  </a:cubicBezTo>
                  <a:cubicBezTo>
                    <a:pt x="36529" y="24449"/>
                    <a:pt x="36583" y="24438"/>
                    <a:pt x="36623" y="24438"/>
                  </a:cubicBezTo>
                  <a:cubicBezTo>
                    <a:pt x="36709" y="24438"/>
                    <a:pt x="36730" y="24490"/>
                    <a:pt x="36798" y="24654"/>
                  </a:cubicBezTo>
                  <a:cubicBezTo>
                    <a:pt x="36625" y="24681"/>
                    <a:pt x="36450" y="24699"/>
                    <a:pt x="36275" y="24706"/>
                  </a:cubicBezTo>
                  <a:cubicBezTo>
                    <a:pt x="36115" y="24712"/>
                    <a:pt x="35954" y="24715"/>
                    <a:pt x="35793" y="24715"/>
                  </a:cubicBezTo>
                  <a:cubicBezTo>
                    <a:pt x="35366" y="24715"/>
                    <a:pt x="34939" y="24694"/>
                    <a:pt x="34515" y="24651"/>
                  </a:cubicBezTo>
                  <a:cubicBezTo>
                    <a:pt x="33543" y="24554"/>
                    <a:pt x="32573" y="24454"/>
                    <a:pt x="31604" y="24352"/>
                  </a:cubicBezTo>
                  <a:cubicBezTo>
                    <a:pt x="31021" y="24289"/>
                    <a:pt x="30443" y="24197"/>
                    <a:pt x="29859" y="24133"/>
                  </a:cubicBezTo>
                  <a:cubicBezTo>
                    <a:pt x="29072" y="24046"/>
                    <a:pt x="28282" y="23996"/>
                    <a:pt x="27490" y="23969"/>
                  </a:cubicBezTo>
                  <a:cubicBezTo>
                    <a:pt x="27101" y="23956"/>
                    <a:pt x="26712" y="23949"/>
                    <a:pt x="26323" y="23949"/>
                  </a:cubicBezTo>
                  <a:cubicBezTo>
                    <a:pt x="26001" y="23949"/>
                    <a:pt x="25679" y="23954"/>
                    <a:pt x="25357" y="23963"/>
                  </a:cubicBezTo>
                  <a:cubicBezTo>
                    <a:pt x="24356" y="23990"/>
                    <a:pt x="23370" y="24115"/>
                    <a:pt x="22394" y="24298"/>
                  </a:cubicBezTo>
                  <a:cubicBezTo>
                    <a:pt x="21943" y="24384"/>
                    <a:pt x="21492" y="24471"/>
                    <a:pt x="21050" y="24587"/>
                  </a:cubicBezTo>
                  <a:cubicBezTo>
                    <a:pt x="21029" y="24593"/>
                    <a:pt x="21010" y="24595"/>
                    <a:pt x="20991" y="24595"/>
                  </a:cubicBezTo>
                  <a:cubicBezTo>
                    <a:pt x="20952" y="24595"/>
                    <a:pt x="20915" y="24584"/>
                    <a:pt x="20873" y="24568"/>
                  </a:cubicBezTo>
                  <a:lnTo>
                    <a:pt x="20982" y="24518"/>
                  </a:lnTo>
                  <a:cubicBezTo>
                    <a:pt x="20981" y="24515"/>
                    <a:pt x="20980" y="24512"/>
                    <a:pt x="20979" y="24509"/>
                  </a:cubicBezTo>
                  <a:lnTo>
                    <a:pt x="21006" y="24506"/>
                  </a:lnTo>
                  <a:lnTo>
                    <a:pt x="21181" y="24434"/>
                  </a:lnTo>
                  <a:cubicBezTo>
                    <a:pt x="21195" y="24444"/>
                    <a:pt x="21209" y="24451"/>
                    <a:pt x="21221" y="24451"/>
                  </a:cubicBezTo>
                  <a:cubicBezTo>
                    <a:pt x="21235" y="24451"/>
                    <a:pt x="21246" y="24442"/>
                    <a:pt x="21254" y="24421"/>
                  </a:cubicBezTo>
                  <a:lnTo>
                    <a:pt x="21456" y="24348"/>
                  </a:lnTo>
                  <a:cubicBezTo>
                    <a:pt x="21460" y="24349"/>
                    <a:pt x="21464" y="24349"/>
                    <a:pt x="21468" y="24349"/>
                  </a:cubicBezTo>
                  <a:cubicBezTo>
                    <a:pt x="21511" y="24349"/>
                    <a:pt x="21546" y="24331"/>
                    <a:pt x="21580" y="24310"/>
                  </a:cubicBezTo>
                  <a:lnTo>
                    <a:pt x="21580" y="24210"/>
                  </a:lnTo>
                  <a:cubicBezTo>
                    <a:pt x="21575" y="24210"/>
                    <a:pt x="21570" y="24210"/>
                    <a:pt x="21565" y="24210"/>
                  </a:cubicBezTo>
                  <a:cubicBezTo>
                    <a:pt x="21524" y="24210"/>
                    <a:pt x="21489" y="24227"/>
                    <a:pt x="21456" y="24247"/>
                  </a:cubicBezTo>
                  <a:cubicBezTo>
                    <a:pt x="21288" y="24286"/>
                    <a:pt x="21122" y="24343"/>
                    <a:pt x="20964" y="24416"/>
                  </a:cubicBezTo>
                  <a:cubicBezTo>
                    <a:pt x="20916" y="24429"/>
                    <a:pt x="20891" y="24437"/>
                    <a:pt x="20880" y="24447"/>
                  </a:cubicBezTo>
                  <a:cubicBezTo>
                    <a:pt x="20857" y="24453"/>
                    <a:pt x="20836" y="24460"/>
                    <a:pt x="20816" y="24469"/>
                  </a:cubicBezTo>
                  <a:cubicBezTo>
                    <a:pt x="20702" y="24522"/>
                    <a:pt x="20581" y="24521"/>
                    <a:pt x="20459" y="24522"/>
                  </a:cubicBezTo>
                  <a:cubicBezTo>
                    <a:pt x="20430" y="24522"/>
                    <a:pt x="20407" y="24516"/>
                    <a:pt x="20396" y="24490"/>
                  </a:cubicBezTo>
                  <a:lnTo>
                    <a:pt x="20634" y="24349"/>
                  </a:lnTo>
                  <a:lnTo>
                    <a:pt x="20648" y="24343"/>
                  </a:lnTo>
                  <a:cubicBezTo>
                    <a:pt x="20693" y="24332"/>
                    <a:pt x="20734" y="24317"/>
                    <a:pt x="20762" y="24284"/>
                  </a:cubicBezTo>
                  <a:lnTo>
                    <a:pt x="21071" y="24140"/>
                  </a:lnTo>
                  <a:cubicBezTo>
                    <a:pt x="21059" y="24101"/>
                    <a:pt x="21035" y="24088"/>
                    <a:pt x="21007" y="24088"/>
                  </a:cubicBezTo>
                  <a:cubicBezTo>
                    <a:pt x="20988" y="24088"/>
                    <a:pt x="20966" y="24094"/>
                    <a:pt x="20945" y="24102"/>
                  </a:cubicBezTo>
                  <a:cubicBezTo>
                    <a:pt x="20866" y="24129"/>
                    <a:pt x="20791" y="24169"/>
                    <a:pt x="20721" y="24216"/>
                  </a:cubicBezTo>
                  <a:cubicBezTo>
                    <a:pt x="20674" y="24223"/>
                    <a:pt x="20630" y="24246"/>
                    <a:pt x="20597" y="24280"/>
                  </a:cubicBezTo>
                  <a:cubicBezTo>
                    <a:pt x="20595" y="24280"/>
                    <a:pt x="20593" y="24280"/>
                    <a:pt x="20592" y="24280"/>
                  </a:cubicBezTo>
                  <a:cubicBezTo>
                    <a:pt x="20574" y="24280"/>
                    <a:pt x="20558" y="24290"/>
                    <a:pt x="20549" y="24305"/>
                  </a:cubicBezTo>
                  <a:cubicBezTo>
                    <a:pt x="20474" y="24327"/>
                    <a:pt x="20406" y="24366"/>
                    <a:pt x="20350" y="24420"/>
                  </a:cubicBezTo>
                  <a:cubicBezTo>
                    <a:pt x="20260" y="24474"/>
                    <a:pt x="20173" y="24530"/>
                    <a:pt x="20063" y="24530"/>
                  </a:cubicBezTo>
                  <a:cubicBezTo>
                    <a:pt x="20038" y="24530"/>
                    <a:pt x="20012" y="24527"/>
                    <a:pt x="19985" y="24521"/>
                  </a:cubicBezTo>
                  <a:cubicBezTo>
                    <a:pt x="19955" y="24515"/>
                    <a:pt x="19936" y="24505"/>
                    <a:pt x="19931" y="24479"/>
                  </a:cubicBezTo>
                  <a:cubicBezTo>
                    <a:pt x="19966" y="24431"/>
                    <a:pt x="19973" y="24390"/>
                    <a:pt x="19898" y="24366"/>
                  </a:cubicBezTo>
                  <a:lnTo>
                    <a:pt x="19822" y="24472"/>
                  </a:lnTo>
                  <a:cubicBezTo>
                    <a:pt x="19797" y="24479"/>
                    <a:pt x="19771" y="24491"/>
                    <a:pt x="19746" y="24491"/>
                  </a:cubicBezTo>
                  <a:cubicBezTo>
                    <a:pt x="19742" y="24491"/>
                    <a:pt x="19738" y="24491"/>
                    <a:pt x="19734" y="24491"/>
                  </a:cubicBezTo>
                  <a:cubicBezTo>
                    <a:pt x="19674" y="24491"/>
                    <a:pt x="19640" y="24473"/>
                    <a:pt x="19673" y="24408"/>
                  </a:cubicBezTo>
                  <a:cubicBezTo>
                    <a:pt x="19729" y="24305"/>
                    <a:pt x="19798" y="24210"/>
                    <a:pt x="19879" y="24126"/>
                  </a:cubicBezTo>
                  <a:cubicBezTo>
                    <a:pt x="20282" y="23697"/>
                    <a:pt x="20792" y="23395"/>
                    <a:pt x="21385" y="23188"/>
                  </a:cubicBezTo>
                  <a:cubicBezTo>
                    <a:pt x="22016" y="22967"/>
                    <a:pt x="22680" y="22857"/>
                    <a:pt x="23350" y="22778"/>
                  </a:cubicBezTo>
                  <a:cubicBezTo>
                    <a:pt x="24273" y="22668"/>
                    <a:pt x="25201" y="22617"/>
                    <a:pt x="26130" y="22605"/>
                  </a:cubicBezTo>
                  <a:cubicBezTo>
                    <a:pt x="26238" y="22604"/>
                    <a:pt x="26347" y="22603"/>
                    <a:pt x="26456" y="22603"/>
                  </a:cubicBezTo>
                  <a:cubicBezTo>
                    <a:pt x="27901" y="22603"/>
                    <a:pt x="29335" y="22734"/>
                    <a:pt x="30757" y="22964"/>
                  </a:cubicBezTo>
                  <a:cubicBezTo>
                    <a:pt x="31670" y="23113"/>
                    <a:pt x="32580" y="23269"/>
                    <a:pt x="33506" y="23351"/>
                  </a:cubicBezTo>
                  <a:cubicBezTo>
                    <a:pt x="33857" y="23382"/>
                    <a:pt x="34208" y="23400"/>
                    <a:pt x="34559" y="23400"/>
                  </a:cubicBezTo>
                  <a:cubicBezTo>
                    <a:pt x="34829" y="23400"/>
                    <a:pt x="35098" y="23390"/>
                    <a:pt x="35368" y="23367"/>
                  </a:cubicBezTo>
                  <a:cubicBezTo>
                    <a:pt x="35383" y="23368"/>
                    <a:pt x="35398" y="23369"/>
                    <a:pt x="35413" y="23369"/>
                  </a:cubicBezTo>
                  <a:cubicBezTo>
                    <a:pt x="35525" y="23369"/>
                    <a:pt x="35632" y="23343"/>
                    <a:pt x="35739" y="23318"/>
                  </a:cubicBezTo>
                  <a:lnTo>
                    <a:pt x="35741" y="23310"/>
                  </a:lnTo>
                  <a:cubicBezTo>
                    <a:pt x="35642" y="23265"/>
                    <a:pt x="35535" y="23262"/>
                    <a:pt x="35427" y="23262"/>
                  </a:cubicBezTo>
                  <a:cubicBezTo>
                    <a:pt x="35408" y="23262"/>
                    <a:pt x="35389" y="23262"/>
                    <a:pt x="35369" y="23262"/>
                  </a:cubicBezTo>
                  <a:cubicBezTo>
                    <a:pt x="35235" y="23228"/>
                    <a:pt x="35098" y="23232"/>
                    <a:pt x="34962" y="23230"/>
                  </a:cubicBezTo>
                  <a:cubicBezTo>
                    <a:pt x="33940" y="23215"/>
                    <a:pt x="32932" y="23096"/>
                    <a:pt x="31930" y="22939"/>
                  </a:cubicBezTo>
                  <a:cubicBezTo>
                    <a:pt x="31904" y="22935"/>
                    <a:pt x="31878" y="22925"/>
                    <a:pt x="31850" y="22924"/>
                  </a:cubicBezTo>
                  <a:cubicBezTo>
                    <a:pt x="31770" y="22919"/>
                    <a:pt x="31754" y="22885"/>
                    <a:pt x="31761" y="22821"/>
                  </a:cubicBezTo>
                  <a:cubicBezTo>
                    <a:pt x="31830" y="22233"/>
                    <a:pt x="31854" y="21645"/>
                    <a:pt x="31890" y="21056"/>
                  </a:cubicBezTo>
                  <a:cubicBezTo>
                    <a:pt x="31893" y="20998"/>
                    <a:pt x="31893" y="20940"/>
                    <a:pt x="31896" y="20882"/>
                  </a:cubicBezTo>
                  <a:lnTo>
                    <a:pt x="31892" y="20849"/>
                  </a:lnTo>
                  <a:cubicBezTo>
                    <a:pt x="31903" y="20849"/>
                    <a:pt x="31913" y="20852"/>
                    <a:pt x="31923" y="20854"/>
                  </a:cubicBezTo>
                  <a:cubicBezTo>
                    <a:pt x="31992" y="20798"/>
                    <a:pt x="32064" y="20746"/>
                    <a:pt x="32129" y="20687"/>
                  </a:cubicBezTo>
                  <a:cubicBezTo>
                    <a:pt x="32193" y="20627"/>
                    <a:pt x="32288" y="20592"/>
                    <a:pt x="32319" y="20473"/>
                  </a:cubicBezTo>
                  <a:lnTo>
                    <a:pt x="32319" y="20473"/>
                  </a:lnTo>
                  <a:cubicBezTo>
                    <a:pt x="32152" y="20549"/>
                    <a:pt x="32072" y="20670"/>
                    <a:pt x="31911" y="20745"/>
                  </a:cubicBezTo>
                  <a:lnTo>
                    <a:pt x="31911" y="20256"/>
                  </a:lnTo>
                  <a:cubicBezTo>
                    <a:pt x="31884" y="20451"/>
                    <a:pt x="31855" y="20645"/>
                    <a:pt x="31827" y="20839"/>
                  </a:cubicBezTo>
                  <a:lnTo>
                    <a:pt x="31757" y="20916"/>
                  </a:lnTo>
                  <a:cubicBezTo>
                    <a:pt x="31720" y="20922"/>
                    <a:pt x="31699" y="20945"/>
                    <a:pt x="31680" y="20971"/>
                  </a:cubicBezTo>
                  <a:cubicBezTo>
                    <a:pt x="31671" y="20975"/>
                    <a:pt x="31664" y="20981"/>
                    <a:pt x="31657" y="20990"/>
                  </a:cubicBezTo>
                  <a:cubicBezTo>
                    <a:pt x="31635" y="21006"/>
                    <a:pt x="31597" y="21023"/>
                    <a:pt x="31628" y="21050"/>
                  </a:cubicBezTo>
                  <a:cubicBezTo>
                    <a:pt x="31634" y="21056"/>
                    <a:pt x="31640" y="21058"/>
                    <a:pt x="31646" y="21058"/>
                  </a:cubicBezTo>
                  <a:cubicBezTo>
                    <a:pt x="31661" y="21058"/>
                    <a:pt x="31675" y="21043"/>
                    <a:pt x="31686" y="21031"/>
                  </a:cubicBezTo>
                  <a:lnTo>
                    <a:pt x="31729" y="20998"/>
                  </a:lnTo>
                  <a:lnTo>
                    <a:pt x="31762" y="20968"/>
                  </a:lnTo>
                  <a:cubicBezTo>
                    <a:pt x="31829" y="20998"/>
                    <a:pt x="31800" y="21049"/>
                    <a:pt x="31796" y="21092"/>
                  </a:cubicBezTo>
                  <a:cubicBezTo>
                    <a:pt x="31751" y="21540"/>
                    <a:pt x="31702" y="21987"/>
                    <a:pt x="31657" y="22434"/>
                  </a:cubicBezTo>
                  <a:cubicBezTo>
                    <a:pt x="31641" y="22579"/>
                    <a:pt x="31630" y="22723"/>
                    <a:pt x="31617" y="22873"/>
                  </a:cubicBezTo>
                  <a:cubicBezTo>
                    <a:pt x="31598" y="22876"/>
                    <a:pt x="31578" y="22877"/>
                    <a:pt x="31559" y="22877"/>
                  </a:cubicBezTo>
                  <a:cubicBezTo>
                    <a:pt x="31459" y="22877"/>
                    <a:pt x="31366" y="22845"/>
                    <a:pt x="31271" y="22835"/>
                  </a:cubicBezTo>
                  <a:cubicBezTo>
                    <a:pt x="31198" y="22828"/>
                    <a:pt x="31201" y="22779"/>
                    <a:pt x="31206" y="22728"/>
                  </a:cubicBezTo>
                  <a:cubicBezTo>
                    <a:pt x="31224" y="22548"/>
                    <a:pt x="31238" y="22368"/>
                    <a:pt x="31252" y="22187"/>
                  </a:cubicBezTo>
                  <a:cubicBezTo>
                    <a:pt x="31258" y="22119"/>
                    <a:pt x="31269" y="22051"/>
                    <a:pt x="31249" y="21979"/>
                  </a:cubicBezTo>
                  <a:cubicBezTo>
                    <a:pt x="31163" y="22045"/>
                    <a:pt x="31163" y="22045"/>
                    <a:pt x="31132" y="22380"/>
                  </a:cubicBezTo>
                  <a:cubicBezTo>
                    <a:pt x="31118" y="22517"/>
                    <a:pt x="31103" y="22657"/>
                    <a:pt x="31087" y="22807"/>
                  </a:cubicBezTo>
                  <a:cubicBezTo>
                    <a:pt x="30945" y="22785"/>
                    <a:pt x="30811" y="22762"/>
                    <a:pt x="30677" y="22746"/>
                  </a:cubicBezTo>
                  <a:cubicBezTo>
                    <a:pt x="30603" y="22736"/>
                    <a:pt x="30599" y="22700"/>
                    <a:pt x="30605" y="22647"/>
                  </a:cubicBezTo>
                  <a:cubicBezTo>
                    <a:pt x="30669" y="22137"/>
                    <a:pt x="30734" y="21626"/>
                    <a:pt x="30788" y="21115"/>
                  </a:cubicBezTo>
                  <a:cubicBezTo>
                    <a:pt x="30801" y="20991"/>
                    <a:pt x="30908" y="20940"/>
                    <a:pt x="30980" y="20860"/>
                  </a:cubicBezTo>
                  <a:cubicBezTo>
                    <a:pt x="31046" y="20838"/>
                    <a:pt x="31086" y="20790"/>
                    <a:pt x="31136" y="20752"/>
                  </a:cubicBezTo>
                  <a:cubicBezTo>
                    <a:pt x="31411" y="20549"/>
                    <a:pt x="31669" y="20330"/>
                    <a:pt x="31960" y="20141"/>
                  </a:cubicBezTo>
                  <a:lnTo>
                    <a:pt x="32332" y="19833"/>
                  </a:lnTo>
                  <a:cubicBezTo>
                    <a:pt x="32412" y="19795"/>
                    <a:pt x="32471" y="19738"/>
                    <a:pt x="32530" y="19680"/>
                  </a:cubicBezTo>
                  <a:cubicBezTo>
                    <a:pt x="32554" y="19668"/>
                    <a:pt x="32578" y="19656"/>
                    <a:pt x="32588" y="19631"/>
                  </a:cubicBezTo>
                  <a:cubicBezTo>
                    <a:pt x="32607" y="19627"/>
                    <a:pt x="32622" y="19614"/>
                    <a:pt x="32629" y="19595"/>
                  </a:cubicBezTo>
                  <a:cubicBezTo>
                    <a:pt x="32648" y="19593"/>
                    <a:pt x="32665" y="19580"/>
                    <a:pt x="32671" y="19561"/>
                  </a:cubicBezTo>
                  <a:cubicBezTo>
                    <a:pt x="32716" y="19548"/>
                    <a:pt x="32741" y="19514"/>
                    <a:pt x="32773" y="19487"/>
                  </a:cubicBezTo>
                  <a:lnTo>
                    <a:pt x="32735" y="19456"/>
                  </a:lnTo>
                  <a:lnTo>
                    <a:pt x="32636" y="19533"/>
                  </a:lnTo>
                  <a:lnTo>
                    <a:pt x="32588" y="19568"/>
                  </a:lnTo>
                  <a:cubicBezTo>
                    <a:pt x="32576" y="19573"/>
                    <a:pt x="32566" y="19581"/>
                    <a:pt x="32558" y="19591"/>
                  </a:cubicBezTo>
                  <a:cubicBezTo>
                    <a:pt x="32528" y="19600"/>
                    <a:pt x="32501" y="19620"/>
                    <a:pt x="32483" y="19646"/>
                  </a:cubicBezTo>
                  <a:cubicBezTo>
                    <a:pt x="32407" y="19681"/>
                    <a:pt x="32338" y="19731"/>
                    <a:pt x="32282" y="19793"/>
                  </a:cubicBezTo>
                  <a:cubicBezTo>
                    <a:pt x="31941" y="20020"/>
                    <a:pt x="31626" y="20273"/>
                    <a:pt x="31299" y="20515"/>
                  </a:cubicBezTo>
                  <a:cubicBezTo>
                    <a:pt x="31157" y="20621"/>
                    <a:pt x="31003" y="20716"/>
                    <a:pt x="30882" y="20842"/>
                  </a:cubicBezTo>
                  <a:cubicBezTo>
                    <a:pt x="30880" y="20843"/>
                    <a:pt x="30878" y="20843"/>
                    <a:pt x="30876" y="20843"/>
                  </a:cubicBezTo>
                  <a:cubicBezTo>
                    <a:pt x="30867" y="20843"/>
                    <a:pt x="30858" y="20840"/>
                    <a:pt x="30851" y="20836"/>
                  </a:cubicBezTo>
                  <a:cubicBezTo>
                    <a:pt x="30843" y="20844"/>
                    <a:pt x="30835" y="20847"/>
                    <a:pt x="30826" y="20847"/>
                  </a:cubicBezTo>
                  <a:cubicBezTo>
                    <a:pt x="30820" y="20847"/>
                    <a:pt x="30813" y="20846"/>
                    <a:pt x="30808" y="20842"/>
                  </a:cubicBezTo>
                  <a:cubicBezTo>
                    <a:pt x="30816" y="20835"/>
                    <a:pt x="30823" y="20826"/>
                    <a:pt x="30828" y="20815"/>
                  </a:cubicBezTo>
                  <a:cubicBezTo>
                    <a:pt x="30814" y="20734"/>
                    <a:pt x="30836" y="20655"/>
                    <a:pt x="30843" y="20575"/>
                  </a:cubicBezTo>
                  <a:lnTo>
                    <a:pt x="30773" y="20570"/>
                  </a:lnTo>
                  <a:lnTo>
                    <a:pt x="30729" y="20826"/>
                  </a:lnTo>
                  <a:cubicBezTo>
                    <a:pt x="30728" y="20827"/>
                    <a:pt x="30727" y="20827"/>
                    <a:pt x="30725" y="20828"/>
                  </a:cubicBezTo>
                  <a:cubicBezTo>
                    <a:pt x="30717" y="20917"/>
                    <a:pt x="30675" y="20999"/>
                    <a:pt x="30606" y="21055"/>
                  </a:cubicBezTo>
                  <a:cubicBezTo>
                    <a:pt x="30347" y="21224"/>
                    <a:pt x="30171" y="21382"/>
                    <a:pt x="30111" y="21514"/>
                  </a:cubicBezTo>
                  <a:cubicBezTo>
                    <a:pt x="30297" y="21392"/>
                    <a:pt x="30463" y="21283"/>
                    <a:pt x="30606" y="21151"/>
                  </a:cubicBezTo>
                  <a:cubicBezTo>
                    <a:pt x="30690" y="21184"/>
                    <a:pt x="30641" y="21242"/>
                    <a:pt x="30635" y="21286"/>
                  </a:cubicBezTo>
                  <a:cubicBezTo>
                    <a:pt x="30581" y="21651"/>
                    <a:pt x="30521" y="22015"/>
                    <a:pt x="30465" y="22378"/>
                  </a:cubicBezTo>
                  <a:cubicBezTo>
                    <a:pt x="30450" y="22482"/>
                    <a:pt x="30442" y="22586"/>
                    <a:pt x="30430" y="22693"/>
                  </a:cubicBezTo>
                  <a:cubicBezTo>
                    <a:pt x="30414" y="22694"/>
                    <a:pt x="30399" y="22695"/>
                    <a:pt x="30383" y="22695"/>
                  </a:cubicBezTo>
                  <a:cubicBezTo>
                    <a:pt x="30257" y="22695"/>
                    <a:pt x="30139" y="22667"/>
                    <a:pt x="30020" y="22652"/>
                  </a:cubicBezTo>
                  <a:cubicBezTo>
                    <a:pt x="28912" y="22511"/>
                    <a:pt x="27802" y="22432"/>
                    <a:pt x="26688" y="22432"/>
                  </a:cubicBezTo>
                  <a:cubicBezTo>
                    <a:pt x="26193" y="22432"/>
                    <a:pt x="25696" y="22448"/>
                    <a:pt x="25199" y="22481"/>
                  </a:cubicBezTo>
                  <a:cubicBezTo>
                    <a:pt x="24462" y="22529"/>
                    <a:pt x="23728" y="22588"/>
                    <a:pt x="23002" y="22704"/>
                  </a:cubicBezTo>
                  <a:cubicBezTo>
                    <a:pt x="22486" y="22786"/>
                    <a:pt x="21971" y="22880"/>
                    <a:pt x="21480" y="23044"/>
                  </a:cubicBezTo>
                  <a:cubicBezTo>
                    <a:pt x="20924" y="23230"/>
                    <a:pt x="20395" y="23459"/>
                    <a:pt x="19968" y="23826"/>
                  </a:cubicBezTo>
                  <a:cubicBezTo>
                    <a:pt x="19949" y="23843"/>
                    <a:pt x="19930" y="23860"/>
                    <a:pt x="19898" y="23860"/>
                  </a:cubicBezTo>
                  <a:cubicBezTo>
                    <a:pt x="19863" y="23813"/>
                    <a:pt x="19898" y="23770"/>
                    <a:pt x="19911" y="23728"/>
                  </a:cubicBezTo>
                  <a:cubicBezTo>
                    <a:pt x="20014" y="23408"/>
                    <a:pt x="20125" y="23089"/>
                    <a:pt x="20228" y="22769"/>
                  </a:cubicBezTo>
                  <a:cubicBezTo>
                    <a:pt x="20272" y="22632"/>
                    <a:pt x="20320" y="22502"/>
                    <a:pt x="20476" y="22421"/>
                  </a:cubicBezTo>
                  <a:cubicBezTo>
                    <a:pt x="20508" y="22404"/>
                    <a:pt x="20541" y="22380"/>
                    <a:pt x="20535" y="22353"/>
                  </a:cubicBezTo>
                  <a:lnTo>
                    <a:pt x="20535" y="22353"/>
                  </a:lnTo>
                  <a:cubicBezTo>
                    <a:pt x="20540" y="22356"/>
                    <a:pt x="20545" y="22356"/>
                    <a:pt x="20549" y="22356"/>
                  </a:cubicBezTo>
                  <a:cubicBezTo>
                    <a:pt x="20688" y="22302"/>
                    <a:pt x="20822" y="22232"/>
                    <a:pt x="20945" y="22146"/>
                  </a:cubicBezTo>
                  <a:cubicBezTo>
                    <a:pt x="20948" y="22144"/>
                    <a:pt x="20945" y="22136"/>
                    <a:pt x="20946" y="22126"/>
                  </a:cubicBezTo>
                  <a:cubicBezTo>
                    <a:pt x="20942" y="22109"/>
                    <a:pt x="20934" y="22088"/>
                    <a:pt x="20913" y="22088"/>
                  </a:cubicBezTo>
                  <a:cubicBezTo>
                    <a:pt x="20908" y="22088"/>
                    <a:pt x="20903" y="22089"/>
                    <a:pt x="20898" y="22091"/>
                  </a:cubicBezTo>
                  <a:cubicBezTo>
                    <a:pt x="20760" y="22136"/>
                    <a:pt x="20630" y="22201"/>
                    <a:pt x="20513" y="22284"/>
                  </a:cubicBezTo>
                  <a:cubicBezTo>
                    <a:pt x="20504" y="22294"/>
                    <a:pt x="20499" y="22306"/>
                    <a:pt x="20501" y="22318"/>
                  </a:cubicBezTo>
                  <a:cubicBezTo>
                    <a:pt x="20495" y="22314"/>
                    <a:pt x="20488" y="22311"/>
                    <a:pt x="20482" y="22307"/>
                  </a:cubicBezTo>
                  <a:cubicBezTo>
                    <a:pt x="20481" y="22307"/>
                    <a:pt x="20480" y="22307"/>
                    <a:pt x="20479" y="22307"/>
                  </a:cubicBezTo>
                  <a:cubicBezTo>
                    <a:pt x="20461" y="22307"/>
                    <a:pt x="20441" y="22314"/>
                    <a:pt x="20423" y="22314"/>
                  </a:cubicBezTo>
                  <a:cubicBezTo>
                    <a:pt x="20407" y="22314"/>
                    <a:pt x="20393" y="22309"/>
                    <a:pt x="20384" y="22287"/>
                  </a:cubicBezTo>
                  <a:cubicBezTo>
                    <a:pt x="20565" y="21773"/>
                    <a:pt x="20744" y="21261"/>
                    <a:pt x="20924" y="20748"/>
                  </a:cubicBezTo>
                  <a:cubicBezTo>
                    <a:pt x="20963" y="20637"/>
                    <a:pt x="21007" y="20526"/>
                    <a:pt x="21042" y="20413"/>
                  </a:cubicBezTo>
                  <a:cubicBezTo>
                    <a:pt x="21064" y="20337"/>
                    <a:pt x="21109" y="20269"/>
                    <a:pt x="21169" y="20218"/>
                  </a:cubicBezTo>
                  <a:cubicBezTo>
                    <a:pt x="21657" y="19920"/>
                    <a:pt x="22179" y="19670"/>
                    <a:pt x="22713" y="19437"/>
                  </a:cubicBezTo>
                  <a:cubicBezTo>
                    <a:pt x="22746" y="19422"/>
                    <a:pt x="22787" y="19413"/>
                    <a:pt x="22806" y="19380"/>
                  </a:cubicBezTo>
                  <a:cubicBezTo>
                    <a:pt x="22800" y="19380"/>
                    <a:pt x="22794" y="19379"/>
                    <a:pt x="22788" y="19379"/>
                  </a:cubicBezTo>
                  <a:cubicBezTo>
                    <a:pt x="22718" y="19379"/>
                    <a:pt x="22659" y="19409"/>
                    <a:pt x="22598" y="19432"/>
                  </a:cubicBezTo>
                  <a:cubicBezTo>
                    <a:pt x="22342" y="19525"/>
                    <a:pt x="22092" y="19632"/>
                    <a:pt x="21850" y="19753"/>
                  </a:cubicBezTo>
                  <a:cubicBezTo>
                    <a:pt x="21667" y="19844"/>
                    <a:pt x="21489" y="19940"/>
                    <a:pt x="21307" y="20032"/>
                  </a:cubicBezTo>
                  <a:cubicBezTo>
                    <a:pt x="21280" y="20045"/>
                    <a:pt x="21252" y="20071"/>
                    <a:pt x="21220" y="20071"/>
                  </a:cubicBezTo>
                  <a:cubicBezTo>
                    <a:pt x="21203" y="20071"/>
                    <a:pt x="21186" y="20064"/>
                    <a:pt x="21168" y="20043"/>
                  </a:cubicBezTo>
                  <a:cubicBezTo>
                    <a:pt x="21198" y="19960"/>
                    <a:pt x="21235" y="19879"/>
                    <a:pt x="21260" y="19795"/>
                  </a:cubicBezTo>
                  <a:cubicBezTo>
                    <a:pt x="21301" y="19650"/>
                    <a:pt x="21385" y="19527"/>
                    <a:pt x="21503" y="19422"/>
                  </a:cubicBezTo>
                  <a:cubicBezTo>
                    <a:pt x="21529" y="19417"/>
                    <a:pt x="21561" y="19419"/>
                    <a:pt x="21581" y="19406"/>
                  </a:cubicBezTo>
                  <a:cubicBezTo>
                    <a:pt x="21917" y="19196"/>
                    <a:pt x="22285" y="19029"/>
                    <a:pt x="22636" y="18839"/>
                  </a:cubicBezTo>
                  <a:lnTo>
                    <a:pt x="22715" y="18800"/>
                  </a:lnTo>
                  <a:cubicBezTo>
                    <a:pt x="22739" y="18787"/>
                    <a:pt x="22759" y="18771"/>
                    <a:pt x="22737" y="18748"/>
                  </a:cubicBezTo>
                  <a:cubicBezTo>
                    <a:pt x="22729" y="18739"/>
                    <a:pt x="22721" y="18735"/>
                    <a:pt x="22713" y="18735"/>
                  </a:cubicBezTo>
                  <a:cubicBezTo>
                    <a:pt x="22698" y="18735"/>
                    <a:pt x="22683" y="18745"/>
                    <a:pt x="22669" y="18751"/>
                  </a:cubicBezTo>
                  <a:lnTo>
                    <a:pt x="22586" y="18788"/>
                  </a:lnTo>
                  <a:cubicBezTo>
                    <a:pt x="22238" y="18932"/>
                    <a:pt x="21914" y="19111"/>
                    <a:pt x="21590" y="19289"/>
                  </a:cubicBezTo>
                  <a:cubicBezTo>
                    <a:pt x="21538" y="19316"/>
                    <a:pt x="21496" y="19362"/>
                    <a:pt x="21429" y="19362"/>
                  </a:cubicBezTo>
                  <a:cubicBezTo>
                    <a:pt x="21424" y="19362"/>
                    <a:pt x="21418" y="19362"/>
                    <a:pt x="21412" y="19361"/>
                  </a:cubicBezTo>
                  <a:cubicBezTo>
                    <a:pt x="21430" y="19329"/>
                    <a:pt x="21431" y="19290"/>
                    <a:pt x="21416" y="19256"/>
                  </a:cubicBezTo>
                  <a:cubicBezTo>
                    <a:pt x="21428" y="19237"/>
                    <a:pt x="21461" y="19228"/>
                    <a:pt x="21453" y="19199"/>
                  </a:cubicBezTo>
                  <a:cubicBezTo>
                    <a:pt x="21462" y="19191"/>
                    <a:pt x="21479" y="19184"/>
                    <a:pt x="21480" y="19174"/>
                  </a:cubicBezTo>
                  <a:cubicBezTo>
                    <a:pt x="21516" y="19000"/>
                    <a:pt x="21628" y="18858"/>
                    <a:pt x="21750" y="18721"/>
                  </a:cubicBezTo>
                  <a:cubicBezTo>
                    <a:pt x="21776" y="18716"/>
                    <a:pt x="21808" y="18717"/>
                    <a:pt x="21827" y="18704"/>
                  </a:cubicBezTo>
                  <a:cubicBezTo>
                    <a:pt x="22160" y="18478"/>
                    <a:pt x="22531" y="18303"/>
                    <a:pt x="22899" y="18122"/>
                  </a:cubicBezTo>
                  <a:cubicBezTo>
                    <a:pt x="22933" y="18106"/>
                    <a:pt x="22977" y="18097"/>
                    <a:pt x="22983" y="18020"/>
                  </a:cubicBezTo>
                  <a:lnTo>
                    <a:pt x="22983" y="18020"/>
                  </a:lnTo>
                  <a:cubicBezTo>
                    <a:pt x="22510" y="18209"/>
                    <a:pt x="22078" y="18422"/>
                    <a:pt x="21682" y="18689"/>
                  </a:cubicBezTo>
                  <a:cubicBezTo>
                    <a:pt x="21644" y="18630"/>
                    <a:pt x="21688" y="18575"/>
                    <a:pt x="21706" y="18522"/>
                  </a:cubicBezTo>
                  <a:cubicBezTo>
                    <a:pt x="22024" y="17587"/>
                    <a:pt x="22345" y="16653"/>
                    <a:pt x="22661" y="15717"/>
                  </a:cubicBezTo>
                  <a:cubicBezTo>
                    <a:pt x="22700" y="15602"/>
                    <a:pt x="22771" y="15500"/>
                    <a:pt x="22864" y="15421"/>
                  </a:cubicBezTo>
                  <a:cubicBezTo>
                    <a:pt x="22875" y="15424"/>
                    <a:pt x="22885" y="15426"/>
                    <a:pt x="22894" y="15426"/>
                  </a:cubicBezTo>
                  <a:cubicBezTo>
                    <a:pt x="22933" y="15426"/>
                    <a:pt x="22963" y="15404"/>
                    <a:pt x="22995" y="15386"/>
                  </a:cubicBezTo>
                  <a:cubicBezTo>
                    <a:pt x="23309" y="15210"/>
                    <a:pt x="23634" y="15052"/>
                    <a:pt x="23961" y="14893"/>
                  </a:cubicBezTo>
                  <a:cubicBezTo>
                    <a:pt x="23959" y="14871"/>
                    <a:pt x="23958" y="14848"/>
                    <a:pt x="23957" y="14826"/>
                  </a:cubicBezTo>
                  <a:cubicBezTo>
                    <a:pt x="23624" y="14954"/>
                    <a:pt x="23310" y="15110"/>
                    <a:pt x="22997" y="15270"/>
                  </a:cubicBezTo>
                  <a:cubicBezTo>
                    <a:pt x="22953" y="15294"/>
                    <a:pt x="22912" y="15338"/>
                    <a:pt x="22854" y="15338"/>
                  </a:cubicBezTo>
                  <a:cubicBezTo>
                    <a:pt x="22838" y="15338"/>
                    <a:pt x="22820" y="15334"/>
                    <a:pt x="22801" y="15326"/>
                  </a:cubicBezTo>
                  <a:cubicBezTo>
                    <a:pt x="22824" y="15271"/>
                    <a:pt x="22851" y="15218"/>
                    <a:pt x="22865" y="15162"/>
                  </a:cubicBezTo>
                  <a:cubicBezTo>
                    <a:pt x="22938" y="14887"/>
                    <a:pt x="23151" y="14721"/>
                    <a:pt x="23435" y="14605"/>
                  </a:cubicBezTo>
                  <a:cubicBezTo>
                    <a:pt x="23489" y="14582"/>
                    <a:pt x="23537" y="14549"/>
                    <a:pt x="23587" y="14520"/>
                  </a:cubicBezTo>
                  <a:cubicBezTo>
                    <a:pt x="23606" y="14514"/>
                    <a:pt x="23630" y="14513"/>
                    <a:pt x="23643" y="14501"/>
                  </a:cubicBezTo>
                  <a:cubicBezTo>
                    <a:pt x="23691" y="14463"/>
                    <a:pt x="23826" y="14457"/>
                    <a:pt x="23773" y="14383"/>
                  </a:cubicBezTo>
                  <a:cubicBezTo>
                    <a:pt x="23763" y="14368"/>
                    <a:pt x="23749" y="14363"/>
                    <a:pt x="23734" y="14363"/>
                  </a:cubicBezTo>
                  <a:cubicBezTo>
                    <a:pt x="23691" y="14363"/>
                    <a:pt x="23633" y="14409"/>
                    <a:pt x="23589" y="14432"/>
                  </a:cubicBezTo>
                  <a:cubicBezTo>
                    <a:pt x="23536" y="14437"/>
                    <a:pt x="23486" y="14461"/>
                    <a:pt x="23448" y="14499"/>
                  </a:cubicBezTo>
                  <a:lnTo>
                    <a:pt x="23156" y="14627"/>
                  </a:lnTo>
                  <a:cubicBezTo>
                    <a:pt x="23144" y="14636"/>
                    <a:pt x="23134" y="14654"/>
                    <a:pt x="23118" y="14654"/>
                  </a:cubicBezTo>
                  <a:cubicBezTo>
                    <a:pt x="23113" y="14654"/>
                    <a:pt x="23107" y="14653"/>
                    <a:pt x="23101" y="14649"/>
                  </a:cubicBezTo>
                  <a:cubicBezTo>
                    <a:pt x="23072" y="14631"/>
                    <a:pt x="23093" y="14613"/>
                    <a:pt x="23104" y="14595"/>
                  </a:cubicBezTo>
                  <a:cubicBezTo>
                    <a:pt x="23382" y="13826"/>
                    <a:pt x="23757" y="13098"/>
                    <a:pt x="24373" y="12478"/>
                  </a:cubicBezTo>
                  <a:cubicBezTo>
                    <a:pt x="24798" y="12050"/>
                    <a:pt x="25345" y="11768"/>
                    <a:pt x="25951" y="11565"/>
                  </a:cubicBezTo>
                  <a:cubicBezTo>
                    <a:pt x="26536" y="11369"/>
                    <a:pt x="27143" y="11245"/>
                    <a:pt x="27757" y="11195"/>
                  </a:cubicBezTo>
                  <a:cubicBezTo>
                    <a:pt x="28061" y="11169"/>
                    <a:pt x="28364" y="11155"/>
                    <a:pt x="28666" y="11155"/>
                  </a:cubicBezTo>
                  <a:close/>
                  <a:moveTo>
                    <a:pt x="12335" y="24568"/>
                  </a:moveTo>
                  <a:cubicBezTo>
                    <a:pt x="12359" y="24628"/>
                    <a:pt x="12361" y="24672"/>
                    <a:pt x="12302" y="24717"/>
                  </a:cubicBezTo>
                  <a:lnTo>
                    <a:pt x="12301" y="24717"/>
                  </a:lnTo>
                  <a:cubicBezTo>
                    <a:pt x="12262" y="24656"/>
                    <a:pt x="12268" y="24612"/>
                    <a:pt x="12335" y="24568"/>
                  </a:cubicBezTo>
                  <a:close/>
                  <a:moveTo>
                    <a:pt x="12803" y="24404"/>
                  </a:moveTo>
                  <a:cubicBezTo>
                    <a:pt x="12824" y="24598"/>
                    <a:pt x="12806" y="24641"/>
                    <a:pt x="12645" y="24736"/>
                  </a:cubicBezTo>
                  <a:lnTo>
                    <a:pt x="12644" y="24737"/>
                  </a:lnTo>
                  <a:cubicBezTo>
                    <a:pt x="12626" y="24437"/>
                    <a:pt x="12626" y="24437"/>
                    <a:pt x="12803" y="24404"/>
                  </a:cubicBezTo>
                  <a:close/>
                  <a:moveTo>
                    <a:pt x="12490" y="24490"/>
                  </a:moveTo>
                  <a:lnTo>
                    <a:pt x="12490" y="24490"/>
                  </a:lnTo>
                  <a:cubicBezTo>
                    <a:pt x="12579" y="24635"/>
                    <a:pt x="12565" y="24702"/>
                    <a:pt x="12433" y="24775"/>
                  </a:cubicBezTo>
                  <a:cubicBezTo>
                    <a:pt x="12419" y="24674"/>
                    <a:pt x="12421" y="24581"/>
                    <a:pt x="12490" y="24490"/>
                  </a:cubicBezTo>
                  <a:close/>
                  <a:moveTo>
                    <a:pt x="2214" y="24494"/>
                  </a:moveTo>
                  <a:cubicBezTo>
                    <a:pt x="2345" y="24559"/>
                    <a:pt x="2342" y="24675"/>
                    <a:pt x="2370" y="24781"/>
                  </a:cubicBezTo>
                  <a:cubicBezTo>
                    <a:pt x="2371" y="24783"/>
                    <a:pt x="2340" y="24794"/>
                    <a:pt x="2322" y="24801"/>
                  </a:cubicBezTo>
                  <a:lnTo>
                    <a:pt x="1936" y="24801"/>
                  </a:lnTo>
                  <a:cubicBezTo>
                    <a:pt x="2001" y="24675"/>
                    <a:pt x="2143" y="24607"/>
                    <a:pt x="2214" y="24494"/>
                  </a:cubicBezTo>
                  <a:close/>
                  <a:moveTo>
                    <a:pt x="18840" y="24361"/>
                  </a:moveTo>
                  <a:cubicBezTo>
                    <a:pt x="18851" y="24361"/>
                    <a:pt x="18863" y="24362"/>
                    <a:pt x="18874" y="24364"/>
                  </a:cubicBezTo>
                  <a:cubicBezTo>
                    <a:pt x="18912" y="24373"/>
                    <a:pt x="18950" y="24387"/>
                    <a:pt x="18986" y="24406"/>
                  </a:cubicBezTo>
                  <a:cubicBezTo>
                    <a:pt x="19363" y="24583"/>
                    <a:pt x="19758" y="24669"/>
                    <a:pt x="20173" y="24669"/>
                  </a:cubicBezTo>
                  <a:cubicBezTo>
                    <a:pt x="20302" y="24669"/>
                    <a:pt x="20433" y="24661"/>
                    <a:pt x="20566" y="24644"/>
                  </a:cubicBezTo>
                  <a:cubicBezTo>
                    <a:pt x="20596" y="24641"/>
                    <a:pt x="20635" y="24633"/>
                    <a:pt x="20669" y="24633"/>
                  </a:cubicBezTo>
                  <a:cubicBezTo>
                    <a:pt x="20706" y="24633"/>
                    <a:pt x="20738" y="24643"/>
                    <a:pt x="20747" y="24678"/>
                  </a:cubicBezTo>
                  <a:cubicBezTo>
                    <a:pt x="20767" y="24760"/>
                    <a:pt x="20656" y="24761"/>
                    <a:pt x="20590" y="24776"/>
                  </a:cubicBezTo>
                  <a:cubicBezTo>
                    <a:pt x="20429" y="24814"/>
                    <a:pt x="20265" y="24813"/>
                    <a:pt x="20138" y="24814"/>
                  </a:cubicBezTo>
                  <a:cubicBezTo>
                    <a:pt x="19759" y="24814"/>
                    <a:pt x="19381" y="24761"/>
                    <a:pt x="19016" y="24656"/>
                  </a:cubicBezTo>
                  <a:cubicBezTo>
                    <a:pt x="18925" y="24631"/>
                    <a:pt x="18835" y="24603"/>
                    <a:pt x="18761" y="24548"/>
                  </a:cubicBezTo>
                  <a:cubicBezTo>
                    <a:pt x="18717" y="24515"/>
                    <a:pt x="18690" y="24469"/>
                    <a:pt x="18719" y="24423"/>
                  </a:cubicBezTo>
                  <a:cubicBezTo>
                    <a:pt x="18743" y="24383"/>
                    <a:pt x="18789" y="24361"/>
                    <a:pt x="18840" y="24361"/>
                  </a:cubicBezTo>
                  <a:close/>
                  <a:moveTo>
                    <a:pt x="39389" y="13600"/>
                  </a:moveTo>
                  <a:cubicBezTo>
                    <a:pt x="39564" y="13664"/>
                    <a:pt x="39559" y="13758"/>
                    <a:pt x="39531" y="13890"/>
                  </a:cubicBezTo>
                  <a:cubicBezTo>
                    <a:pt x="39322" y="14890"/>
                    <a:pt x="39096" y="15886"/>
                    <a:pt x="38855" y="16880"/>
                  </a:cubicBezTo>
                  <a:cubicBezTo>
                    <a:pt x="38539" y="18184"/>
                    <a:pt x="38309" y="19499"/>
                    <a:pt x="38113" y="20819"/>
                  </a:cubicBezTo>
                  <a:cubicBezTo>
                    <a:pt x="37961" y="21839"/>
                    <a:pt x="37716" y="22843"/>
                    <a:pt x="37482" y="23850"/>
                  </a:cubicBezTo>
                  <a:cubicBezTo>
                    <a:pt x="37412" y="24147"/>
                    <a:pt x="37333" y="24443"/>
                    <a:pt x="37258" y="24739"/>
                  </a:cubicBezTo>
                  <a:cubicBezTo>
                    <a:pt x="37248" y="24785"/>
                    <a:pt x="37244" y="24832"/>
                    <a:pt x="37199" y="24868"/>
                  </a:cubicBezTo>
                  <a:cubicBezTo>
                    <a:pt x="37132" y="24831"/>
                    <a:pt x="37111" y="24766"/>
                    <a:pt x="37068" y="24714"/>
                  </a:cubicBezTo>
                  <a:cubicBezTo>
                    <a:pt x="37043" y="24683"/>
                    <a:pt x="37048" y="24653"/>
                    <a:pt x="37065" y="24616"/>
                  </a:cubicBezTo>
                  <a:cubicBezTo>
                    <a:pt x="37230" y="24242"/>
                    <a:pt x="37298" y="23849"/>
                    <a:pt x="37379" y="23459"/>
                  </a:cubicBezTo>
                  <a:cubicBezTo>
                    <a:pt x="37703" y="21903"/>
                    <a:pt x="37936" y="20334"/>
                    <a:pt x="38248" y="18775"/>
                  </a:cubicBezTo>
                  <a:cubicBezTo>
                    <a:pt x="38534" y="17338"/>
                    <a:pt x="38831" y="15902"/>
                    <a:pt x="39171" y="14471"/>
                  </a:cubicBezTo>
                  <a:cubicBezTo>
                    <a:pt x="39240" y="14182"/>
                    <a:pt x="39315" y="13892"/>
                    <a:pt x="39388" y="13600"/>
                  </a:cubicBezTo>
                  <a:close/>
                  <a:moveTo>
                    <a:pt x="11545" y="24673"/>
                  </a:moveTo>
                  <a:cubicBezTo>
                    <a:pt x="11556" y="24673"/>
                    <a:pt x="11564" y="24678"/>
                    <a:pt x="11567" y="24694"/>
                  </a:cubicBezTo>
                  <a:cubicBezTo>
                    <a:pt x="11575" y="24743"/>
                    <a:pt x="11651" y="24794"/>
                    <a:pt x="11577" y="24848"/>
                  </a:cubicBezTo>
                  <a:cubicBezTo>
                    <a:pt x="11561" y="24865"/>
                    <a:pt x="11548" y="24887"/>
                    <a:pt x="11526" y="24900"/>
                  </a:cubicBezTo>
                  <a:cubicBezTo>
                    <a:pt x="11493" y="24919"/>
                    <a:pt x="11465" y="24974"/>
                    <a:pt x="11427" y="24974"/>
                  </a:cubicBezTo>
                  <a:cubicBezTo>
                    <a:pt x="11415" y="24974"/>
                    <a:pt x="11403" y="24969"/>
                    <a:pt x="11389" y="24957"/>
                  </a:cubicBezTo>
                  <a:cubicBezTo>
                    <a:pt x="11329" y="24905"/>
                    <a:pt x="11369" y="24840"/>
                    <a:pt x="11444" y="24805"/>
                  </a:cubicBezTo>
                  <a:cubicBezTo>
                    <a:pt x="11453" y="24765"/>
                    <a:pt x="11489" y="24726"/>
                    <a:pt x="11458" y="24689"/>
                  </a:cubicBezTo>
                  <a:lnTo>
                    <a:pt x="11458" y="24689"/>
                  </a:lnTo>
                  <a:cubicBezTo>
                    <a:pt x="11462" y="24691"/>
                    <a:pt x="11466" y="24691"/>
                    <a:pt x="11471" y="24691"/>
                  </a:cubicBezTo>
                  <a:cubicBezTo>
                    <a:pt x="11496" y="24691"/>
                    <a:pt x="11525" y="24673"/>
                    <a:pt x="11545" y="24673"/>
                  </a:cubicBezTo>
                  <a:close/>
                  <a:moveTo>
                    <a:pt x="11860" y="24723"/>
                  </a:moveTo>
                  <a:cubicBezTo>
                    <a:pt x="11916" y="24851"/>
                    <a:pt x="11852" y="24912"/>
                    <a:pt x="11751" y="24975"/>
                  </a:cubicBezTo>
                  <a:lnTo>
                    <a:pt x="11750" y="24975"/>
                  </a:lnTo>
                  <a:cubicBezTo>
                    <a:pt x="11703" y="24859"/>
                    <a:pt x="11790" y="24807"/>
                    <a:pt x="11860" y="24723"/>
                  </a:cubicBezTo>
                  <a:close/>
                  <a:moveTo>
                    <a:pt x="22892" y="24810"/>
                  </a:moveTo>
                  <a:cubicBezTo>
                    <a:pt x="22945" y="24810"/>
                    <a:pt x="23009" y="24821"/>
                    <a:pt x="23130" y="24844"/>
                  </a:cubicBezTo>
                  <a:cubicBezTo>
                    <a:pt x="23107" y="24915"/>
                    <a:pt x="23058" y="24959"/>
                    <a:pt x="22973" y="24975"/>
                  </a:cubicBezTo>
                  <a:cubicBezTo>
                    <a:pt x="22934" y="24954"/>
                    <a:pt x="22891" y="24951"/>
                    <a:pt x="22847" y="24951"/>
                  </a:cubicBezTo>
                  <a:cubicBezTo>
                    <a:pt x="22829" y="24951"/>
                    <a:pt x="22812" y="24951"/>
                    <a:pt x="22795" y="24951"/>
                  </a:cubicBezTo>
                  <a:cubicBezTo>
                    <a:pt x="22756" y="24951"/>
                    <a:pt x="22718" y="24949"/>
                    <a:pt x="22683" y="24934"/>
                  </a:cubicBezTo>
                  <a:cubicBezTo>
                    <a:pt x="22671" y="24888"/>
                    <a:pt x="22727" y="24874"/>
                    <a:pt x="22730" y="24839"/>
                  </a:cubicBezTo>
                  <a:lnTo>
                    <a:pt x="22730" y="24840"/>
                  </a:lnTo>
                  <a:cubicBezTo>
                    <a:pt x="22800" y="24820"/>
                    <a:pt x="22841" y="24810"/>
                    <a:pt x="22892" y="24810"/>
                  </a:cubicBezTo>
                  <a:close/>
                  <a:moveTo>
                    <a:pt x="12162" y="24770"/>
                  </a:moveTo>
                  <a:cubicBezTo>
                    <a:pt x="12185" y="24944"/>
                    <a:pt x="12185" y="24944"/>
                    <a:pt x="12014" y="24982"/>
                  </a:cubicBezTo>
                  <a:cubicBezTo>
                    <a:pt x="12010" y="24881"/>
                    <a:pt x="12075" y="24826"/>
                    <a:pt x="12162" y="24770"/>
                  </a:cubicBezTo>
                  <a:close/>
                  <a:moveTo>
                    <a:pt x="3671" y="24861"/>
                  </a:moveTo>
                  <a:lnTo>
                    <a:pt x="3849" y="24969"/>
                  </a:lnTo>
                  <a:cubicBezTo>
                    <a:pt x="3815" y="24978"/>
                    <a:pt x="3786" y="24983"/>
                    <a:pt x="3762" y="24983"/>
                  </a:cubicBezTo>
                  <a:cubicBezTo>
                    <a:pt x="3697" y="24983"/>
                    <a:pt x="3668" y="24948"/>
                    <a:pt x="3671" y="24861"/>
                  </a:cubicBezTo>
                  <a:close/>
                  <a:moveTo>
                    <a:pt x="23353" y="24843"/>
                  </a:moveTo>
                  <a:cubicBezTo>
                    <a:pt x="23403" y="24843"/>
                    <a:pt x="23473" y="24859"/>
                    <a:pt x="23588" y="24887"/>
                  </a:cubicBezTo>
                  <a:cubicBezTo>
                    <a:pt x="23580" y="24946"/>
                    <a:pt x="23536" y="24978"/>
                    <a:pt x="23473" y="24995"/>
                  </a:cubicBezTo>
                  <a:lnTo>
                    <a:pt x="23185" y="24975"/>
                  </a:lnTo>
                  <a:cubicBezTo>
                    <a:pt x="23249" y="24881"/>
                    <a:pt x="23277" y="24843"/>
                    <a:pt x="23353" y="24843"/>
                  </a:cubicBezTo>
                  <a:close/>
                  <a:moveTo>
                    <a:pt x="37998" y="24691"/>
                  </a:moveTo>
                  <a:cubicBezTo>
                    <a:pt x="38060" y="24706"/>
                    <a:pt x="38017" y="24748"/>
                    <a:pt x="38029" y="24775"/>
                  </a:cubicBezTo>
                  <a:cubicBezTo>
                    <a:pt x="37992" y="24805"/>
                    <a:pt x="37998" y="24844"/>
                    <a:pt x="38001" y="24882"/>
                  </a:cubicBezTo>
                  <a:cubicBezTo>
                    <a:pt x="37990" y="24938"/>
                    <a:pt x="37974" y="24993"/>
                    <a:pt x="37930" y="25041"/>
                  </a:cubicBezTo>
                  <a:cubicBezTo>
                    <a:pt x="37898" y="24915"/>
                    <a:pt x="37913" y="24839"/>
                    <a:pt x="37998" y="24691"/>
                  </a:cubicBezTo>
                  <a:close/>
                  <a:moveTo>
                    <a:pt x="26162" y="24057"/>
                  </a:moveTo>
                  <a:cubicBezTo>
                    <a:pt x="26881" y="24057"/>
                    <a:pt x="27601" y="24085"/>
                    <a:pt x="28321" y="24127"/>
                  </a:cubicBezTo>
                  <a:cubicBezTo>
                    <a:pt x="29426" y="24192"/>
                    <a:pt x="30520" y="24335"/>
                    <a:pt x="31616" y="24467"/>
                  </a:cubicBezTo>
                  <a:cubicBezTo>
                    <a:pt x="32368" y="24557"/>
                    <a:pt x="33122" y="24623"/>
                    <a:pt x="33876" y="24698"/>
                  </a:cubicBezTo>
                  <a:cubicBezTo>
                    <a:pt x="34433" y="24752"/>
                    <a:pt x="34990" y="24808"/>
                    <a:pt x="35551" y="24813"/>
                  </a:cubicBezTo>
                  <a:cubicBezTo>
                    <a:pt x="35692" y="24814"/>
                    <a:pt x="35832" y="24816"/>
                    <a:pt x="35973" y="24816"/>
                  </a:cubicBezTo>
                  <a:cubicBezTo>
                    <a:pt x="36249" y="24816"/>
                    <a:pt x="36525" y="24809"/>
                    <a:pt x="36800" y="24775"/>
                  </a:cubicBezTo>
                  <a:cubicBezTo>
                    <a:pt x="36815" y="24773"/>
                    <a:pt x="36830" y="24772"/>
                    <a:pt x="36844" y="24772"/>
                  </a:cubicBezTo>
                  <a:cubicBezTo>
                    <a:pt x="36890" y="24772"/>
                    <a:pt x="36926" y="24785"/>
                    <a:pt x="36952" y="24830"/>
                  </a:cubicBezTo>
                  <a:cubicBezTo>
                    <a:pt x="36997" y="24906"/>
                    <a:pt x="37063" y="24974"/>
                    <a:pt x="37103" y="25079"/>
                  </a:cubicBezTo>
                  <a:cubicBezTo>
                    <a:pt x="36760" y="25063"/>
                    <a:pt x="36441" y="25054"/>
                    <a:pt x="36123" y="25029"/>
                  </a:cubicBezTo>
                  <a:cubicBezTo>
                    <a:pt x="35076" y="24946"/>
                    <a:pt x="34033" y="24815"/>
                    <a:pt x="32983" y="24746"/>
                  </a:cubicBezTo>
                  <a:cubicBezTo>
                    <a:pt x="31430" y="24647"/>
                    <a:pt x="29883" y="24465"/>
                    <a:pt x="28323" y="24436"/>
                  </a:cubicBezTo>
                  <a:cubicBezTo>
                    <a:pt x="27497" y="24420"/>
                    <a:pt x="26671" y="24404"/>
                    <a:pt x="25845" y="24404"/>
                  </a:cubicBezTo>
                  <a:cubicBezTo>
                    <a:pt x="24990" y="24404"/>
                    <a:pt x="24135" y="24422"/>
                    <a:pt x="23280" y="24475"/>
                  </a:cubicBezTo>
                  <a:cubicBezTo>
                    <a:pt x="22769" y="24508"/>
                    <a:pt x="22258" y="24543"/>
                    <a:pt x="21748" y="24587"/>
                  </a:cubicBezTo>
                  <a:cubicBezTo>
                    <a:pt x="21622" y="24619"/>
                    <a:pt x="21493" y="24628"/>
                    <a:pt x="21362" y="24628"/>
                  </a:cubicBezTo>
                  <a:cubicBezTo>
                    <a:pt x="21353" y="24628"/>
                    <a:pt x="21343" y="24628"/>
                    <a:pt x="21334" y="24628"/>
                  </a:cubicBezTo>
                  <a:cubicBezTo>
                    <a:pt x="21341" y="24619"/>
                    <a:pt x="21347" y="24610"/>
                    <a:pt x="21351" y="24600"/>
                  </a:cubicBezTo>
                  <a:cubicBezTo>
                    <a:pt x="21495" y="24596"/>
                    <a:pt x="21620" y="24517"/>
                    <a:pt x="21764" y="24517"/>
                  </a:cubicBezTo>
                  <a:cubicBezTo>
                    <a:pt x="21772" y="24517"/>
                    <a:pt x="21780" y="24518"/>
                    <a:pt x="21788" y="24518"/>
                  </a:cubicBezTo>
                  <a:cubicBezTo>
                    <a:pt x="22570" y="24349"/>
                    <a:pt x="23360" y="24209"/>
                    <a:pt x="24162" y="24139"/>
                  </a:cubicBezTo>
                  <a:cubicBezTo>
                    <a:pt x="24829" y="24081"/>
                    <a:pt x="25495" y="24057"/>
                    <a:pt x="26162" y="24057"/>
                  </a:cubicBezTo>
                  <a:close/>
                  <a:moveTo>
                    <a:pt x="24852" y="24967"/>
                  </a:moveTo>
                  <a:cubicBezTo>
                    <a:pt x="24937" y="24967"/>
                    <a:pt x="25027" y="24997"/>
                    <a:pt x="25113" y="24997"/>
                  </a:cubicBezTo>
                  <a:cubicBezTo>
                    <a:pt x="25120" y="24997"/>
                    <a:pt x="25127" y="24997"/>
                    <a:pt x="25135" y="24996"/>
                  </a:cubicBezTo>
                  <a:lnTo>
                    <a:pt x="25135" y="24997"/>
                  </a:lnTo>
                  <a:cubicBezTo>
                    <a:pt x="25079" y="25064"/>
                    <a:pt x="25013" y="25083"/>
                    <a:pt x="24944" y="25083"/>
                  </a:cubicBezTo>
                  <a:cubicBezTo>
                    <a:pt x="24861" y="25083"/>
                    <a:pt x="24772" y="25056"/>
                    <a:pt x="24688" y="25056"/>
                  </a:cubicBezTo>
                  <a:cubicBezTo>
                    <a:pt x="24679" y="25056"/>
                    <a:pt x="24670" y="25056"/>
                    <a:pt x="24662" y="25057"/>
                  </a:cubicBezTo>
                  <a:cubicBezTo>
                    <a:pt x="24718" y="24986"/>
                    <a:pt x="24783" y="24967"/>
                    <a:pt x="24852" y="24967"/>
                  </a:cubicBezTo>
                  <a:close/>
                  <a:moveTo>
                    <a:pt x="3321" y="24970"/>
                  </a:moveTo>
                  <a:cubicBezTo>
                    <a:pt x="3341" y="24970"/>
                    <a:pt x="3364" y="24976"/>
                    <a:pt x="3385" y="24976"/>
                  </a:cubicBezTo>
                  <a:cubicBezTo>
                    <a:pt x="3390" y="24976"/>
                    <a:pt x="3395" y="24976"/>
                    <a:pt x="3400" y="24975"/>
                  </a:cubicBezTo>
                  <a:lnTo>
                    <a:pt x="3598" y="25032"/>
                  </a:lnTo>
                  <a:cubicBezTo>
                    <a:pt x="3536" y="25053"/>
                    <a:pt x="3474" y="25076"/>
                    <a:pt x="3412" y="25095"/>
                  </a:cubicBezTo>
                  <a:cubicBezTo>
                    <a:pt x="3391" y="25102"/>
                    <a:pt x="3368" y="25113"/>
                    <a:pt x="3346" y="25113"/>
                  </a:cubicBezTo>
                  <a:cubicBezTo>
                    <a:pt x="3331" y="25113"/>
                    <a:pt x="3317" y="25108"/>
                    <a:pt x="3303" y="25094"/>
                  </a:cubicBezTo>
                  <a:cubicBezTo>
                    <a:pt x="3277" y="25066"/>
                    <a:pt x="3263" y="25027"/>
                    <a:pt x="3277" y="24997"/>
                  </a:cubicBezTo>
                  <a:cubicBezTo>
                    <a:pt x="3286" y="24976"/>
                    <a:pt x="3303" y="24970"/>
                    <a:pt x="3321" y="24970"/>
                  </a:cubicBezTo>
                  <a:close/>
                  <a:moveTo>
                    <a:pt x="25418" y="25000"/>
                  </a:moveTo>
                  <a:cubicBezTo>
                    <a:pt x="25478" y="25000"/>
                    <a:pt x="25565" y="25010"/>
                    <a:pt x="25705" y="25026"/>
                  </a:cubicBezTo>
                  <a:lnTo>
                    <a:pt x="25705" y="25027"/>
                  </a:lnTo>
                  <a:cubicBezTo>
                    <a:pt x="25661" y="25104"/>
                    <a:pt x="25639" y="25135"/>
                    <a:pt x="25545" y="25135"/>
                  </a:cubicBezTo>
                  <a:cubicBezTo>
                    <a:pt x="25481" y="25135"/>
                    <a:pt x="25384" y="25120"/>
                    <a:pt x="25224" y="25096"/>
                  </a:cubicBezTo>
                  <a:cubicBezTo>
                    <a:pt x="25293" y="25027"/>
                    <a:pt x="25320" y="25000"/>
                    <a:pt x="25418" y="25000"/>
                  </a:cubicBezTo>
                  <a:close/>
                  <a:moveTo>
                    <a:pt x="11584" y="25053"/>
                  </a:moveTo>
                  <a:cubicBezTo>
                    <a:pt x="11589" y="25053"/>
                    <a:pt x="11595" y="25055"/>
                    <a:pt x="11600" y="25059"/>
                  </a:cubicBezTo>
                  <a:cubicBezTo>
                    <a:pt x="11630" y="25082"/>
                    <a:pt x="11614" y="25110"/>
                    <a:pt x="11581" y="25128"/>
                  </a:cubicBezTo>
                  <a:cubicBezTo>
                    <a:pt x="11570" y="25133"/>
                    <a:pt x="11557" y="25138"/>
                    <a:pt x="11545" y="25140"/>
                  </a:cubicBezTo>
                  <a:lnTo>
                    <a:pt x="11544" y="25141"/>
                  </a:lnTo>
                  <a:cubicBezTo>
                    <a:pt x="11535" y="25147"/>
                    <a:pt x="11526" y="25151"/>
                    <a:pt x="11517" y="25151"/>
                  </a:cubicBezTo>
                  <a:cubicBezTo>
                    <a:pt x="11509" y="25151"/>
                    <a:pt x="11502" y="25147"/>
                    <a:pt x="11495" y="25138"/>
                  </a:cubicBezTo>
                  <a:cubicBezTo>
                    <a:pt x="11493" y="25134"/>
                    <a:pt x="11509" y="25122"/>
                    <a:pt x="11517" y="25113"/>
                  </a:cubicBezTo>
                  <a:cubicBezTo>
                    <a:pt x="11523" y="25102"/>
                    <a:pt x="11530" y="25092"/>
                    <a:pt x="11537" y="25083"/>
                  </a:cubicBezTo>
                  <a:cubicBezTo>
                    <a:pt x="11549" y="25070"/>
                    <a:pt x="11567" y="25053"/>
                    <a:pt x="11584" y="25053"/>
                  </a:cubicBezTo>
                  <a:close/>
                  <a:moveTo>
                    <a:pt x="25992" y="25035"/>
                  </a:moveTo>
                  <a:cubicBezTo>
                    <a:pt x="26051" y="25035"/>
                    <a:pt x="26113" y="25047"/>
                    <a:pt x="26174" y="25048"/>
                  </a:cubicBezTo>
                  <a:lnTo>
                    <a:pt x="26174" y="25050"/>
                  </a:lnTo>
                  <a:cubicBezTo>
                    <a:pt x="26116" y="25139"/>
                    <a:pt x="26095" y="25171"/>
                    <a:pt x="26013" y="25171"/>
                  </a:cubicBezTo>
                  <a:cubicBezTo>
                    <a:pt x="25965" y="25171"/>
                    <a:pt x="25897" y="25160"/>
                    <a:pt x="25790" y="25144"/>
                  </a:cubicBezTo>
                  <a:cubicBezTo>
                    <a:pt x="25847" y="25055"/>
                    <a:pt x="25917" y="25035"/>
                    <a:pt x="25992" y="25035"/>
                  </a:cubicBezTo>
                  <a:close/>
                  <a:moveTo>
                    <a:pt x="2883" y="24887"/>
                  </a:moveTo>
                  <a:cubicBezTo>
                    <a:pt x="3188" y="24914"/>
                    <a:pt x="3125" y="24925"/>
                    <a:pt x="3195" y="25104"/>
                  </a:cubicBezTo>
                  <a:cubicBezTo>
                    <a:pt x="3208" y="25134"/>
                    <a:pt x="3197" y="25167"/>
                    <a:pt x="3170" y="25183"/>
                  </a:cubicBezTo>
                  <a:cubicBezTo>
                    <a:pt x="3158" y="25191"/>
                    <a:pt x="3147" y="25194"/>
                    <a:pt x="3137" y="25194"/>
                  </a:cubicBezTo>
                  <a:cubicBezTo>
                    <a:pt x="3117" y="25194"/>
                    <a:pt x="3099" y="25181"/>
                    <a:pt x="3081" y="25170"/>
                  </a:cubicBezTo>
                  <a:cubicBezTo>
                    <a:pt x="2959" y="25096"/>
                    <a:pt x="2911" y="25025"/>
                    <a:pt x="2883" y="24888"/>
                  </a:cubicBezTo>
                  <a:lnTo>
                    <a:pt x="2883" y="24887"/>
                  </a:lnTo>
                  <a:close/>
                  <a:moveTo>
                    <a:pt x="13152" y="24905"/>
                  </a:moveTo>
                  <a:cubicBezTo>
                    <a:pt x="13157" y="24905"/>
                    <a:pt x="13161" y="24906"/>
                    <a:pt x="13166" y="24906"/>
                  </a:cubicBezTo>
                  <a:cubicBezTo>
                    <a:pt x="13253" y="24912"/>
                    <a:pt x="13341" y="24913"/>
                    <a:pt x="13429" y="24919"/>
                  </a:cubicBezTo>
                  <a:cubicBezTo>
                    <a:pt x="13435" y="24919"/>
                    <a:pt x="13441" y="24919"/>
                    <a:pt x="13447" y="24919"/>
                  </a:cubicBezTo>
                  <a:cubicBezTo>
                    <a:pt x="13459" y="24919"/>
                    <a:pt x="13471" y="24919"/>
                    <a:pt x="13483" y="24919"/>
                  </a:cubicBezTo>
                  <a:cubicBezTo>
                    <a:pt x="13535" y="24919"/>
                    <a:pt x="13581" y="24927"/>
                    <a:pt x="13560" y="25014"/>
                  </a:cubicBezTo>
                  <a:cubicBezTo>
                    <a:pt x="13559" y="25016"/>
                    <a:pt x="13559" y="25018"/>
                    <a:pt x="13560" y="25020"/>
                  </a:cubicBezTo>
                  <a:cubicBezTo>
                    <a:pt x="13557" y="25016"/>
                    <a:pt x="13552" y="25014"/>
                    <a:pt x="13547" y="25013"/>
                  </a:cubicBezTo>
                  <a:cubicBezTo>
                    <a:pt x="13541" y="25012"/>
                    <a:pt x="13536" y="25012"/>
                    <a:pt x="13531" y="25012"/>
                  </a:cubicBezTo>
                  <a:cubicBezTo>
                    <a:pt x="13471" y="25012"/>
                    <a:pt x="13434" y="25052"/>
                    <a:pt x="13395" y="25083"/>
                  </a:cubicBezTo>
                  <a:cubicBezTo>
                    <a:pt x="13384" y="25090"/>
                    <a:pt x="13376" y="25101"/>
                    <a:pt x="13371" y="25113"/>
                  </a:cubicBezTo>
                  <a:cubicBezTo>
                    <a:pt x="13368" y="25112"/>
                    <a:pt x="13365" y="25112"/>
                    <a:pt x="13362" y="25112"/>
                  </a:cubicBezTo>
                  <a:cubicBezTo>
                    <a:pt x="13351" y="25112"/>
                    <a:pt x="13339" y="25116"/>
                    <a:pt x="13330" y="25122"/>
                  </a:cubicBezTo>
                  <a:cubicBezTo>
                    <a:pt x="13227" y="25194"/>
                    <a:pt x="13115" y="25203"/>
                    <a:pt x="12990" y="25203"/>
                  </a:cubicBezTo>
                  <a:cubicBezTo>
                    <a:pt x="12946" y="25203"/>
                    <a:pt x="12900" y="25202"/>
                    <a:pt x="12852" y="25202"/>
                  </a:cubicBezTo>
                  <a:cubicBezTo>
                    <a:pt x="12832" y="25202"/>
                    <a:pt x="12812" y="25202"/>
                    <a:pt x="12792" y="25203"/>
                  </a:cubicBezTo>
                  <a:cubicBezTo>
                    <a:pt x="12889" y="25107"/>
                    <a:pt x="12966" y="25029"/>
                    <a:pt x="13041" y="24951"/>
                  </a:cubicBezTo>
                  <a:cubicBezTo>
                    <a:pt x="13071" y="24917"/>
                    <a:pt x="13107" y="24905"/>
                    <a:pt x="13152" y="24905"/>
                  </a:cubicBezTo>
                  <a:close/>
                  <a:moveTo>
                    <a:pt x="14447" y="24971"/>
                  </a:moveTo>
                  <a:cubicBezTo>
                    <a:pt x="14525" y="24971"/>
                    <a:pt x="14605" y="24980"/>
                    <a:pt x="14687" y="24993"/>
                  </a:cubicBezTo>
                  <a:cubicBezTo>
                    <a:pt x="14572" y="25145"/>
                    <a:pt x="14467" y="25207"/>
                    <a:pt x="14261" y="25207"/>
                  </a:cubicBezTo>
                  <a:cubicBezTo>
                    <a:pt x="14188" y="25207"/>
                    <a:pt x="14103" y="25199"/>
                    <a:pt x="14000" y="25185"/>
                  </a:cubicBezTo>
                  <a:lnTo>
                    <a:pt x="13998" y="25186"/>
                  </a:lnTo>
                  <a:cubicBezTo>
                    <a:pt x="14117" y="25018"/>
                    <a:pt x="14275" y="24971"/>
                    <a:pt x="14447" y="24971"/>
                  </a:cubicBezTo>
                  <a:close/>
                  <a:moveTo>
                    <a:pt x="13888" y="24943"/>
                  </a:moveTo>
                  <a:cubicBezTo>
                    <a:pt x="13951" y="24943"/>
                    <a:pt x="14018" y="24953"/>
                    <a:pt x="14089" y="24962"/>
                  </a:cubicBezTo>
                  <a:cubicBezTo>
                    <a:pt x="13945" y="25105"/>
                    <a:pt x="13796" y="25207"/>
                    <a:pt x="13593" y="25207"/>
                  </a:cubicBezTo>
                  <a:cubicBezTo>
                    <a:pt x="13559" y="25207"/>
                    <a:pt x="13524" y="25204"/>
                    <a:pt x="13487" y="25198"/>
                  </a:cubicBezTo>
                  <a:lnTo>
                    <a:pt x="13485" y="25198"/>
                  </a:lnTo>
                  <a:cubicBezTo>
                    <a:pt x="13452" y="25193"/>
                    <a:pt x="13418" y="25192"/>
                    <a:pt x="13413" y="25154"/>
                  </a:cubicBezTo>
                  <a:lnTo>
                    <a:pt x="13413" y="25154"/>
                  </a:lnTo>
                  <a:cubicBezTo>
                    <a:pt x="13415" y="25154"/>
                    <a:pt x="13416" y="25155"/>
                    <a:pt x="13419" y="25155"/>
                  </a:cubicBezTo>
                  <a:cubicBezTo>
                    <a:pt x="13419" y="25154"/>
                    <a:pt x="13418" y="25154"/>
                    <a:pt x="13416" y="25152"/>
                  </a:cubicBezTo>
                  <a:cubicBezTo>
                    <a:pt x="13434" y="25147"/>
                    <a:pt x="13451" y="25139"/>
                    <a:pt x="13466" y="25129"/>
                  </a:cubicBezTo>
                  <a:cubicBezTo>
                    <a:pt x="13504" y="25102"/>
                    <a:pt x="13570" y="25095"/>
                    <a:pt x="13570" y="25035"/>
                  </a:cubicBezTo>
                  <a:cubicBezTo>
                    <a:pt x="13570" y="25035"/>
                    <a:pt x="13570" y="25034"/>
                    <a:pt x="13570" y="25034"/>
                  </a:cubicBezTo>
                  <a:cubicBezTo>
                    <a:pt x="13575" y="25037"/>
                    <a:pt x="13583" y="25038"/>
                    <a:pt x="13591" y="25038"/>
                  </a:cubicBezTo>
                  <a:cubicBezTo>
                    <a:pt x="13613" y="25038"/>
                    <a:pt x="13641" y="25030"/>
                    <a:pt x="13657" y="25018"/>
                  </a:cubicBezTo>
                  <a:cubicBezTo>
                    <a:pt x="13728" y="24960"/>
                    <a:pt x="13805" y="24943"/>
                    <a:pt x="13888" y="24943"/>
                  </a:cubicBezTo>
                  <a:close/>
                  <a:moveTo>
                    <a:pt x="15004" y="25007"/>
                  </a:moveTo>
                  <a:cubicBezTo>
                    <a:pt x="15069" y="25007"/>
                    <a:pt x="15144" y="25016"/>
                    <a:pt x="15235" y="25034"/>
                  </a:cubicBezTo>
                  <a:cubicBezTo>
                    <a:pt x="15130" y="25179"/>
                    <a:pt x="14984" y="25221"/>
                    <a:pt x="14822" y="25221"/>
                  </a:cubicBezTo>
                  <a:cubicBezTo>
                    <a:pt x="14761" y="25221"/>
                    <a:pt x="14698" y="25215"/>
                    <a:pt x="14633" y="25207"/>
                  </a:cubicBezTo>
                  <a:lnTo>
                    <a:pt x="14633" y="25207"/>
                  </a:lnTo>
                  <a:cubicBezTo>
                    <a:pt x="14746" y="25066"/>
                    <a:pt x="14843" y="25007"/>
                    <a:pt x="15004" y="25007"/>
                  </a:cubicBezTo>
                  <a:close/>
                  <a:moveTo>
                    <a:pt x="27407" y="25107"/>
                  </a:moveTo>
                  <a:cubicBezTo>
                    <a:pt x="27452" y="25107"/>
                    <a:pt x="27495" y="25118"/>
                    <a:pt x="27533" y="25155"/>
                  </a:cubicBezTo>
                  <a:cubicBezTo>
                    <a:pt x="27459" y="25240"/>
                    <a:pt x="27346" y="25207"/>
                    <a:pt x="27248" y="25222"/>
                  </a:cubicBezTo>
                  <a:lnTo>
                    <a:pt x="27248" y="25223"/>
                  </a:lnTo>
                  <a:cubicBezTo>
                    <a:pt x="27241" y="25183"/>
                    <a:pt x="27226" y="25136"/>
                    <a:pt x="27290" y="25123"/>
                  </a:cubicBezTo>
                  <a:cubicBezTo>
                    <a:pt x="27329" y="25116"/>
                    <a:pt x="27369" y="25107"/>
                    <a:pt x="27407" y="25107"/>
                  </a:cubicBezTo>
                  <a:close/>
                  <a:moveTo>
                    <a:pt x="23166" y="25009"/>
                  </a:moveTo>
                  <a:cubicBezTo>
                    <a:pt x="23170" y="25009"/>
                    <a:pt x="23174" y="25010"/>
                    <a:pt x="23178" y="25010"/>
                  </a:cubicBezTo>
                  <a:cubicBezTo>
                    <a:pt x="23216" y="25017"/>
                    <a:pt x="23254" y="25019"/>
                    <a:pt x="23293" y="25019"/>
                  </a:cubicBezTo>
                  <a:cubicBezTo>
                    <a:pt x="23347" y="25019"/>
                    <a:pt x="23401" y="25015"/>
                    <a:pt x="23455" y="25015"/>
                  </a:cubicBezTo>
                  <a:cubicBezTo>
                    <a:pt x="23459" y="25015"/>
                    <a:pt x="23464" y="25015"/>
                    <a:pt x="23468" y="25015"/>
                  </a:cubicBezTo>
                  <a:cubicBezTo>
                    <a:pt x="23475" y="25045"/>
                    <a:pt x="23426" y="25075"/>
                    <a:pt x="23448" y="25104"/>
                  </a:cubicBezTo>
                  <a:cubicBezTo>
                    <a:pt x="23438" y="25104"/>
                    <a:pt x="23429" y="25108"/>
                    <a:pt x="23422" y="25114"/>
                  </a:cubicBezTo>
                  <a:cubicBezTo>
                    <a:pt x="23381" y="25134"/>
                    <a:pt x="23353" y="25171"/>
                    <a:pt x="23342" y="25215"/>
                  </a:cubicBezTo>
                  <a:cubicBezTo>
                    <a:pt x="23294" y="25220"/>
                    <a:pt x="23247" y="25223"/>
                    <a:pt x="23200" y="25223"/>
                  </a:cubicBezTo>
                  <a:cubicBezTo>
                    <a:pt x="23124" y="25223"/>
                    <a:pt x="23049" y="25215"/>
                    <a:pt x="22976" y="25197"/>
                  </a:cubicBezTo>
                  <a:cubicBezTo>
                    <a:pt x="22955" y="25132"/>
                    <a:pt x="23056" y="25112"/>
                    <a:pt x="23025" y="25057"/>
                  </a:cubicBezTo>
                  <a:lnTo>
                    <a:pt x="23025" y="25057"/>
                  </a:lnTo>
                  <a:lnTo>
                    <a:pt x="23030" y="25059"/>
                  </a:lnTo>
                  <a:lnTo>
                    <a:pt x="22982" y="25010"/>
                  </a:lnTo>
                  <a:lnTo>
                    <a:pt x="23030" y="25058"/>
                  </a:lnTo>
                  <a:cubicBezTo>
                    <a:pt x="23035" y="25059"/>
                    <a:pt x="23038" y="25059"/>
                    <a:pt x="23042" y="25059"/>
                  </a:cubicBezTo>
                  <a:cubicBezTo>
                    <a:pt x="23091" y="25059"/>
                    <a:pt x="23117" y="25009"/>
                    <a:pt x="23166" y="25009"/>
                  </a:cubicBezTo>
                  <a:close/>
                  <a:moveTo>
                    <a:pt x="2603" y="25083"/>
                  </a:moveTo>
                  <a:cubicBezTo>
                    <a:pt x="2695" y="25083"/>
                    <a:pt x="2725" y="25153"/>
                    <a:pt x="2791" y="25214"/>
                  </a:cubicBezTo>
                  <a:cubicBezTo>
                    <a:pt x="2748" y="25222"/>
                    <a:pt x="2705" y="25227"/>
                    <a:pt x="2662" y="25227"/>
                  </a:cubicBezTo>
                  <a:cubicBezTo>
                    <a:pt x="2622" y="25227"/>
                    <a:pt x="2582" y="25223"/>
                    <a:pt x="2542" y="25215"/>
                  </a:cubicBezTo>
                  <a:cubicBezTo>
                    <a:pt x="2517" y="25157"/>
                    <a:pt x="2594" y="25132"/>
                    <a:pt x="2583" y="25084"/>
                  </a:cubicBezTo>
                  <a:cubicBezTo>
                    <a:pt x="2590" y="25083"/>
                    <a:pt x="2596" y="25083"/>
                    <a:pt x="2603" y="25083"/>
                  </a:cubicBezTo>
                  <a:close/>
                  <a:moveTo>
                    <a:pt x="26489" y="25051"/>
                  </a:moveTo>
                  <a:cubicBezTo>
                    <a:pt x="26558" y="25051"/>
                    <a:pt x="26631" y="25073"/>
                    <a:pt x="26702" y="25119"/>
                  </a:cubicBezTo>
                  <a:cubicBezTo>
                    <a:pt x="26634" y="25175"/>
                    <a:pt x="26567" y="25233"/>
                    <a:pt x="26471" y="25233"/>
                  </a:cubicBezTo>
                  <a:cubicBezTo>
                    <a:pt x="26455" y="25233"/>
                    <a:pt x="26438" y="25231"/>
                    <a:pt x="26421" y="25228"/>
                  </a:cubicBezTo>
                  <a:cubicBezTo>
                    <a:pt x="26358" y="25211"/>
                    <a:pt x="26288" y="25217"/>
                    <a:pt x="26231" y="25182"/>
                  </a:cubicBezTo>
                  <a:cubicBezTo>
                    <a:pt x="26302" y="25095"/>
                    <a:pt x="26393" y="25051"/>
                    <a:pt x="26489" y="25051"/>
                  </a:cubicBezTo>
                  <a:close/>
                  <a:moveTo>
                    <a:pt x="15608" y="25025"/>
                  </a:moveTo>
                  <a:cubicBezTo>
                    <a:pt x="15636" y="25025"/>
                    <a:pt x="15665" y="25028"/>
                    <a:pt x="15697" y="25034"/>
                  </a:cubicBezTo>
                  <a:cubicBezTo>
                    <a:pt x="15768" y="25048"/>
                    <a:pt x="15843" y="25047"/>
                    <a:pt x="15933" y="25053"/>
                  </a:cubicBezTo>
                  <a:cubicBezTo>
                    <a:pt x="15870" y="25151"/>
                    <a:pt x="15781" y="25199"/>
                    <a:pt x="15673" y="25232"/>
                  </a:cubicBezTo>
                  <a:lnTo>
                    <a:pt x="15672" y="25234"/>
                  </a:lnTo>
                  <a:lnTo>
                    <a:pt x="15303" y="25224"/>
                  </a:lnTo>
                  <a:cubicBezTo>
                    <a:pt x="15371" y="25107"/>
                    <a:pt x="15461" y="25025"/>
                    <a:pt x="15608" y="25025"/>
                  </a:cubicBezTo>
                  <a:close/>
                  <a:moveTo>
                    <a:pt x="16235" y="25070"/>
                  </a:moveTo>
                  <a:cubicBezTo>
                    <a:pt x="16273" y="25070"/>
                    <a:pt x="16313" y="25075"/>
                    <a:pt x="16354" y="25083"/>
                  </a:cubicBezTo>
                  <a:cubicBezTo>
                    <a:pt x="16384" y="25086"/>
                    <a:pt x="16400" y="25100"/>
                    <a:pt x="16377" y="25126"/>
                  </a:cubicBezTo>
                  <a:lnTo>
                    <a:pt x="16375" y="25127"/>
                  </a:lnTo>
                  <a:cubicBezTo>
                    <a:pt x="16314" y="25176"/>
                    <a:pt x="16256" y="25232"/>
                    <a:pt x="16166" y="25241"/>
                  </a:cubicBezTo>
                  <a:lnTo>
                    <a:pt x="15953" y="25227"/>
                  </a:lnTo>
                  <a:cubicBezTo>
                    <a:pt x="16018" y="25115"/>
                    <a:pt x="16116" y="25070"/>
                    <a:pt x="16235" y="25070"/>
                  </a:cubicBezTo>
                  <a:close/>
                  <a:moveTo>
                    <a:pt x="3939" y="25048"/>
                  </a:moveTo>
                  <a:cubicBezTo>
                    <a:pt x="3966" y="25051"/>
                    <a:pt x="3994" y="25054"/>
                    <a:pt x="4020" y="25062"/>
                  </a:cubicBezTo>
                  <a:cubicBezTo>
                    <a:pt x="4044" y="25069"/>
                    <a:pt x="4073" y="25079"/>
                    <a:pt x="4067" y="25108"/>
                  </a:cubicBezTo>
                  <a:cubicBezTo>
                    <a:pt x="4063" y="25125"/>
                    <a:pt x="4051" y="25139"/>
                    <a:pt x="4034" y="25147"/>
                  </a:cubicBezTo>
                  <a:cubicBezTo>
                    <a:pt x="3962" y="25178"/>
                    <a:pt x="3888" y="25205"/>
                    <a:pt x="3813" y="25233"/>
                  </a:cubicBezTo>
                  <a:cubicBezTo>
                    <a:pt x="3794" y="25240"/>
                    <a:pt x="3774" y="25250"/>
                    <a:pt x="3756" y="25250"/>
                  </a:cubicBezTo>
                  <a:cubicBezTo>
                    <a:pt x="3741" y="25250"/>
                    <a:pt x="3727" y="25243"/>
                    <a:pt x="3717" y="25220"/>
                  </a:cubicBezTo>
                  <a:lnTo>
                    <a:pt x="3714" y="25221"/>
                  </a:lnTo>
                  <a:cubicBezTo>
                    <a:pt x="3698" y="25184"/>
                    <a:pt x="3681" y="25142"/>
                    <a:pt x="3733" y="25113"/>
                  </a:cubicBezTo>
                  <a:cubicBezTo>
                    <a:pt x="3796" y="25078"/>
                    <a:pt x="3868" y="25062"/>
                    <a:pt x="3939" y="25048"/>
                  </a:cubicBezTo>
                  <a:close/>
                  <a:moveTo>
                    <a:pt x="16675" y="25095"/>
                  </a:moveTo>
                  <a:cubicBezTo>
                    <a:pt x="16754" y="25095"/>
                    <a:pt x="16837" y="25113"/>
                    <a:pt x="16921" y="25123"/>
                  </a:cubicBezTo>
                  <a:cubicBezTo>
                    <a:pt x="16846" y="25236"/>
                    <a:pt x="16740" y="25257"/>
                    <a:pt x="16628" y="25257"/>
                  </a:cubicBezTo>
                  <a:cubicBezTo>
                    <a:pt x="16574" y="25257"/>
                    <a:pt x="16519" y="25252"/>
                    <a:pt x="16465" y="25251"/>
                  </a:cubicBezTo>
                  <a:lnTo>
                    <a:pt x="16465" y="25253"/>
                  </a:lnTo>
                  <a:cubicBezTo>
                    <a:pt x="16417" y="25251"/>
                    <a:pt x="16417" y="25221"/>
                    <a:pt x="16425" y="25190"/>
                  </a:cubicBezTo>
                  <a:lnTo>
                    <a:pt x="16425" y="25188"/>
                  </a:lnTo>
                  <a:cubicBezTo>
                    <a:pt x="16431" y="25186"/>
                    <a:pt x="16438" y="25184"/>
                    <a:pt x="16443" y="25179"/>
                  </a:cubicBezTo>
                  <a:cubicBezTo>
                    <a:pt x="16517" y="25114"/>
                    <a:pt x="16594" y="25095"/>
                    <a:pt x="16675" y="25095"/>
                  </a:cubicBezTo>
                  <a:close/>
                  <a:moveTo>
                    <a:pt x="23834" y="24894"/>
                  </a:moveTo>
                  <a:cubicBezTo>
                    <a:pt x="23867" y="24894"/>
                    <a:pt x="23902" y="24897"/>
                    <a:pt x="23938" y="24901"/>
                  </a:cubicBezTo>
                  <a:cubicBezTo>
                    <a:pt x="23971" y="24903"/>
                    <a:pt x="24004" y="24908"/>
                    <a:pt x="24039" y="24912"/>
                  </a:cubicBezTo>
                  <a:lnTo>
                    <a:pt x="24048" y="24947"/>
                  </a:lnTo>
                  <a:cubicBezTo>
                    <a:pt x="24056" y="25016"/>
                    <a:pt x="23933" y="25039"/>
                    <a:pt x="23958" y="25117"/>
                  </a:cubicBezTo>
                  <a:lnTo>
                    <a:pt x="23957" y="25119"/>
                  </a:lnTo>
                  <a:cubicBezTo>
                    <a:pt x="23954" y="25118"/>
                    <a:pt x="23951" y="25118"/>
                    <a:pt x="23948" y="25118"/>
                  </a:cubicBezTo>
                  <a:cubicBezTo>
                    <a:pt x="23928" y="25118"/>
                    <a:pt x="23921" y="25134"/>
                    <a:pt x="23913" y="25148"/>
                  </a:cubicBezTo>
                  <a:cubicBezTo>
                    <a:pt x="23859" y="25220"/>
                    <a:pt x="23793" y="25259"/>
                    <a:pt x="23711" y="25259"/>
                  </a:cubicBezTo>
                  <a:cubicBezTo>
                    <a:pt x="23679" y="25259"/>
                    <a:pt x="23644" y="25253"/>
                    <a:pt x="23607" y="25240"/>
                  </a:cubicBezTo>
                  <a:cubicBezTo>
                    <a:pt x="23593" y="25235"/>
                    <a:pt x="23577" y="25234"/>
                    <a:pt x="23560" y="25234"/>
                  </a:cubicBezTo>
                  <a:cubicBezTo>
                    <a:pt x="23547" y="25234"/>
                    <a:pt x="23533" y="25234"/>
                    <a:pt x="23520" y="25234"/>
                  </a:cubicBezTo>
                  <a:cubicBezTo>
                    <a:pt x="23479" y="25234"/>
                    <a:pt x="23442" y="25228"/>
                    <a:pt x="23429" y="25174"/>
                  </a:cubicBezTo>
                  <a:cubicBezTo>
                    <a:pt x="23450" y="25161"/>
                    <a:pt x="23470" y="25148"/>
                    <a:pt x="23469" y="25122"/>
                  </a:cubicBezTo>
                  <a:cubicBezTo>
                    <a:pt x="23532" y="25109"/>
                    <a:pt x="23587" y="25070"/>
                    <a:pt x="23618" y="25014"/>
                  </a:cubicBezTo>
                  <a:cubicBezTo>
                    <a:pt x="23668" y="24917"/>
                    <a:pt x="23745" y="24894"/>
                    <a:pt x="23834" y="24894"/>
                  </a:cubicBezTo>
                  <a:close/>
                  <a:moveTo>
                    <a:pt x="10841" y="25057"/>
                  </a:moveTo>
                  <a:cubicBezTo>
                    <a:pt x="10857" y="25057"/>
                    <a:pt x="10870" y="25073"/>
                    <a:pt x="10882" y="25089"/>
                  </a:cubicBezTo>
                  <a:lnTo>
                    <a:pt x="10957" y="25079"/>
                  </a:lnTo>
                  <a:lnTo>
                    <a:pt x="10957" y="25079"/>
                  </a:lnTo>
                  <a:lnTo>
                    <a:pt x="10882" y="25090"/>
                  </a:lnTo>
                  <a:cubicBezTo>
                    <a:pt x="10890" y="25141"/>
                    <a:pt x="10860" y="25178"/>
                    <a:pt x="10818" y="25209"/>
                  </a:cubicBezTo>
                  <a:cubicBezTo>
                    <a:pt x="10795" y="25217"/>
                    <a:pt x="10771" y="25224"/>
                    <a:pt x="10777" y="25253"/>
                  </a:cubicBezTo>
                  <a:lnTo>
                    <a:pt x="10771" y="25246"/>
                  </a:lnTo>
                  <a:lnTo>
                    <a:pt x="10706" y="25260"/>
                  </a:lnTo>
                  <a:cubicBezTo>
                    <a:pt x="10699" y="25249"/>
                    <a:pt x="10693" y="25237"/>
                    <a:pt x="10687" y="25226"/>
                  </a:cubicBezTo>
                  <a:cubicBezTo>
                    <a:pt x="10728" y="25174"/>
                    <a:pt x="10768" y="25122"/>
                    <a:pt x="10812" y="25075"/>
                  </a:cubicBezTo>
                  <a:cubicBezTo>
                    <a:pt x="10823" y="25062"/>
                    <a:pt x="10833" y="25057"/>
                    <a:pt x="10841" y="25057"/>
                  </a:cubicBezTo>
                  <a:close/>
                  <a:moveTo>
                    <a:pt x="12493" y="24984"/>
                  </a:moveTo>
                  <a:cubicBezTo>
                    <a:pt x="12510" y="25145"/>
                    <a:pt x="12359" y="25201"/>
                    <a:pt x="12249" y="25279"/>
                  </a:cubicBezTo>
                  <a:cubicBezTo>
                    <a:pt x="12292" y="25160"/>
                    <a:pt x="12294" y="25018"/>
                    <a:pt x="12493" y="24984"/>
                  </a:cubicBezTo>
                  <a:close/>
                  <a:moveTo>
                    <a:pt x="27718" y="25132"/>
                  </a:moveTo>
                  <a:cubicBezTo>
                    <a:pt x="27743" y="25132"/>
                    <a:pt x="27769" y="25135"/>
                    <a:pt x="27794" y="25135"/>
                  </a:cubicBezTo>
                  <a:cubicBezTo>
                    <a:pt x="27801" y="25135"/>
                    <a:pt x="27807" y="25134"/>
                    <a:pt x="27813" y="25134"/>
                  </a:cubicBezTo>
                  <a:cubicBezTo>
                    <a:pt x="27818" y="25134"/>
                    <a:pt x="27824" y="25134"/>
                    <a:pt x="27829" y="25134"/>
                  </a:cubicBezTo>
                  <a:cubicBezTo>
                    <a:pt x="27919" y="25134"/>
                    <a:pt x="28003" y="25179"/>
                    <a:pt x="28088" y="25179"/>
                  </a:cubicBezTo>
                  <a:cubicBezTo>
                    <a:pt x="28104" y="25179"/>
                    <a:pt x="28120" y="25177"/>
                    <a:pt x="28137" y="25173"/>
                  </a:cubicBezTo>
                  <a:cubicBezTo>
                    <a:pt x="28173" y="25165"/>
                    <a:pt x="28209" y="25162"/>
                    <a:pt x="28244" y="25162"/>
                  </a:cubicBezTo>
                  <a:cubicBezTo>
                    <a:pt x="28295" y="25162"/>
                    <a:pt x="28345" y="25167"/>
                    <a:pt x="28395" y="25167"/>
                  </a:cubicBezTo>
                  <a:cubicBezTo>
                    <a:pt x="28416" y="25167"/>
                    <a:pt x="28437" y="25166"/>
                    <a:pt x="28457" y="25164"/>
                  </a:cubicBezTo>
                  <a:cubicBezTo>
                    <a:pt x="28466" y="25179"/>
                    <a:pt x="28484" y="25199"/>
                    <a:pt x="28478" y="25210"/>
                  </a:cubicBezTo>
                  <a:lnTo>
                    <a:pt x="28477" y="25211"/>
                  </a:lnTo>
                  <a:cubicBezTo>
                    <a:pt x="28455" y="25255"/>
                    <a:pt x="28412" y="25281"/>
                    <a:pt x="28365" y="25281"/>
                  </a:cubicBezTo>
                  <a:cubicBezTo>
                    <a:pt x="28359" y="25281"/>
                    <a:pt x="28354" y="25281"/>
                    <a:pt x="28348" y="25280"/>
                  </a:cubicBezTo>
                  <a:cubicBezTo>
                    <a:pt x="28267" y="25272"/>
                    <a:pt x="28152" y="25285"/>
                    <a:pt x="28114" y="25245"/>
                  </a:cubicBezTo>
                  <a:cubicBezTo>
                    <a:pt x="28088" y="25218"/>
                    <a:pt x="28064" y="25209"/>
                    <a:pt x="28042" y="25209"/>
                  </a:cubicBezTo>
                  <a:cubicBezTo>
                    <a:pt x="27993" y="25209"/>
                    <a:pt x="27951" y="25254"/>
                    <a:pt x="27903" y="25254"/>
                  </a:cubicBezTo>
                  <a:cubicBezTo>
                    <a:pt x="27895" y="25254"/>
                    <a:pt x="27888" y="25253"/>
                    <a:pt x="27880" y="25251"/>
                  </a:cubicBezTo>
                  <a:cubicBezTo>
                    <a:pt x="27806" y="25227"/>
                    <a:pt x="27719" y="25235"/>
                    <a:pt x="27638" y="25224"/>
                  </a:cubicBezTo>
                  <a:cubicBezTo>
                    <a:pt x="27583" y="25217"/>
                    <a:pt x="27615" y="25182"/>
                    <a:pt x="27617" y="25157"/>
                  </a:cubicBezTo>
                  <a:cubicBezTo>
                    <a:pt x="27649" y="25137"/>
                    <a:pt x="27683" y="25132"/>
                    <a:pt x="27718" y="25132"/>
                  </a:cubicBezTo>
                  <a:close/>
                  <a:moveTo>
                    <a:pt x="10873" y="25280"/>
                  </a:moveTo>
                  <a:cubicBezTo>
                    <a:pt x="10857" y="25294"/>
                    <a:pt x="10838" y="25301"/>
                    <a:pt x="10817" y="25301"/>
                  </a:cubicBezTo>
                  <a:cubicBezTo>
                    <a:pt x="10809" y="25301"/>
                    <a:pt x="10800" y="25300"/>
                    <a:pt x="10791" y="25297"/>
                  </a:cubicBezTo>
                  <a:lnTo>
                    <a:pt x="10791" y="25297"/>
                  </a:lnTo>
                  <a:cubicBezTo>
                    <a:pt x="10800" y="25299"/>
                    <a:pt x="10808" y="25301"/>
                    <a:pt x="10817" y="25301"/>
                  </a:cubicBezTo>
                  <a:cubicBezTo>
                    <a:pt x="10837" y="25301"/>
                    <a:pt x="10857" y="25294"/>
                    <a:pt x="10873" y="25280"/>
                  </a:cubicBezTo>
                  <a:close/>
                  <a:moveTo>
                    <a:pt x="17205" y="25132"/>
                  </a:moveTo>
                  <a:cubicBezTo>
                    <a:pt x="17220" y="25132"/>
                    <a:pt x="17236" y="25133"/>
                    <a:pt x="17252" y="25136"/>
                  </a:cubicBezTo>
                  <a:cubicBezTo>
                    <a:pt x="17322" y="25149"/>
                    <a:pt x="17423" y="25115"/>
                    <a:pt x="17438" y="25222"/>
                  </a:cubicBezTo>
                  <a:cubicBezTo>
                    <a:pt x="17440" y="25235"/>
                    <a:pt x="17456" y="25243"/>
                    <a:pt x="17473" y="25243"/>
                  </a:cubicBezTo>
                  <a:cubicBezTo>
                    <a:pt x="17485" y="25243"/>
                    <a:pt x="17497" y="25240"/>
                    <a:pt x="17506" y="25233"/>
                  </a:cubicBezTo>
                  <a:cubicBezTo>
                    <a:pt x="17572" y="25178"/>
                    <a:pt x="17642" y="25162"/>
                    <a:pt x="17713" y="25162"/>
                  </a:cubicBezTo>
                  <a:cubicBezTo>
                    <a:pt x="17810" y="25162"/>
                    <a:pt x="17910" y="25191"/>
                    <a:pt x="18014" y="25191"/>
                  </a:cubicBezTo>
                  <a:cubicBezTo>
                    <a:pt x="18024" y="25191"/>
                    <a:pt x="18034" y="25190"/>
                    <a:pt x="18043" y="25190"/>
                  </a:cubicBezTo>
                  <a:lnTo>
                    <a:pt x="18043" y="25190"/>
                  </a:lnTo>
                  <a:cubicBezTo>
                    <a:pt x="17997" y="25276"/>
                    <a:pt x="17936" y="25312"/>
                    <a:pt x="17850" y="25312"/>
                  </a:cubicBezTo>
                  <a:cubicBezTo>
                    <a:pt x="17837" y="25312"/>
                    <a:pt x="17824" y="25312"/>
                    <a:pt x="17810" y="25310"/>
                  </a:cubicBezTo>
                  <a:lnTo>
                    <a:pt x="17810" y="25311"/>
                  </a:lnTo>
                  <a:cubicBezTo>
                    <a:pt x="17787" y="25309"/>
                    <a:pt x="17763" y="25308"/>
                    <a:pt x="17739" y="25308"/>
                  </a:cubicBezTo>
                  <a:cubicBezTo>
                    <a:pt x="17715" y="25308"/>
                    <a:pt x="17691" y="25309"/>
                    <a:pt x="17668" y="25309"/>
                  </a:cubicBezTo>
                  <a:lnTo>
                    <a:pt x="17441" y="25287"/>
                  </a:lnTo>
                  <a:cubicBezTo>
                    <a:pt x="17452" y="25252"/>
                    <a:pt x="17433" y="25224"/>
                    <a:pt x="17407" y="25224"/>
                  </a:cubicBezTo>
                  <a:cubicBezTo>
                    <a:pt x="17399" y="25224"/>
                    <a:pt x="17391" y="25227"/>
                    <a:pt x="17382" y="25233"/>
                  </a:cubicBezTo>
                  <a:cubicBezTo>
                    <a:pt x="17322" y="25273"/>
                    <a:pt x="17258" y="25280"/>
                    <a:pt x="17193" y="25280"/>
                  </a:cubicBezTo>
                  <a:cubicBezTo>
                    <a:pt x="17158" y="25280"/>
                    <a:pt x="17122" y="25278"/>
                    <a:pt x="17087" y="25278"/>
                  </a:cubicBezTo>
                  <a:cubicBezTo>
                    <a:pt x="17081" y="25278"/>
                    <a:pt x="17075" y="25278"/>
                    <a:pt x="17070" y="25278"/>
                  </a:cubicBezTo>
                  <a:lnTo>
                    <a:pt x="16983" y="25261"/>
                  </a:lnTo>
                  <a:cubicBezTo>
                    <a:pt x="16983" y="25232"/>
                    <a:pt x="16988" y="25202"/>
                    <a:pt x="17021" y="25185"/>
                  </a:cubicBezTo>
                  <a:cubicBezTo>
                    <a:pt x="17079" y="25159"/>
                    <a:pt x="17139" y="25132"/>
                    <a:pt x="17205" y="25132"/>
                  </a:cubicBezTo>
                  <a:close/>
                  <a:moveTo>
                    <a:pt x="28737" y="25186"/>
                  </a:moveTo>
                  <a:cubicBezTo>
                    <a:pt x="28804" y="25186"/>
                    <a:pt x="28871" y="25194"/>
                    <a:pt x="28939" y="25196"/>
                  </a:cubicBezTo>
                  <a:cubicBezTo>
                    <a:pt x="28889" y="25293"/>
                    <a:pt x="28875" y="25321"/>
                    <a:pt x="28789" y="25321"/>
                  </a:cubicBezTo>
                  <a:cubicBezTo>
                    <a:pt x="28754" y="25321"/>
                    <a:pt x="28707" y="25317"/>
                    <a:pt x="28642" y="25310"/>
                  </a:cubicBezTo>
                  <a:lnTo>
                    <a:pt x="28642" y="25311"/>
                  </a:lnTo>
                  <a:lnTo>
                    <a:pt x="28530" y="25284"/>
                  </a:lnTo>
                  <a:lnTo>
                    <a:pt x="28613" y="25199"/>
                  </a:lnTo>
                  <a:cubicBezTo>
                    <a:pt x="28655" y="25189"/>
                    <a:pt x="28696" y="25186"/>
                    <a:pt x="28737" y="25186"/>
                  </a:cubicBezTo>
                  <a:close/>
                  <a:moveTo>
                    <a:pt x="18334" y="25210"/>
                  </a:moveTo>
                  <a:cubicBezTo>
                    <a:pt x="18391" y="25210"/>
                    <a:pt x="18451" y="25226"/>
                    <a:pt x="18512" y="25258"/>
                  </a:cubicBezTo>
                  <a:cubicBezTo>
                    <a:pt x="18512" y="25258"/>
                    <a:pt x="18506" y="25267"/>
                    <a:pt x="18502" y="25273"/>
                  </a:cubicBezTo>
                  <a:lnTo>
                    <a:pt x="18516" y="25277"/>
                  </a:lnTo>
                  <a:lnTo>
                    <a:pt x="18500" y="25277"/>
                  </a:lnTo>
                  <a:cubicBezTo>
                    <a:pt x="18465" y="25329"/>
                    <a:pt x="18405" y="25340"/>
                    <a:pt x="18341" y="25346"/>
                  </a:cubicBezTo>
                  <a:cubicBezTo>
                    <a:pt x="18261" y="25324"/>
                    <a:pt x="18178" y="25330"/>
                    <a:pt x="18094" y="25327"/>
                  </a:cubicBezTo>
                  <a:cubicBezTo>
                    <a:pt x="18161" y="25249"/>
                    <a:pt x="18244" y="25210"/>
                    <a:pt x="18334" y="25210"/>
                  </a:cubicBezTo>
                  <a:close/>
                  <a:moveTo>
                    <a:pt x="11951" y="25353"/>
                  </a:moveTo>
                  <a:lnTo>
                    <a:pt x="11951" y="25353"/>
                  </a:lnTo>
                  <a:cubicBezTo>
                    <a:pt x="11954" y="25355"/>
                    <a:pt x="11958" y="25358"/>
                    <a:pt x="11962" y="25358"/>
                  </a:cubicBezTo>
                  <a:lnTo>
                    <a:pt x="11961" y="25359"/>
                  </a:lnTo>
                  <a:cubicBezTo>
                    <a:pt x="11958" y="25358"/>
                    <a:pt x="11953" y="25355"/>
                    <a:pt x="11951" y="25353"/>
                  </a:cubicBezTo>
                  <a:close/>
                  <a:moveTo>
                    <a:pt x="3564" y="25160"/>
                  </a:moveTo>
                  <a:cubicBezTo>
                    <a:pt x="3567" y="25160"/>
                    <a:pt x="3570" y="25160"/>
                    <a:pt x="3573" y="25160"/>
                  </a:cubicBezTo>
                  <a:cubicBezTo>
                    <a:pt x="3637" y="25172"/>
                    <a:pt x="3619" y="25222"/>
                    <a:pt x="3632" y="25256"/>
                  </a:cubicBezTo>
                  <a:lnTo>
                    <a:pt x="3631" y="25256"/>
                  </a:lnTo>
                  <a:cubicBezTo>
                    <a:pt x="3627" y="25297"/>
                    <a:pt x="3531" y="25373"/>
                    <a:pt x="3482" y="25373"/>
                  </a:cubicBezTo>
                  <a:cubicBezTo>
                    <a:pt x="3479" y="25373"/>
                    <a:pt x="3477" y="25372"/>
                    <a:pt x="3474" y="25372"/>
                  </a:cubicBezTo>
                  <a:cubicBezTo>
                    <a:pt x="3405" y="25358"/>
                    <a:pt x="3390" y="25302"/>
                    <a:pt x="3374" y="25253"/>
                  </a:cubicBezTo>
                  <a:cubicBezTo>
                    <a:pt x="3366" y="25227"/>
                    <a:pt x="3507" y="25160"/>
                    <a:pt x="3564" y="25160"/>
                  </a:cubicBezTo>
                  <a:close/>
                  <a:moveTo>
                    <a:pt x="4301" y="25155"/>
                  </a:moveTo>
                  <a:cubicBezTo>
                    <a:pt x="4349" y="25155"/>
                    <a:pt x="4397" y="25180"/>
                    <a:pt x="4407" y="25215"/>
                  </a:cubicBezTo>
                  <a:cubicBezTo>
                    <a:pt x="4443" y="25323"/>
                    <a:pt x="4313" y="25316"/>
                    <a:pt x="4220" y="25373"/>
                  </a:cubicBezTo>
                  <a:lnTo>
                    <a:pt x="4217" y="25374"/>
                  </a:lnTo>
                  <a:cubicBezTo>
                    <a:pt x="4222" y="25280"/>
                    <a:pt x="4145" y="25207"/>
                    <a:pt x="4254" y="25164"/>
                  </a:cubicBezTo>
                  <a:cubicBezTo>
                    <a:pt x="4269" y="25158"/>
                    <a:pt x="4285" y="25155"/>
                    <a:pt x="4301" y="25155"/>
                  </a:cubicBezTo>
                  <a:close/>
                  <a:moveTo>
                    <a:pt x="18798" y="25255"/>
                  </a:moveTo>
                  <a:cubicBezTo>
                    <a:pt x="18885" y="25255"/>
                    <a:pt x="18977" y="25284"/>
                    <a:pt x="19068" y="25289"/>
                  </a:cubicBezTo>
                  <a:cubicBezTo>
                    <a:pt x="19049" y="25373"/>
                    <a:pt x="18973" y="25372"/>
                    <a:pt x="18918" y="25394"/>
                  </a:cubicBezTo>
                  <a:cubicBezTo>
                    <a:pt x="18813" y="25355"/>
                    <a:pt x="18699" y="25376"/>
                    <a:pt x="18592" y="25353"/>
                  </a:cubicBezTo>
                  <a:lnTo>
                    <a:pt x="18592" y="25353"/>
                  </a:lnTo>
                  <a:cubicBezTo>
                    <a:pt x="18654" y="25276"/>
                    <a:pt x="18724" y="25255"/>
                    <a:pt x="18798" y="25255"/>
                  </a:cubicBezTo>
                  <a:close/>
                  <a:moveTo>
                    <a:pt x="30582" y="25244"/>
                  </a:moveTo>
                  <a:cubicBezTo>
                    <a:pt x="30588" y="25244"/>
                    <a:pt x="30593" y="25244"/>
                    <a:pt x="30599" y="25245"/>
                  </a:cubicBezTo>
                  <a:cubicBezTo>
                    <a:pt x="30645" y="25247"/>
                    <a:pt x="30691" y="25247"/>
                    <a:pt x="30738" y="25247"/>
                  </a:cubicBezTo>
                  <a:cubicBezTo>
                    <a:pt x="30808" y="25247"/>
                    <a:pt x="30881" y="25246"/>
                    <a:pt x="30959" y="25246"/>
                  </a:cubicBezTo>
                  <a:cubicBezTo>
                    <a:pt x="30935" y="25341"/>
                    <a:pt x="30878" y="25372"/>
                    <a:pt x="30790" y="25372"/>
                  </a:cubicBezTo>
                  <a:cubicBezTo>
                    <a:pt x="30787" y="25372"/>
                    <a:pt x="30784" y="25372"/>
                    <a:pt x="30780" y="25372"/>
                  </a:cubicBezTo>
                  <a:cubicBezTo>
                    <a:pt x="30706" y="25371"/>
                    <a:pt x="30629" y="25371"/>
                    <a:pt x="30555" y="25371"/>
                  </a:cubicBezTo>
                  <a:cubicBezTo>
                    <a:pt x="30512" y="25371"/>
                    <a:pt x="30474" y="25377"/>
                    <a:pt x="30450" y="25403"/>
                  </a:cubicBezTo>
                  <a:cubicBezTo>
                    <a:pt x="30452" y="25392"/>
                    <a:pt x="30449" y="25381"/>
                    <a:pt x="30432" y="25371"/>
                  </a:cubicBezTo>
                  <a:cubicBezTo>
                    <a:pt x="30401" y="25350"/>
                    <a:pt x="30405" y="25325"/>
                    <a:pt x="30410" y="25298"/>
                  </a:cubicBezTo>
                  <a:cubicBezTo>
                    <a:pt x="30460" y="25263"/>
                    <a:pt x="30520" y="25244"/>
                    <a:pt x="30582" y="25244"/>
                  </a:cubicBezTo>
                  <a:close/>
                  <a:moveTo>
                    <a:pt x="19283" y="25326"/>
                  </a:moveTo>
                  <a:cubicBezTo>
                    <a:pt x="19300" y="25326"/>
                    <a:pt x="19319" y="25328"/>
                    <a:pt x="19338" y="25331"/>
                  </a:cubicBezTo>
                  <a:lnTo>
                    <a:pt x="19534" y="25363"/>
                  </a:lnTo>
                  <a:cubicBezTo>
                    <a:pt x="19531" y="25402"/>
                    <a:pt x="19500" y="25410"/>
                    <a:pt x="19464" y="25410"/>
                  </a:cubicBezTo>
                  <a:cubicBezTo>
                    <a:pt x="19389" y="25410"/>
                    <a:pt x="19314" y="25409"/>
                    <a:pt x="19239" y="25407"/>
                  </a:cubicBezTo>
                  <a:lnTo>
                    <a:pt x="19158" y="25400"/>
                  </a:lnTo>
                  <a:cubicBezTo>
                    <a:pt x="19185" y="25345"/>
                    <a:pt x="19228" y="25326"/>
                    <a:pt x="19283" y="25326"/>
                  </a:cubicBezTo>
                  <a:close/>
                  <a:moveTo>
                    <a:pt x="31666" y="25259"/>
                  </a:moveTo>
                  <a:cubicBezTo>
                    <a:pt x="31647" y="25345"/>
                    <a:pt x="31616" y="25400"/>
                    <a:pt x="31526" y="25400"/>
                  </a:cubicBezTo>
                  <a:cubicBezTo>
                    <a:pt x="31518" y="25400"/>
                    <a:pt x="31508" y="25399"/>
                    <a:pt x="31499" y="25398"/>
                  </a:cubicBezTo>
                  <a:cubicBezTo>
                    <a:pt x="31493" y="25402"/>
                    <a:pt x="31487" y="25406"/>
                    <a:pt x="31482" y="25410"/>
                  </a:cubicBezTo>
                  <a:cubicBezTo>
                    <a:pt x="31482" y="25409"/>
                    <a:pt x="31482" y="25406"/>
                    <a:pt x="31483" y="25404"/>
                  </a:cubicBezTo>
                  <a:cubicBezTo>
                    <a:pt x="31362" y="25398"/>
                    <a:pt x="31241" y="25394"/>
                    <a:pt x="31119" y="25390"/>
                  </a:cubicBezTo>
                  <a:lnTo>
                    <a:pt x="31119" y="25391"/>
                  </a:lnTo>
                  <a:cubicBezTo>
                    <a:pt x="31092" y="25390"/>
                    <a:pt x="31061" y="25387"/>
                    <a:pt x="31054" y="25361"/>
                  </a:cubicBezTo>
                  <a:cubicBezTo>
                    <a:pt x="31048" y="25331"/>
                    <a:pt x="31068" y="25306"/>
                    <a:pt x="31093" y="25287"/>
                  </a:cubicBezTo>
                  <a:cubicBezTo>
                    <a:pt x="31131" y="25259"/>
                    <a:pt x="31179" y="25259"/>
                    <a:pt x="31226" y="25259"/>
                  </a:cubicBezTo>
                  <a:close/>
                  <a:moveTo>
                    <a:pt x="10418" y="25325"/>
                  </a:moveTo>
                  <a:cubicBezTo>
                    <a:pt x="10425" y="25340"/>
                    <a:pt x="10431" y="25353"/>
                    <a:pt x="10437" y="25367"/>
                  </a:cubicBezTo>
                  <a:cubicBezTo>
                    <a:pt x="10407" y="25388"/>
                    <a:pt x="10377" y="25411"/>
                    <a:pt x="10338" y="25411"/>
                  </a:cubicBezTo>
                  <a:cubicBezTo>
                    <a:pt x="10326" y="25411"/>
                    <a:pt x="10313" y="25409"/>
                    <a:pt x="10299" y="25404"/>
                  </a:cubicBezTo>
                  <a:lnTo>
                    <a:pt x="10299" y="25405"/>
                  </a:lnTo>
                  <a:cubicBezTo>
                    <a:pt x="10284" y="25399"/>
                    <a:pt x="10281" y="25390"/>
                    <a:pt x="10286" y="25378"/>
                  </a:cubicBezTo>
                  <a:cubicBezTo>
                    <a:pt x="10310" y="25321"/>
                    <a:pt x="10372" y="25336"/>
                    <a:pt x="10418" y="25325"/>
                  </a:cubicBezTo>
                  <a:close/>
                  <a:moveTo>
                    <a:pt x="10969" y="21046"/>
                  </a:moveTo>
                  <a:cubicBezTo>
                    <a:pt x="11021" y="21085"/>
                    <a:pt x="10999" y="21126"/>
                    <a:pt x="10995" y="21163"/>
                  </a:cubicBezTo>
                  <a:cubicBezTo>
                    <a:pt x="10969" y="21365"/>
                    <a:pt x="10953" y="21569"/>
                    <a:pt x="10952" y="21772"/>
                  </a:cubicBezTo>
                  <a:cubicBezTo>
                    <a:pt x="10952" y="22011"/>
                    <a:pt x="10837" y="22185"/>
                    <a:pt x="10574" y="22281"/>
                  </a:cubicBezTo>
                  <a:cubicBezTo>
                    <a:pt x="10425" y="22334"/>
                    <a:pt x="10290" y="22416"/>
                    <a:pt x="10133" y="22456"/>
                  </a:cubicBezTo>
                  <a:cubicBezTo>
                    <a:pt x="10082" y="22485"/>
                    <a:pt x="10033" y="22520"/>
                    <a:pt x="9971" y="22535"/>
                  </a:cubicBezTo>
                  <a:cubicBezTo>
                    <a:pt x="9920" y="22536"/>
                    <a:pt x="9881" y="22561"/>
                    <a:pt x="9832" y="22579"/>
                  </a:cubicBezTo>
                  <a:cubicBezTo>
                    <a:pt x="9854" y="22590"/>
                    <a:pt x="9877" y="22595"/>
                    <a:pt x="9900" y="22595"/>
                  </a:cubicBezTo>
                  <a:cubicBezTo>
                    <a:pt x="9923" y="22595"/>
                    <a:pt x="9945" y="22590"/>
                    <a:pt x="9966" y="22580"/>
                  </a:cubicBezTo>
                  <a:cubicBezTo>
                    <a:pt x="10258" y="22547"/>
                    <a:pt x="10528" y="22458"/>
                    <a:pt x="10791" y="22353"/>
                  </a:cubicBezTo>
                  <a:cubicBezTo>
                    <a:pt x="10929" y="22297"/>
                    <a:pt x="10967" y="22256"/>
                    <a:pt x="11093" y="22061"/>
                  </a:cubicBezTo>
                  <a:cubicBezTo>
                    <a:pt x="11179" y="22152"/>
                    <a:pt x="11343" y="22170"/>
                    <a:pt x="11361" y="22312"/>
                  </a:cubicBezTo>
                  <a:cubicBezTo>
                    <a:pt x="11202" y="22390"/>
                    <a:pt x="11042" y="22466"/>
                    <a:pt x="10884" y="22546"/>
                  </a:cubicBezTo>
                  <a:cubicBezTo>
                    <a:pt x="10810" y="22584"/>
                    <a:pt x="10725" y="22608"/>
                    <a:pt x="10680" y="22679"/>
                  </a:cubicBezTo>
                  <a:cubicBezTo>
                    <a:pt x="10850" y="22706"/>
                    <a:pt x="10856" y="22717"/>
                    <a:pt x="10764" y="22831"/>
                  </a:cubicBezTo>
                  <a:cubicBezTo>
                    <a:pt x="10776" y="22836"/>
                    <a:pt x="10786" y="22838"/>
                    <a:pt x="10797" y="22838"/>
                  </a:cubicBezTo>
                  <a:cubicBezTo>
                    <a:pt x="10825" y="22838"/>
                    <a:pt x="10849" y="22822"/>
                    <a:pt x="10871" y="22804"/>
                  </a:cubicBezTo>
                  <a:cubicBezTo>
                    <a:pt x="10876" y="22803"/>
                    <a:pt x="10881" y="22803"/>
                    <a:pt x="10886" y="22803"/>
                  </a:cubicBezTo>
                  <a:cubicBezTo>
                    <a:pt x="10939" y="22803"/>
                    <a:pt x="10972" y="22838"/>
                    <a:pt x="11013" y="22861"/>
                  </a:cubicBezTo>
                  <a:cubicBezTo>
                    <a:pt x="11033" y="22882"/>
                    <a:pt x="11035" y="22916"/>
                    <a:pt x="11018" y="22941"/>
                  </a:cubicBezTo>
                  <a:cubicBezTo>
                    <a:pt x="11026" y="22950"/>
                    <a:pt x="11033" y="22961"/>
                    <a:pt x="11040" y="22970"/>
                  </a:cubicBezTo>
                  <a:lnTo>
                    <a:pt x="11096" y="22957"/>
                  </a:lnTo>
                  <a:lnTo>
                    <a:pt x="11272" y="23100"/>
                  </a:lnTo>
                  <a:cubicBezTo>
                    <a:pt x="11272" y="23108"/>
                    <a:pt x="11274" y="23117"/>
                    <a:pt x="11280" y="23123"/>
                  </a:cubicBezTo>
                  <a:cubicBezTo>
                    <a:pt x="11317" y="23149"/>
                    <a:pt x="11347" y="23183"/>
                    <a:pt x="11367" y="23225"/>
                  </a:cubicBezTo>
                  <a:cubicBezTo>
                    <a:pt x="11404" y="23265"/>
                    <a:pt x="11451" y="23303"/>
                    <a:pt x="11436" y="23364"/>
                  </a:cubicBezTo>
                  <a:lnTo>
                    <a:pt x="11488" y="23405"/>
                  </a:lnTo>
                  <a:cubicBezTo>
                    <a:pt x="11520" y="23448"/>
                    <a:pt x="11577" y="23499"/>
                    <a:pt x="11512" y="23540"/>
                  </a:cubicBezTo>
                  <a:cubicBezTo>
                    <a:pt x="11502" y="23546"/>
                    <a:pt x="11492" y="23548"/>
                    <a:pt x="11483" y="23548"/>
                  </a:cubicBezTo>
                  <a:cubicBezTo>
                    <a:pt x="11444" y="23548"/>
                    <a:pt x="11411" y="23504"/>
                    <a:pt x="11381" y="23479"/>
                  </a:cubicBezTo>
                  <a:cubicBezTo>
                    <a:pt x="11369" y="23468"/>
                    <a:pt x="11368" y="23448"/>
                    <a:pt x="11361" y="23433"/>
                  </a:cubicBezTo>
                  <a:lnTo>
                    <a:pt x="11488" y="23407"/>
                  </a:lnTo>
                  <a:lnTo>
                    <a:pt x="11436" y="23364"/>
                  </a:lnTo>
                  <a:cubicBezTo>
                    <a:pt x="11404" y="23366"/>
                    <a:pt x="11373" y="23369"/>
                    <a:pt x="11363" y="23402"/>
                  </a:cubicBezTo>
                  <a:cubicBezTo>
                    <a:pt x="11352" y="23404"/>
                    <a:pt x="11340" y="23406"/>
                    <a:pt x="11329" y="23406"/>
                  </a:cubicBezTo>
                  <a:cubicBezTo>
                    <a:pt x="11262" y="23406"/>
                    <a:pt x="11202" y="23365"/>
                    <a:pt x="11125" y="23350"/>
                  </a:cubicBezTo>
                  <a:lnTo>
                    <a:pt x="11125" y="23350"/>
                  </a:lnTo>
                  <a:cubicBezTo>
                    <a:pt x="11125" y="23438"/>
                    <a:pt x="11185" y="23471"/>
                    <a:pt x="11235" y="23514"/>
                  </a:cubicBezTo>
                  <a:cubicBezTo>
                    <a:pt x="11263" y="23537"/>
                    <a:pt x="11343" y="23554"/>
                    <a:pt x="11285" y="23612"/>
                  </a:cubicBezTo>
                  <a:cubicBezTo>
                    <a:pt x="11337" y="23655"/>
                    <a:pt x="11429" y="23650"/>
                    <a:pt x="11455" y="23723"/>
                  </a:cubicBezTo>
                  <a:cubicBezTo>
                    <a:pt x="11496" y="23832"/>
                    <a:pt x="11649" y="23904"/>
                    <a:pt x="11638" y="24019"/>
                  </a:cubicBezTo>
                  <a:cubicBezTo>
                    <a:pt x="11628" y="24132"/>
                    <a:pt x="11694" y="24258"/>
                    <a:pt x="11586" y="24360"/>
                  </a:cubicBezTo>
                  <a:cubicBezTo>
                    <a:pt x="11542" y="24338"/>
                    <a:pt x="11540" y="24286"/>
                    <a:pt x="11504" y="24263"/>
                  </a:cubicBezTo>
                  <a:cubicBezTo>
                    <a:pt x="11485" y="24251"/>
                    <a:pt x="11470" y="24246"/>
                    <a:pt x="11458" y="24246"/>
                  </a:cubicBezTo>
                  <a:cubicBezTo>
                    <a:pt x="11430" y="24246"/>
                    <a:pt x="11417" y="24271"/>
                    <a:pt x="11411" y="24305"/>
                  </a:cubicBezTo>
                  <a:cubicBezTo>
                    <a:pt x="11443" y="24351"/>
                    <a:pt x="11490" y="24395"/>
                    <a:pt x="11443" y="24454"/>
                  </a:cubicBezTo>
                  <a:cubicBezTo>
                    <a:pt x="11507" y="24484"/>
                    <a:pt x="11530" y="24522"/>
                    <a:pt x="11489" y="24580"/>
                  </a:cubicBezTo>
                  <a:cubicBezTo>
                    <a:pt x="11471" y="24610"/>
                    <a:pt x="11455" y="24641"/>
                    <a:pt x="11439" y="24673"/>
                  </a:cubicBezTo>
                  <a:cubicBezTo>
                    <a:pt x="11396" y="24685"/>
                    <a:pt x="11385" y="24740"/>
                    <a:pt x="11331" y="24740"/>
                  </a:cubicBezTo>
                  <a:cubicBezTo>
                    <a:pt x="11328" y="24740"/>
                    <a:pt x="11325" y="24740"/>
                    <a:pt x="11322" y="24739"/>
                  </a:cubicBezTo>
                  <a:cubicBezTo>
                    <a:pt x="11297" y="24655"/>
                    <a:pt x="11272" y="24572"/>
                    <a:pt x="11246" y="24487"/>
                  </a:cubicBezTo>
                  <a:cubicBezTo>
                    <a:pt x="11145" y="24393"/>
                    <a:pt x="11125" y="24242"/>
                    <a:pt x="10916" y="24165"/>
                  </a:cubicBezTo>
                  <a:lnTo>
                    <a:pt x="10916" y="24165"/>
                  </a:lnTo>
                  <a:cubicBezTo>
                    <a:pt x="11055" y="24384"/>
                    <a:pt x="11169" y="24571"/>
                    <a:pt x="11248" y="24769"/>
                  </a:cubicBezTo>
                  <a:cubicBezTo>
                    <a:pt x="11250" y="24826"/>
                    <a:pt x="11230" y="24881"/>
                    <a:pt x="11190" y="24921"/>
                  </a:cubicBezTo>
                  <a:cubicBezTo>
                    <a:pt x="11173" y="24939"/>
                    <a:pt x="11168" y="24955"/>
                    <a:pt x="11188" y="24971"/>
                  </a:cubicBezTo>
                  <a:cubicBezTo>
                    <a:pt x="11178" y="24967"/>
                    <a:pt x="11169" y="24965"/>
                    <a:pt x="11161" y="24965"/>
                  </a:cubicBezTo>
                  <a:cubicBezTo>
                    <a:pt x="11140" y="24965"/>
                    <a:pt x="11133" y="24981"/>
                    <a:pt x="11134" y="25010"/>
                  </a:cubicBezTo>
                  <a:cubicBezTo>
                    <a:pt x="11140" y="25012"/>
                    <a:pt x="11147" y="25012"/>
                    <a:pt x="11152" y="25012"/>
                  </a:cubicBezTo>
                  <a:cubicBezTo>
                    <a:pt x="11177" y="25012"/>
                    <a:pt x="11193" y="25000"/>
                    <a:pt x="11198" y="24975"/>
                  </a:cubicBezTo>
                  <a:cubicBezTo>
                    <a:pt x="11319" y="24985"/>
                    <a:pt x="11356" y="25032"/>
                    <a:pt x="11287" y="25100"/>
                  </a:cubicBezTo>
                  <a:cubicBezTo>
                    <a:pt x="11236" y="25151"/>
                    <a:pt x="11169" y="25192"/>
                    <a:pt x="11109" y="25236"/>
                  </a:cubicBezTo>
                  <a:cubicBezTo>
                    <a:pt x="11090" y="25249"/>
                    <a:pt x="11068" y="25260"/>
                    <a:pt x="11047" y="25260"/>
                  </a:cubicBezTo>
                  <a:cubicBezTo>
                    <a:pt x="11032" y="25260"/>
                    <a:pt x="11017" y="25254"/>
                    <a:pt x="11005" y="25239"/>
                  </a:cubicBezTo>
                  <a:cubicBezTo>
                    <a:pt x="10978" y="25204"/>
                    <a:pt x="10947" y="25158"/>
                    <a:pt x="11017" y="25125"/>
                  </a:cubicBezTo>
                  <a:cubicBezTo>
                    <a:pt x="11068" y="25107"/>
                    <a:pt x="11123" y="25090"/>
                    <a:pt x="11114" y="25027"/>
                  </a:cubicBezTo>
                  <a:cubicBezTo>
                    <a:pt x="11104" y="25024"/>
                    <a:pt x="11095" y="25022"/>
                    <a:pt x="11087" y="25022"/>
                  </a:cubicBezTo>
                  <a:cubicBezTo>
                    <a:pt x="11037" y="25022"/>
                    <a:pt x="11011" y="25077"/>
                    <a:pt x="10962" y="25077"/>
                  </a:cubicBezTo>
                  <a:cubicBezTo>
                    <a:pt x="10961" y="25077"/>
                    <a:pt x="10961" y="25077"/>
                    <a:pt x="10960" y="25077"/>
                  </a:cubicBezTo>
                  <a:cubicBezTo>
                    <a:pt x="10957" y="25020"/>
                    <a:pt x="10901" y="24966"/>
                    <a:pt x="10926" y="24911"/>
                  </a:cubicBezTo>
                  <a:cubicBezTo>
                    <a:pt x="10954" y="24844"/>
                    <a:pt x="10876" y="24843"/>
                    <a:pt x="10858" y="24807"/>
                  </a:cubicBezTo>
                  <a:cubicBezTo>
                    <a:pt x="10843" y="24769"/>
                    <a:pt x="10841" y="24724"/>
                    <a:pt x="10790" y="24704"/>
                  </a:cubicBezTo>
                  <a:lnTo>
                    <a:pt x="10790" y="24704"/>
                  </a:lnTo>
                  <a:cubicBezTo>
                    <a:pt x="10787" y="24755"/>
                    <a:pt x="10778" y="24807"/>
                    <a:pt x="10821" y="24851"/>
                  </a:cubicBezTo>
                  <a:cubicBezTo>
                    <a:pt x="10844" y="24987"/>
                    <a:pt x="10727" y="25051"/>
                    <a:pt x="10655" y="25123"/>
                  </a:cubicBezTo>
                  <a:cubicBezTo>
                    <a:pt x="10571" y="25116"/>
                    <a:pt x="10598" y="25054"/>
                    <a:pt x="10555" y="25034"/>
                  </a:cubicBezTo>
                  <a:cubicBezTo>
                    <a:pt x="10555" y="25088"/>
                    <a:pt x="10535" y="25139"/>
                    <a:pt x="10554" y="25191"/>
                  </a:cubicBezTo>
                  <a:cubicBezTo>
                    <a:pt x="10548" y="25242"/>
                    <a:pt x="10512" y="25273"/>
                    <a:pt x="10459" y="25291"/>
                  </a:cubicBezTo>
                  <a:lnTo>
                    <a:pt x="10457" y="25292"/>
                  </a:lnTo>
                  <a:lnTo>
                    <a:pt x="10419" y="25295"/>
                  </a:lnTo>
                  <a:cubicBezTo>
                    <a:pt x="10367" y="25284"/>
                    <a:pt x="10314" y="25279"/>
                    <a:pt x="10260" y="25279"/>
                  </a:cubicBezTo>
                  <a:cubicBezTo>
                    <a:pt x="10202" y="25279"/>
                    <a:pt x="10145" y="25285"/>
                    <a:pt x="10088" y="25297"/>
                  </a:cubicBezTo>
                  <a:cubicBezTo>
                    <a:pt x="10043" y="25307"/>
                    <a:pt x="10010" y="25312"/>
                    <a:pt x="9985" y="25312"/>
                  </a:cubicBezTo>
                  <a:cubicBezTo>
                    <a:pt x="9922" y="25312"/>
                    <a:pt x="9906" y="25280"/>
                    <a:pt x="9880" y="25199"/>
                  </a:cubicBezTo>
                  <a:cubicBezTo>
                    <a:pt x="9830" y="25292"/>
                    <a:pt x="9789" y="25331"/>
                    <a:pt x="9717" y="25331"/>
                  </a:cubicBezTo>
                  <a:cubicBezTo>
                    <a:pt x="9675" y="25331"/>
                    <a:pt x="9623" y="25318"/>
                    <a:pt x="9553" y="25295"/>
                  </a:cubicBezTo>
                  <a:cubicBezTo>
                    <a:pt x="9525" y="25309"/>
                    <a:pt x="9496" y="25324"/>
                    <a:pt x="9463" y="25324"/>
                  </a:cubicBezTo>
                  <a:cubicBezTo>
                    <a:pt x="9456" y="25324"/>
                    <a:pt x="9448" y="25324"/>
                    <a:pt x="9440" y="25322"/>
                  </a:cubicBezTo>
                  <a:lnTo>
                    <a:pt x="9347" y="25325"/>
                  </a:lnTo>
                  <a:cubicBezTo>
                    <a:pt x="9257" y="25358"/>
                    <a:pt x="9160" y="25350"/>
                    <a:pt x="9066" y="25356"/>
                  </a:cubicBezTo>
                  <a:cubicBezTo>
                    <a:pt x="9052" y="25357"/>
                    <a:pt x="9037" y="25359"/>
                    <a:pt x="9022" y="25359"/>
                  </a:cubicBezTo>
                  <a:cubicBezTo>
                    <a:pt x="8991" y="25359"/>
                    <a:pt x="8961" y="25352"/>
                    <a:pt x="8943" y="25319"/>
                  </a:cubicBezTo>
                  <a:cubicBezTo>
                    <a:pt x="8939" y="25313"/>
                    <a:pt x="8937" y="25289"/>
                    <a:pt x="8925" y="25289"/>
                  </a:cubicBezTo>
                  <a:cubicBezTo>
                    <a:pt x="8919" y="25289"/>
                    <a:pt x="8912" y="25293"/>
                    <a:pt x="8901" y="25306"/>
                  </a:cubicBezTo>
                  <a:cubicBezTo>
                    <a:pt x="8855" y="25365"/>
                    <a:pt x="8797" y="25378"/>
                    <a:pt x="8735" y="25378"/>
                  </a:cubicBezTo>
                  <a:cubicBezTo>
                    <a:pt x="8690" y="25378"/>
                    <a:pt x="8643" y="25371"/>
                    <a:pt x="8597" y="25371"/>
                  </a:cubicBezTo>
                  <a:cubicBezTo>
                    <a:pt x="8575" y="25371"/>
                    <a:pt x="8553" y="25373"/>
                    <a:pt x="8531" y="25378"/>
                  </a:cubicBezTo>
                  <a:cubicBezTo>
                    <a:pt x="8528" y="25378"/>
                    <a:pt x="8525" y="25379"/>
                    <a:pt x="8522" y="25379"/>
                  </a:cubicBezTo>
                  <a:cubicBezTo>
                    <a:pt x="8493" y="25379"/>
                    <a:pt x="8469" y="25352"/>
                    <a:pt x="8460" y="25325"/>
                  </a:cubicBezTo>
                  <a:cubicBezTo>
                    <a:pt x="8445" y="25281"/>
                    <a:pt x="8434" y="25236"/>
                    <a:pt x="8397" y="25214"/>
                  </a:cubicBezTo>
                  <a:lnTo>
                    <a:pt x="8397" y="25214"/>
                  </a:lnTo>
                  <a:cubicBezTo>
                    <a:pt x="8401" y="25363"/>
                    <a:pt x="8393" y="25399"/>
                    <a:pt x="8270" y="25399"/>
                  </a:cubicBezTo>
                  <a:cubicBezTo>
                    <a:pt x="8238" y="25399"/>
                    <a:pt x="8199" y="25397"/>
                    <a:pt x="8150" y="25393"/>
                  </a:cubicBezTo>
                  <a:cubicBezTo>
                    <a:pt x="8134" y="25392"/>
                    <a:pt x="8118" y="25392"/>
                    <a:pt x="8101" y="25392"/>
                  </a:cubicBezTo>
                  <a:cubicBezTo>
                    <a:pt x="8004" y="25392"/>
                    <a:pt x="7907" y="25409"/>
                    <a:pt x="7809" y="25409"/>
                  </a:cubicBezTo>
                  <a:cubicBezTo>
                    <a:pt x="7766" y="25409"/>
                    <a:pt x="7722" y="25405"/>
                    <a:pt x="7679" y="25396"/>
                  </a:cubicBezTo>
                  <a:lnTo>
                    <a:pt x="7622" y="25398"/>
                  </a:lnTo>
                  <a:cubicBezTo>
                    <a:pt x="7560" y="25405"/>
                    <a:pt x="7497" y="25412"/>
                    <a:pt x="7435" y="25412"/>
                  </a:cubicBezTo>
                  <a:cubicBezTo>
                    <a:pt x="7378" y="25412"/>
                    <a:pt x="7322" y="25406"/>
                    <a:pt x="7265" y="25390"/>
                  </a:cubicBezTo>
                  <a:lnTo>
                    <a:pt x="7212" y="25392"/>
                  </a:lnTo>
                  <a:cubicBezTo>
                    <a:pt x="7171" y="25397"/>
                    <a:pt x="7132" y="25403"/>
                    <a:pt x="7093" y="25404"/>
                  </a:cubicBezTo>
                  <a:cubicBezTo>
                    <a:pt x="7071" y="25404"/>
                    <a:pt x="7051" y="25405"/>
                    <a:pt x="7035" y="25405"/>
                  </a:cubicBezTo>
                  <a:cubicBezTo>
                    <a:pt x="6927" y="25405"/>
                    <a:pt x="6922" y="25388"/>
                    <a:pt x="6886" y="25261"/>
                  </a:cubicBezTo>
                  <a:lnTo>
                    <a:pt x="6871" y="25267"/>
                  </a:lnTo>
                  <a:lnTo>
                    <a:pt x="6856" y="25267"/>
                  </a:lnTo>
                  <a:cubicBezTo>
                    <a:pt x="6829" y="25381"/>
                    <a:pt x="6825" y="25398"/>
                    <a:pt x="6735" y="25398"/>
                  </a:cubicBezTo>
                  <a:cubicBezTo>
                    <a:pt x="6721" y="25398"/>
                    <a:pt x="6705" y="25397"/>
                    <a:pt x="6686" y="25397"/>
                  </a:cubicBezTo>
                  <a:cubicBezTo>
                    <a:pt x="6626" y="25394"/>
                    <a:pt x="6564" y="25400"/>
                    <a:pt x="6507" y="25378"/>
                  </a:cubicBezTo>
                  <a:lnTo>
                    <a:pt x="6436" y="25361"/>
                  </a:lnTo>
                  <a:cubicBezTo>
                    <a:pt x="6397" y="25366"/>
                    <a:pt x="6360" y="25368"/>
                    <a:pt x="6323" y="25368"/>
                  </a:cubicBezTo>
                  <a:cubicBezTo>
                    <a:pt x="6251" y="25368"/>
                    <a:pt x="6179" y="25358"/>
                    <a:pt x="6104" y="25331"/>
                  </a:cubicBezTo>
                  <a:cubicBezTo>
                    <a:pt x="6085" y="25325"/>
                    <a:pt x="6061" y="25323"/>
                    <a:pt x="6034" y="25323"/>
                  </a:cubicBezTo>
                  <a:cubicBezTo>
                    <a:pt x="5989" y="25323"/>
                    <a:pt x="5937" y="25328"/>
                    <a:pt x="5889" y="25328"/>
                  </a:cubicBezTo>
                  <a:cubicBezTo>
                    <a:pt x="5881" y="25328"/>
                    <a:pt x="5873" y="25328"/>
                    <a:pt x="5866" y="25328"/>
                  </a:cubicBezTo>
                  <a:cubicBezTo>
                    <a:pt x="5759" y="25324"/>
                    <a:pt x="5663" y="25309"/>
                    <a:pt x="5643" y="25165"/>
                  </a:cubicBezTo>
                  <a:cubicBezTo>
                    <a:pt x="5627" y="25239"/>
                    <a:pt x="5615" y="25291"/>
                    <a:pt x="5560" y="25291"/>
                  </a:cubicBezTo>
                  <a:cubicBezTo>
                    <a:pt x="5550" y="25291"/>
                    <a:pt x="5537" y="25289"/>
                    <a:pt x="5523" y="25285"/>
                  </a:cubicBezTo>
                  <a:cubicBezTo>
                    <a:pt x="5425" y="25256"/>
                    <a:pt x="5294" y="25287"/>
                    <a:pt x="5246" y="25171"/>
                  </a:cubicBezTo>
                  <a:cubicBezTo>
                    <a:pt x="5242" y="25162"/>
                    <a:pt x="5237" y="25158"/>
                    <a:pt x="5233" y="25158"/>
                  </a:cubicBezTo>
                  <a:cubicBezTo>
                    <a:pt x="5229" y="25158"/>
                    <a:pt x="5225" y="25161"/>
                    <a:pt x="5222" y="25167"/>
                  </a:cubicBezTo>
                  <a:cubicBezTo>
                    <a:pt x="5195" y="25212"/>
                    <a:pt x="5163" y="25226"/>
                    <a:pt x="5130" y="25226"/>
                  </a:cubicBezTo>
                  <a:cubicBezTo>
                    <a:pt x="5079" y="25226"/>
                    <a:pt x="5023" y="25190"/>
                    <a:pt x="4977" y="25182"/>
                  </a:cubicBezTo>
                  <a:cubicBezTo>
                    <a:pt x="4886" y="25166"/>
                    <a:pt x="4796" y="25144"/>
                    <a:pt x="4705" y="25127"/>
                  </a:cubicBezTo>
                  <a:cubicBezTo>
                    <a:pt x="4652" y="25117"/>
                    <a:pt x="4601" y="25101"/>
                    <a:pt x="4549" y="25088"/>
                  </a:cubicBezTo>
                  <a:cubicBezTo>
                    <a:pt x="4547" y="25088"/>
                    <a:pt x="4545" y="25088"/>
                    <a:pt x="4543" y="25088"/>
                  </a:cubicBezTo>
                  <a:cubicBezTo>
                    <a:pt x="4491" y="25088"/>
                    <a:pt x="4496" y="25016"/>
                    <a:pt x="4443" y="25016"/>
                  </a:cubicBezTo>
                  <a:cubicBezTo>
                    <a:pt x="4439" y="25016"/>
                    <a:pt x="4435" y="25017"/>
                    <a:pt x="4430" y="25018"/>
                  </a:cubicBezTo>
                  <a:cubicBezTo>
                    <a:pt x="4406" y="25023"/>
                    <a:pt x="4382" y="25026"/>
                    <a:pt x="4361" y="25026"/>
                  </a:cubicBezTo>
                  <a:cubicBezTo>
                    <a:pt x="4263" y="25026"/>
                    <a:pt x="4193" y="24974"/>
                    <a:pt x="4152" y="24899"/>
                  </a:cubicBezTo>
                  <a:cubicBezTo>
                    <a:pt x="4136" y="24869"/>
                    <a:pt x="4125" y="24859"/>
                    <a:pt x="4118" y="24859"/>
                  </a:cubicBezTo>
                  <a:cubicBezTo>
                    <a:pt x="4102" y="24859"/>
                    <a:pt x="4100" y="24906"/>
                    <a:pt x="4087" y="24906"/>
                  </a:cubicBezTo>
                  <a:cubicBezTo>
                    <a:pt x="4087" y="24906"/>
                    <a:pt x="4087" y="24906"/>
                    <a:pt x="4086" y="24906"/>
                  </a:cubicBezTo>
                  <a:cubicBezTo>
                    <a:pt x="4002" y="24896"/>
                    <a:pt x="3921" y="24874"/>
                    <a:pt x="3845" y="24837"/>
                  </a:cubicBezTo>
                  <a:cubicBezTo>
                    <a:pt x="3787" y="24808"/>
                    <a:pt x="3736" y="24770"/>
                    <a:pt x="3667" y="24763"/>
                  </a:cubicBezTo>
                  <a:cubicBezTo>
                    <a:pt x="3632" y="24651"/>
                    <a:pt x="3657" y="24534"/>
                    <a:pt x="3611" y="24424"/>
                  </a:cubicBezTo>
                  <a:cubicBezTo>
                    <a:pt x="3630" y="24345"/>
                    <a:pt x="3601" y="24269"/>
                    <a:pt x="3570" y="24191"/>
                  </a:cubicBezTo>
                  <a:lnTo>
                    <a:pt x="3570" y="24421"/>
                  </a:lnTo>
                  <a:cubicBezTo>
                    <a:pt x="3566" y="24479"/>
                    <a:pt x="3561" y="24536"/>
                    <a:pt x="3557" y="24594"/>
                  </a:cubicBezTo>
                  <a:cubicBezTo>
                    <a:pt x="3574" y="24654"/>
                    <a:pt x="3544" y="24716"/>
                    <a:pt x="3579" y="24774"/>
                  </a:cubicBezTo>
                  <a:cubicBezTo>
                    <a:pt x="3585" y="24826"/>
                    <a:pt x="3592" y="24877"/>
                    <a:pt x="3598" y="24930"/>
                  </a:cubicBezTo>
                  <a:cubicBezTo>
                    <a:pt x="3584" y="24935"/>
                    <a:pt x="3571" y="24937"/>
                    <a:pt x="3557" y="24937"/>
                  </a:cubicBezTo>
                  <a:cubicBezTo>
                    <a:pt x="3510" y="24937"/>
                    <a:pt x="3465" y="24912"/>
                    <a:pt x="3418" y="24912"/>
                  </a:cubicBezTo>
                  <a:cubicBezTo>
                    <a:pt x="3412" y="24912"/>
                    <a:pt x="3406" y="24912"/>
                    <a:pt x="3400" y="24913"/>
                  </a:cubicBezTo>
                  <a:cubicBezTo>
                    <a:pt x="3335" y="24877"/>
                    <a:pt x="3242" y="24883"/>
                    <a:pt x="3203" y="24807"/>
                  </a:cubicBezTo>
                  <a:cubicBezTo>
                    <a:pt x="3198" y="24795"/>
                    <a:pt x="3188" y="24787"/>
                    <a:pt x="3175" y="24786"/>
                  </a:cubicBezTo>
                  <a:cubicBezTo>
                    <a:pt x="3195" y="24777"/>
                    <a:pt x="3194" y="24755"/>
                    <a:pt x="3197" y="24735"/>
                  </a:cubicBezTo>
                  <a:cubicBezTo>
                    <a:pt x="3188" y="24712"/>
                    <a:pt x="3197" y="24677"/>
                    <a:pt x="3156" y="24677"/>
                  </a:cubicBezTo>
                  <a:cubicBezTo>
                    <a:pt x="3154" y="24677"/>
                    <a:pt x="3152" y="24677"/>
                    <a:pt x="3150" y="24678"/>
                  </a:cubicBezTo>
                  <a:cubicBezTo>
                    <a:pt x="3101" y="24681"/>
                    <a:pt x="3112" y="24716"/>
                    <a:pt x="3114" y="24741"/>
                  </a:cubicBezTo>
                  <a:cubicBezTo>
                    <a:pt x="3115" y="24758"/>
                    <a:pt x="3112" y="24785"/>
                    <a:pt x="3146" y="24788"/>
                  </a:cubicBezTo>
                  <a:cubicBezTo>
                    <a:pt x="3133" y="24792"/>
                    <a:pt x="3119" y="24795"/>
                    <a:pt x="3104" y="24799"/>
                  </a:cubicBezTo>
                  <a:cubicBezTo>
                    <a:pt x="3074" y="24805"/>
                    <a:pt x="3044" y="24808"/>
                    <a:pt x="3017" y="24808"/>
                  </a:cubicBezTo>
                  <a:cubicBezTo>
                    <a:pt x="2873" y="24808"/>
                    <a:pt x="2775" y="24724"/>
                    <a:pt x="2777" y="24598"/>
                  </a:cubicBezTo>
                  <a:cubicBezTo>
                    <a:pt x="2777" y="24572"/>
                    <a:pt x="2798" y="24559"/>
                    <a:pt x="2825" y="24552"/>
                  </a:cubicBezTo>
                  <a:cubicBezTo>
                    <a:pt x="2872" y="24568"/>
                    <a:pt x="2918" y="24591"/>
                    <a:pt x="2970" y="24591"/>
                  </a:cubicBezTo>
                  <a:cubicBezTo>
                    <a:pt x="2976" y="24591"/>
                    <a:pt x="2983" y="24590"/>
                    <a:pt x="2990" y="24590"/>
                  </a:cubicBezTo>
                  <a:cubicBezTo>
                    <a:pt x="3032" y="24599"/>
                    <a:pt x="3071" y="24619"/>
                    <a:pt x="3104" y="24647"/>
                  </a:cubicBezTo>
                  <a:cubicBezTo>
                    <a:pt x="3119" y="24660"/>
                    <a:pt x="3134" y="24667"/>
                    <a:pt x="3149" y="24667"/>
                  </a:cubicBezTo>
                  <a:cubicBezTo>
                    <a:pt x="3166" y="24667"/>
                    <a:pt x="3183" y="24658"/>
                    <a:pt x="3196" y="24637"/>
                  </a:cubicBezTo>
                  <a:cubicBezTo>
                    <a:pt x="3235" y="24624"/>
                    <a:pt x="3288" y="24643"/>
                    <a:pt x="3311" y="24598"/>
                  </a:cubicBezTo>
                  <a:lnTo>
                    <a:pt x="3200" y="24585"/>
                  </a:lnTo>
                  <a:cubicBezTo>
                    <a:pt x="3177" y="24493"/>
                    <a:pt x="3173" y="24397"/>
                    <a:pt x="3189" y="24303"/>
                  </a:cubicBezTo>
                  <a:lnTo>
                    <a:pt x="3346" y="24303"/>
                  </a:lnTo>
                  <a:lnTo>
                    <a:pt x="3197" y="24278"/>
                  </a:lnTo>
                  <a:cubicBezTo>
                    <a:pt x="3194" y="24257"/>
                    <a:pt x="3190" y="24234"/>
                    <a:pt x="3186" y="24212"/>
                  </a:cubicBezTo>
                  <a:cubicBezTo>
                    <a:pt x="3210" y="24119"/>
                    <a:pt x="3248" y="24021"/>
                    <a:pt x="3251" y="23933"/>
                  </a:cubicBezTo>
                  <a:cubicBezTo>
                    <a:pt x="3259" y="23667"/>
                    <a:pt x="3316" y="23408"/>
                    <a:pt x="3348" y="23145"/>
                  </a:cubicBezTo>
                  <a:lnTo>
                    <a:pt x="3348" y="23145"/>
                  </a:lnTo>
                  <a:lnTo>
                    <a:pt x="3285" y="23167"/>
                  </a:lnTo>
                  <a:cubicBezTo>
                    <a:pt x="3245" y="23318"/>
                    <a:pt x="3230" y="23472"/>
                    <a:pt x="3167" y="23618"/>
                  </a:cubicBezTo>
                  <a:cubicBezTo>
                    <a:pt x="3122" y="23672"/>
                    <a:pt x="3176" y="23728"/>
                    <a:pt x="3161" y="23785"/>
                  </a:cubicBezTo>
                  <a:cubicBezTo>
                    <a:pt x="3141" y="23862"/>
                    <a:pt x="3130" y="23891"/>
                    <a:pt x="3077" y="23891"/>
                  </a:cubicBezTo>
                  <a:cubicBezTo>
                    <a:pt x="3055" y="23891"/>
                    <a:pt x="3026" y="23886"/>
                    <a:pt x="2986" y="23877"/>
                  </a:cubicBezTo>
                  <a:cubicBezTo>
                    <a:pt x="2959" y="23873"/>
                    <a:pt x="2933" y="23868"/>
                    <a:pt x="2908" y="23863"/>
                  </a:cubicBezTo>
                  <a:cubicBezTo>
                    <a:pt x="2799" y="23835"/>
                    <a:pt x="2836" y="23772"/>
                    <a:pt x="2854" y="23707"/>
                  </a:cubicBezTo>
                  <a:cubicBezTo>
                    <a:pt x="2867" y="23659"/>
                    <a:pt x="2899" y="23651"/>
                    <a:pt x="2939" y="23651"/>
                  </a:cubicBezTo>
                  <a:cubicBezTo>
                    <a:pt x="2952" y="23651"/>
                    <a:pt x="2965" y="23652"/>
                    <a:pt x="2978" y="23653"/>
                  </a:cubicBezTo>
                  <a:cubicBezTo>
                    <a:pt x="2996" y="23654"/>
                    <a:pt x="3019" y="23661"/>
                    <a:pt x="3038" y="23661"/>
                  </a:cubicBezTo>
                  <a:cubicBezTo>
                    <a:pt x="3060" y="23661"/>
                    <a:pt x="3078" y="23652"/>
                    <a:pt x="3078" y="23612"/>
                  </a:cubicBezTo>
                  <a:cubicBezTo>
                    <a:pt x="2911" y="23570"/>
                    <a:pt x="2906" y="23564"/>
                    <a:pt x="2939" y="23448"/>
                  </a:cubicBezTo>
                  <a:cubicBezTo>
                    <a:pt x="2956" y="23386"/>
                    <a:pt x="2974" y="23325"/>
                    <a:pt x="2990" y="23263"/>
                  </a:cubicBezTo>
                  <a:lnTo>
                    <a:pt x="2912" y="23263"/>
                  </a:lnTo>
                  <a:cubicBezTo>
                    <a:pt x="2875" y="23339"/>
                    <a:pt x="2839" y="23414"/>
                    <a:pt x="2805" y="23488"/>
                  </a:cubicBezTo>
                  <a:cubicBezTo>
                    <a:pt x="2792" y="23489"/>
                    <a:pt x="2779" y="23493"/>
                    <a:pt x="2771" y="23493"/>
                  </a:cubicBezTo>
                  <a:cubicBezTo>
                    <a:pt x="2767" y="23493"/>
                    <a:pt x="2764" y="23492"/>
                    <a:pt x="2762" y="23491"/>
                  </a:cubicBezTo>
                  <a:cubicBezTo>
                    <a:pt x="2569" y="23392"/>
                    <a:pt x="2568" y="23440"/>
                    <a:pt x="2676" y="23264"/>
                  </a:cubicBezTo>
                  <a:cubicBezTo>
                    <a:pt x="2810" y="23044"/>
                    <a:pt x="3007" y="22863"/>
                    <a:pt x="3242" y="22720"/>
                  </a:cubicBezTo>
                  <a:cubicBezTo>
                    <a:pt x="3461" y="22584"/>
                    <a:pt x="3693" y="22470"/>
                    <a:pt x="3934" y="22381"/>
                  </a:cubicBezTo>
                  <a:lnTo>
                    <a:pt x="4473" y="22108"/>
                  </a:lnTo>
                  <a:cubicBezTo>
                    <a:pt x="4523" y="22156"/>
                    <a:pt x="4495" y="22207"/>
                    <a:pt x="4517" y="22248"/>
                  </a:cubicBezTo>
                  <a:cubicBezTo>
                    <a:pt x="4500" y="22243"/>
                    <a:pt x="4483" y="22241"/>
                    <a:pt x="4467" y="22241"/>
                  </a:cubicBezTo>
                  <a:cubicBezTo>
                    <a:pt x="4410" y="22241"/>
                    <a:pt x="4360" y="22266"/>
                    <a:pt x="4309" y="22290"/>
                  </a:cubicBezTo>
                  <a:cubicBezTo>
                    <a:pt x="4186" y="22347"/>
                    <a:pt x="4064" y="22406"/>
                    <a:pt x="3940" y="22463"/>
                  </a:cubicBezTo>
                  <a:cubicBezTo>
                    <a:pt x="3918" y="22500"/>
                    <a:pt x="3840" y="22503"/>
                    <a:pt x="3855" y="22565"/>
                  </a:cubicBezTo>
                  <a:cubicBezTo>
                    <a:pt x="3862" y="22566"/>
                    <a:pt x="3870" y="22566"/>
                    <a:pt x="3877" y="22566"/>
                  </a:cubicBezTo>
                  <a:cubicBezTo>
                    <a:pt x="3947" y="22566"/>
                    <a:pt x="4001" y="22528"/>
                    <a:pt x="4060" y="22506"/>
                  </a:cubicBezTo>
                  <a:cubicBezTo>
                    <a:pt x="4170" y="22463"/>
                    <a:pt x="4278" y="22416"/>
                    <a:pt x="4387" y="22371"/>
                  </a:cubicBezTo>
                  <a:cubicBezTo>
                    <a:pt x="4402" y="22365"/>
                    <a:pt x="4418" y="22358"/>
                    <a:pt x="4433" y="22358"/>
                  </a:cubicBezTo>
                  <a:cubicBezTo>
                    <a:pt x="4445" y="22358"/>
                    <a:pt x="4456" y="22363"/>
                    <a:pt x="4464" y="22375"/>
                  </a:cubicBezTo>
                  <a:cubicBezTo>
                    <a:pt x="4436" y="22307"/>
                    <a:pt x="4505" y="22309"/>
                    <a:pt x="4555" y="22299"/>
                  </a:cubicBezTo>
                  <a:lnTo>
                    <a:pt x="4555" y="22299"/>
                  </a:lnTo>
                  <a:cubicBezTo>
                    <a:pt x="4562" y="22328"/>
                    <a:pt x="4588" y="22358"/>
                    <a:pt x="4554" y="22388"/>
                  </a:cubicBezTo>
                  <a:cubicBezTo>
                    <a:pt x="4553" y="22388"/>
                    <a:pt x="4552" y="22388"/>
                    <a:pt x="4551" y="22388"/>
                  </a:cubicBezTo>
                  <a:cubicBezTo>
                    <a:pt x="4533" y="22388"/>
                    <a:pt x="4516" y="22394"/>
                    <a:pt x="4498" y="22394"/>
                  </a:cubicBezTo>
                  <a:cubicBezTo>
                    <a:pt x="4489" y="22394"/>
                    <a:pt x="4479" y="22392"/>
                    <a:pt x="4469" y="22385"/>
                  </a:cubicBezTo>
                  <a:lnTo>
                    <a:pt x="4469" y="22385"/>
                  </a:lnTo>
                  <a:cubicBezTo>
                    <a:pt x="4476" y="22429"/>
                    <a:pt x="4429" y="22435"/>
                    <a:pt x="4399" y="22453"/>
                  </a:cubicBezTo>
                  <a:cubicBezTo>
                    <a:pt x="4300" y="22513"/>
                    <a:pt x="4199" y="22572"/>
                    <a:pt x="4099" y="22630"/>
                  </a:cubicBezTo>
                  <a:cubicBezTo>
                    <a:pt x="4099" y="22652"/>
                    <a:pt x="4098" y="22672"/>
                    <a:pt x="4097" y="22693"/>
                  </a:cubicBezTo>
                  <a:cubicBezTo>
                    <a:pt x="4250" y="22613"/>
                    <a:pt x="4420" y="22554"/>
                    <a:pt x="4560" y="22454"/>
                  </a:cubicBezTo>
                  <a:cubicBezTo>
                    <a:pt x="4582" y="22448"/>
                    <a:pt x="4602" y="22439"/>
                    <a:pt x="4622" y="22439"/>
                  </a:cubicBezTo>
                  <a:cubicBezTo>
                    <a:pt x="4641" y="22439"/>
                    <a:pt x="4660" y="22448"/>
                    <a:pt x="4680" y="22473"/>
                  </a:cubicBezTo>
                  <a:cubicBezTo>
                    <a:pt x="4736" y="22545"/>
                    <a:pt x="4822" y="22589"/>
                    <a:pt x="4921" y="22615"/>
                  </a:cubicBezTo>
                  <a:cubicBezTo>
                    <a:pt x="4958" y="22553"/>
                    <a:pt x="4907" y="22530"/>
                    <a:pt x="4877" y="22508"/>
                  </a:cubicBezTo>
                  <a:cubicBezTo>
                    <a:pt x="4788" y="22440"/>
                    <a:pt x="4736" y="22352"/>
                    <a:pt x="4680" y="22265"/>
                  </a:cubicBezTo>
                  <a:cubicBezTo>
                    <a:pt x="4619" y="22170"/>
                    <a:pt x="4625" y="22079"/>
                    <a:pt x="4727" y="21974"/>
                  </a:cubicBezTo>
                  <a:cubicBezTo>
                    <a:pt x="4819" y="22086"/>
                    <a:pt x="4926" y="22183"/>
                    <a:pt x="5046" y="22264"/>
                  </a:cubicBezTo>
                  <a:cubicBezTo>
                    <a:pt x="5363" y="22475"/>
                    <a:pt x="5744" y="22550"/>
                    <a:pt x="6120" y="22629"/>
                  </a:cubicBezTo>
                  <a:cubicBezTo>
                    <a:pt x="6601" y="22732"/>
                    <a:pt x="7094" y="22766"/>
                    <a:pt x="7589" y="22766"/>
                  </a:cubicBezTo>
                  <a:cubicBezTo>
                    <a:pt x="7614" y="22766"/>
                    <a:pt x="7639" y="22766"/>
                    <a:pt x="7665" y="22766"/>
                  </a:cubicBezTo>
                  <a:lnTo>
                    <a:pt x="7672" y="22702"/>
                  </a:lnTo>
                  <a:cubicBezTo>
                    <a:pt x="7262" y="22618"/>
                    <a:pt x="6841" y="22597"/>
                    <a:pt x="6430" y="22526"/>
                  </a:cubicBezTo>
                  <a:cubicBezTo>
                    <a:pt x="6178" y="22483"/>
                    <a:pt x="5923" y="22448"/>
                    <a:pt x="5688" y="22353"/>
                  </a:cubicBezTo>
                  <a:cubicBezTo>
                    <a:pt x="5702" y="22315"/>
                    <a:pt x="5725" y="22304"/>
                    <a:pt x="5750" y="22304"/>
                  </a:cubicBezTo>
                  <a:cubicBezTo>
                    <a:pt x="5780" y="22304"/>
                    <a:pt x="5813" y="22319"/>
                    <a:pt x="5840" y="22324"/>
                  </a:cubicBezTo>
                  <a:cubicBezTo>
                    <a:pt x="6474" y="22431"/>
                    <a:pt x="7112" y="22480"/>
                    <a:pt x="7754" y="22480"/>
                  </a:cubicBezTo>
                  <a:cubicBezTo>
                    <a:pt x="8003" y="22480"/>
                    <a:pt x="8253" y="22472"/>
                    <a:pt x="8503" y="22458"/>
                  </a:cubicBezTo>
                  <a:cubicBezTo>
                    <a:pt x="8795" y="22440"/>
                    <a:pt x="9084" y="22402"/>
                    <a:pt x="9371" y="22345"/>
                  </a:cubicBezTo>
                  <a:cubicBezTo>
                    <a:pt x="9420" y="22336"/>
                    <a:pt x="9491" y="22341"/>
                    <a:pt x="9518" y="22271"/>
                  </a:cubicBezTo>
                  <a:cubicBezTo>
                    <a:pt x="9515" y="22271"/>
                    <a:pt x="9512" y="22271"/>
                    <a:pt x="9509" y="22271"/>
                  </a:cubicBezTo>
                  <a:cubicBezTo>
                    <a:pt x="9194" y="22271"/>
                    <a:pt x="8897" y="22331"/>
                    <a:pt x="8594" y="22346"/>
                  </a:cubicBezTo>
                  <a:lnTo>
                    <a:pt x="8541" y="22284"/>
                  </a:lnTo>
                  <a:cubicBezTo>
                    <a:pt x="8470" y="22366"/>
                    <a:pt x="8376" y="22379"/>
                    <a:pt x="8279" y="22379"/>
                  </a:cubicBezTo>
                  <a:cubicBezTo>
                    <a:pt x="8235" y="22379"/>
                    <a:pt x="8191" y="22376"/>
                    <a:pt x="8147" y="22376"/>
                  </a:cubicBezTo>
                  <a:cubicBezTo>
                    <a:pt x="8118" y="22376"/>
                    <a:pt x="8140" y="22337"/>
                    <a:pt x="8126" y="22319"/>
                  </a:cubicBezTo>
                  <a:lnTo>
                    <a:pt x="8126" y="22319"/>
                  </a:lnTo>
                  <a:cubicBezTo>
                    <a:pt x="8133" y="22320"/>
                    <a:pt x="8139" y="22321"/>
                    <a:pt x="8144" y="22321"/>
                  </a:cubicBezTo>
                  <a:cubicBezTo>
                    <a:pt x="8166" y="22321"/>
                    <a:pt x="8173" y="22308"/>
                    <a:pt x="8166" y="22283"/>
                  </a:cubicBezTo>
                  <a:lnTo>
                    <a:pt x="8166" y="22283"/>
                  </a:lnTo>
                  <a:lnTo>
                    <a:pt x="8209" y="22289"/>
                  </a:lnTo>
                  <a:cubicBezTo>
                    <a:pt x="8205" y="22278"/>
                    <a:pt x="8197" y="22269"/>
                    <a:pt x="8189" y="22261"/>
                  </a:cubicBezTo>
                  <a:lnTo>
                    <a:pt x="8189" y="22261"/>
                  </a:lnTo>
                  <a:cubicBezTo>
                    <a:pt x="8197" y="22268"/>
                    <a:pt x="8205" y="22277"/>
                    <a:pt x="8209" y="22288"/>
                  </a:cubicBezTo>
                  <a:cubicBezTo>
                    <a:pt x="8309" y="22210"/>
                    <a:pt x="8410" y="22131"/>
                    <a:pt x="8493" y="22038"/>
                  </a:cubicBezTo>
                  <a:cubicBezTo>
                    <a:pt x="8499" y="22037"/>
                    <a:pt x="8505" y="22036"/>
                    <a:pt x="8511" y="22036"/>
                  </a:cubicBezTo>
                  <a:cubicBezTo>
                    <a:pt x="8517" y="22036"/>
                    <a:pt x="8523" y="22037"/>
                    <a:pt x="8529" y="22038"/>
                  </a:cubicBezTo>
                  <a:cubicBezTo>
                    <a:pt x="8533" y="22120"/>
                    <a:pt x="8537" y="22202"/>
                    <a:pt x="8542" y="22283"/>
                  </a:cubicBezTo>
                  <a:lnTo>
                    <a:pt x="8596" y="22345"/>
                  </a:lnTo>
                  <a:cubicBezTo>
                    <a:pt x="8610" y="22281"/>
                    <a:pt x="8715" y="22255"/>
                    <a:pt x="8696" y="22176"/>
                  </a:cubicBezTo>
                  <a:lnTo>
                    <a:pt x="8696" y="22176"/>
                  </a:lnTo>
                  <a:cubicBezTo>
                    <a:pt x="8679" y="22181"/>
                    <a:pt x="8664" y="22183"/>
                    <a:pt x="8652" y="22183"/>
                  </a:cubicBezTo>
                  <a:cubicBezTo>
                    <a:pt x="8617" y="22183"/>
                    <a:pt x="8599" y="22165"/>
                    <a:pt x="8605" y="22117"/>
                  </a:cubicBezTo>
                  <a:cubicBezTo>
                    <a:pt x="8608" y="22088"/>
                    <a:pt x="8606" y="22060"/>
                    <a:pt x="8603" y="22032"/>
                  </a:cubicBezTo>
                  <a:cubicBezTo>
                    <a:pt x="8665" y="21867"/>
                    <a:pt x="8621" y="21694"/>
                    <a:pt x="8648" y="21525"/>
                  </a:cubicBezTo>
                  <a:cubicBezTo>
                    <a:pt x="8662" y="21434"/>
                    <a:pt x="8694" y="21421"/>
                    <a:pt x="8781" y="21420"/>
                  </a:cubicBezTo>
                  <a:cubicBezTo>
                    <a:pt x="9213" y="21413"/>
                    <a:pt x="9638" y="21365"/>
                    <a:pt x="10075" y="21308"/>
                  </a:cubicBezTo>
                  <a:cubicBezTo>
                    <a:pt x="10108" y="21400"/>
                    <a:pt x="10082" y="21491"/>
                    <a:pt x="10091" y="21582"/>
                  </a:cubicBezTo>
                  <a:cubicBezTo>
                    <a:pt x="10097" y="21633"/>
                    <a:pt x="10051" y="21650"/>
                    <a:pt x="10019" y="21678"/>
                  </a:cubicBezTo>
                  <a:cubicBezTo>
                    <a:pt x="10014" y="21682"/>
                    <a:pt x="9956" y="21680"/>
                    <a:pt x="10010" y="21710"/>
                  </a:cubicBezTo>
                  <a:cubicBezTo>
                    <a:pt x="10092" y="21757"/>
                    <a:pt x="10088" y="21764"/>
                    <a:pt x="10016" y="21816"/>
                  </a:cubicBezTo>
                  <a:cubicBezTo>
                    <a:pt x="10002" y="21827"/>
                    <a:pt x="9979" y="21830"/>
                    <a:pt x="9981" y="21852"/>
                  </a:cubicBezTo>
                  <a:cubicBezTo>
                    <a:pt x="9988" y="21854"/>
                    <a:pt x="9995" y="21855"/>
                    <a:pt x="10004" y="21855"/>
                  </a:cubicBezTo>
                  <a:cubicBezTo>
                    <a:pt x="10017" y="21855"/>
                    <a:pt x="10031" y="21853"/>
                    <a:pt x="10045" y="21853"/>
                  </a:cubicBezTo>
                  <a:cubicBezTo>
                    <a:pt x="10068" y="21853"/>
                    <a:pt x="10088" y="21859"/>
                    <a:pt x="10096" y="21891"/>
                  </a:cubicBezTo>
                  <a:cubicBezTo>
                    <a:pt x="10123" y="21988"/>
                    <a:pt x="10017" y="21999"/>
                    <a:pt x="9962" y="22044"/>
                  </a:cubicBezTo>
                  <a:cubicBezTo>
                    <a:pt x="9970" y="22061"/>
                    <a:pt x="9980" y="22065"/>
                    <a:pt x="9991" y="22065"/>
                  </a:cubicBezTo>
                  <a:cubicBezTo>
                    <a:pt x="10007" y="22065"/>
                    <a:pt x="10024" y="22056"/>
                    <a:pt x="10038" y="22055"/>
                  </a:cubicBezTo>
                  <a:cubicBezTo>
                    <a:pt x="10044" y="22054"/>
                    <a:pt x="10050" y="22054"/>
                    <a:pt x="10056" y="22054"/>
                  </a:cubicBezTo>
                  <a:cubicBezTo>
                    <a:pt x="10078" y="22054"/>
                    <a:pt x="10096" y="22059"/>
                    <a:pt x="10104" y="22080"/>
                  </a:cubicBezTo>
                  <a:cubicBezTo>
                    <a:pt x="10115" y="22107"/>
                    <a:pt x="10122" y="22136"/>
                    <a:pt x="10127" y="22164"/>
                  </a:cubicBezTo>
                  <a:cubicBezTo>
                    <a:pt x="10132" y="22189"/>
                    <a:pt x="10151" y="22210"/>
                    <a:pt x="10176" y="22214"/>
                  </a:cubicBezTo>
                  <a:cubicBezTo>
                    <a:pt x="10185" y="22158"/>
                    <a:pt x="10195" y="22101"/>
                    <a:pt x="10207" y="22045"/>
                  </a:cubicBezTo>
                  <a:cubicBezTo>
                    <a:pt x="10213" y="22009"/>
                    <a:pt x="10237" y="21998"/>
                    <a:pt x="10270" y="21998"/>
                  </a:cubicBezTo>
                  <a:cubicBezTo>
                    <a:pt x="10278" y="21998"/>
                    <a:pt x="10287" y="21999"/>
                    <a:pt x="10296" y="22000"/>
                  </a:cubicBezTo>
                  <a:cubicBezTo>
                    <a:pt x="10314" y="22073"/>
                    <a:pt x="10331" y="22144"/>
                    <a:pt x="10356" y="22250"/>
                  </a:cubicBezTo>
                  <a:cubicBezTo>
                    <a:pt x="10384" y="22145"/>
                    <a:pt x="10385" y="22074"/>
                    <a:pt x="10368" y="22003"/>
                  </a:cubicBezTo>
                  <a:cubicBezTo>
                    <a:pt x="10375" y="21978"/>
                    <a:pt x="10383" y="21954"/>
                    <a:pt x="10417" y="21954"/>
                  </a:cubicBezTo>
                  <a:cubicBezTo>
                    <a:pt x="10419" y="21954"/>
                    <a:pt x="10422" y="21954"/>
                    <a:pt x="10424" y="21954"/>
                  </a:cubicBezTo>
                  <a:cubicBezTo>
                    <a:pt x="10453" y="21956"/>
                    <a:pt x="10454" y="21982"/>
                    <a:pt x="10466" y="21999"/>
                  </a:cubicBezTo>
                  <a:cubicBezTo>
                    <a:pt x="10461" y="22045"/>
                    <a:pt x="10454" y="22092"/>
                    <a:pt x="10497" y="22139"/>
                  </a:cubicBezTo>
                  <a:cubicBezTo>
                    <a:pt x="10537" y="22082"/>
                    <a:pt x="10530" y="22041"/>
                    <a:pt x="10511" y="21998"/>
                  </a:cubicBezTo>
                  <a:cubicBezTo>
                    <a:pt x="10533" y="21926"/>
                    <a:pt x="10542" y="21898"/>
                    <a:pt x="10564" y="21898"/>
                  </a:cubicBezTo>
                  <a:cubicBezTo>
                    <a:pt x="10579" y="21898"/>
                    <a:pt x="10598" y="21909"/>
                    <a:pt x="10630" y="21929"/>
                  </a:cubicBezTo>
                  <a:cubicBezTo>
                    <a:pt x="10621" y="21968"/>
                    <a:pt x="10627" y="22010"/>
                    <a:pt x="10649" y="22044"/>
                  </a:cubicBezTo>
                  <a:cubicBezTo>
                    <a:pt x="10673" y="22011"/>
                    <a:pt x="10680" y="21968"/>
                    <a:pt x="10667" y="21930"/>
                  </a:cubicBezTo>
                  <a:cubicBezTo>
                    <a:pt x="10663" y="21833"/>
                    <a:pt x="10777" y="21814"/>
                    <a:pt x="10829" y="21754"/>
                  </a:cubicBezTo>
                  <a:cubicBezTo>
                    <a:pt x="10859" y="21741"/>
                    <a:pt x="10887" y="21721"/>
                    <a:pt x="10854" y="21696"/>
                  </a:cubicBezTo>
                  <a:cubicBezTo>
                    <a:pt x="10846" y="21689"/>
                    <a:pt x="10837" y="21686"/>
                    <a:pt x="10828" y="21686"/>
                  </a:cubicBezTo>
                  <a:cubicBezTo>
                    <a:pt x="10809" y="21686"/>
                    <a:pt x="10790" y="21699"/>
                    <a:pt x="10775" y="21714"/>
                  </a:cubicBezTo>
                  <a:cubicBezTo>
                    <a:pt x="10759" y="21716"/>
                    <a:pt x="10745" y="21717"/>
                    <a:pt x="10732" y="21717"/>
                  </a:cubicBezTo>
                  <a:cubicBezTo>
                    <a:pt x="10681" y="21717"/>
                    <a:pt x="10657" y="21698"/>
                    <a:pt x="10707" y="21639"/>
                  </a:cubicBezTo>
                  <a:cubicBezTo>
                    <a:pt x="10749" y="21591"/>
                    <a:pt x="10839" y="21557"/>
                    <a:pt x="10699" y="21518"/>
                  </a:cubicBezTo>
                  <a:cubicBezTo>
                    <a:pt x="10664" y="21508"/>
                    <a:pt x="10694" y="21468"/>
                    <a:pt x="10715" y="21447"/>
                  </a:cubicBezTo>
                  <a:cubicBezTo>
                    <a:pt x="10782" y="21388"/>
                    <a:pt x="10695" y="21379"/>
                    <a:pt x="10673" y="21348"/>
                  </a:cubicBezTo>
                  <a:cubicBezTo>
                    <a:pt x="10623" y="21136"/>
                    <a:pt x="10821" y="21111"/>
                    <a:pt x="10969" y="21046"/>
                  </a:cubicBezTo>
                  <a:close/>
                  <a:moveTo>
                    <a:pt x="19571" y="25381"/>
                  </a:moveTo>
                  <a:lnTo>
                    <a:pt x="19766" y="25406"/>
                  </a:lnTo>
                  <a:cubicBezTo>
                    <a:pt x="19728" y="25427"/>
                    <a:pt x="19692" y="25445"/>
                    <a:pt x="19658" y="25445"/>
                  </a:cubicBezTo>
                  <a:cubicBezTo>
                    <a:pt x="19625" y="25445"/>
                    <a:pt x="19595" y="25428"/>
                    <a:pt x="19571" y="25381"/>
                  </a:cubicBezTo>
                  <a:close/>
                  <a:moveTo>
                    <a:pt x="39680" y="13802"/>
                  </a:moveTo>
                  <a:cubicBezTo>
                    <a:pt x="39936" y="13847"/>
                    <a:pt x="39971" y="13883"/>
                    <a:pt x="39956" y="14089"/>
                  </a:cubicBezTo>
                  <a:cubicBezTo>
                    <a:pt x="39930" y="14416"/>
                    <a:pt x="39829" y="14732"/>
                    <a:pt x="39738" y="15049"/>
                  </a:cubicBezTo>
                  <a:cubicBezTo>
                    <a:pt x="39402" y="16242"/>
                    <a:pt x="39136" y="17445"/>
                    <a:pt x="38954" y="18661"/>
                  </a:cubicBezTo>
                  <a:lnTo>
                    <a:pt x="38955" y="18662"/>
                  </a:lnTo>
                  <a:cubicBezTo>
                    <a:pt x="38888" y="19108"/>
                    <a:pt x="38838" y="19555"/>
                    <a:pt x="38785" y="20002"/>
                  </a:cubicBezTo>
                  <a:cubicBezTo>
                    <a:pt x="38700" y="20712"/>
                    <a:pt x="38529" y="21408"/>
                    <a:pt x="38345" y="22104"/>
                  </a:cubicBezTo>
                  <a:cubicBezTo>
                    <a:pt x="38062" y="23174"/>
                    <a:pt x="37853" y="24255"/>
                    <a:pt x="37665" y="25341"/>
                  </a:cubicBezTo>
                  <a:cubicBezTo>
                    <a:pt x="37659" y="25374"/>
                    <a:pt x="37663" y="25411"/>
                    <a:pt x="37622" y="25446"/>
                  </a:cubicBezTo>
                  <a:cubicBezTo>
                    <a:pt x="37481" y="25335"/>
                    <a:pt x="37403" y="25192"/>
                    <a:pt x="37312" y="25059"/>
                  </a:cubicBezTo>
                  <a:cubicBezTo>
                    <a:pt x="37286" y="25021"/>
                    <a:pt x="37301" y="24979"/>
                    <a:pt x="37313" y="24940"/>
                  </a:cubicBezTo>
                  <a:cubicBezTo>
                    <a:pt x="37572" y="24087"/>
                    <a:pt x="37742" y="23218"/>
                    <a:pt x="37952" y="22355"/>
                  </a:cubicBezTo>
                  <a:cubicBezTo>
                    <a:pt x="38155" y="21514"/>
                    <a:pt x="38275" y="20662"/>
                    <a:pt x="38414" y="19813"/>
                  </a:cubicBezTo>
                  <a:cubicBezTo>
                    <a:pt x="38583" y="18773"/>
                    <a:pt x="38794" y="17737"/>
                    <a:pt x="39032" y="16706"/>
                  </a:cubicBezTo>
                  <a:cubicBezTo>
                    <a:pt x="39256" y="15740"/>
                    <a:pt x="39497" y="14776"/>
                    <a:pt x="39680" y="13802"/>
                  </a:cubicBezTo>
                  <a:close/>
                  <a:moveTo>
                    <a:pt x="4663" y="25265"/>
                  </a:moveTo>
                  <a:cubicBezTo>
                    <a:pt x="4690" y="25265"/>
                    <a:pt x="4718" y="25273"/>
                    <a:pt x="4746" y="25285"/>
                  </a:cubicBezTo>
                  <a:cubicBezTo>
                    <a:pt x="4806" y="25310"/>
                    <a:pt x="4818" y="25363"/>
                    <a:pt x="4760" y="25393"/>
                  </a:cubicBezTo>
                  <a:lnTo>
                    <a:pt x="4759" y="25393"/>
                  </a:lnTo>
                  <a:cubicBezTo>
                    <a:pt x="4701" y="25426"/>
                    <a:pt x="4634" y="25448"/>
                    <a:pt x="4567" y="25454"/>
                  </a:cubicBezTo>
                  <a:cubicBezTo>
                    <a:pt x="4537" y="25400"/>
                    <a:pt x="4517" y="25344"/>
                    <a:pt x="4576" y="25297"/>
                  </a:cubicBezTo>
                  <a:cubicBezTo>
                    <a:pt x="4603" y="25275"/>
                    <a:pt x="4632" y="25265"/>
                    <a:pt x="4663" y="25265"/>
                  </a:cubicBezTo>
                  <a:close/>
                  <a:moveTo>
                    <a:pt x="32872" y="25299"/>
                  </a:moveTo>
                  <a:cubicBezTo>
                    <a:pt x="32944" y="25299"/>
                    <a:pt x="33021" y="25313"/>
                    <a:pt x="33096" y="25313"/>
                  </a:cubicBezTo>
                  <a:cubicBezTo>
                    <a:pt x="33110" y="25313"/>
                    <a:pt x="33124" y="25312"/>
                    <a:pt x="33138" y="25311"/>
                  </a:cubicBezTo>
                  <a:lnTo>
                    <a:pt x="33138" y="25311"/>
                  </a:lnTo>
                  <a:cubicBezTo>
                    <a:pt x="33069" y="25434"/>
                    <a:pt x="32979" y="25458"/>
                    <a:pt x="32878" y="25458"/>
                  </a:cubicBezTo>
                  <a:cubicBezTo>
                    <a:pt x="32816" y="25458"/>
                    <a:pt x="32750" y="25449"/>
                    <a:pt x="32683" y="25449"/>
                  </a:cubicBezTo>
                  <a:cubicBezTo>
                    <a:pt x="32654" y="25449"/>
                    <a:pt x="32626" y="25450"/>
                    <a:pt x="32597" y="25455"/>
                  </a:cubicBezTo>
                  <a:cubicBezTo>
                    <a:pt x="32675" y="25326"/>
                    <a:pt x="32770" y="25299"/>
                    <a:pt x="32872" y="25299"/>
                  </a:cubicBezTo>
                  <a:close/>
                  <a:moveTo>
                    <a:pt x="27561" y="25305"/>
                  </a:moveTo>
                  <a:cubicBezTo>
                    <a:pt x="27566" y="25305"/>
                    <a:pt x="27571" y="25305"/>
                    <a:pt x="27577" y="25305"/>
                  </a:cubicBezTo>
                  <a:cubicBezTo>
                    <a:pt x="27631" y="25308"/>
                    <a:pt x="27685" y="25320"/>
                    <a:pt x="27738" y="25320"/>
                  </a:cubicBezTo>
                  <a:cubicBezTo>
                    <a:pt x="27744" y="25320"/>
                    <a:pt x="27751" y="25320"/>
                    <a:pt x="27757" y="25319"/>
                  </a:cubicBezTo>
                  <a:cubicBezTo>
                    <a:pt x="27762" y="25319"/>
                    <a:pt x="27767" y="25319"/>
                    <a:pt x="27772" y="25319"/>
                  </a:cubicBezTo>
                  <a:cubicBezTo>
                    <a:pt x="27872" y="25319"/>
                    <a:pt x="27862" y="25378"/>
                    <a:pt x="27858" y="25436"/>
                  </a:cubicBezTo>
                  <a:cubicBezTo>
                    <a:pt x="27820" y="25444"/>
                    <a:pt x="27781" y="25461"/>
                    <a:pt x="27743" y="25462"/>
                  </a:cubicBezTo>
                  <a:cubicBezTo>
                    <a:pt x="27691" y="25464"/>
                    <a:pt x="27639" y="25464"/>
                    <a:pt x="27586" y="25464"/>
                  </a:cubicBezTo>
                  <a:cubicBezTo>
                    <a:pt x="27514" y="25464"/>
                    <a:pt x="27440" y="25463"/>
                    <a:pt x="27358" y="25463"/>
                  </a:cubicBezTo>
                  <a:cubicBezTo>
                    <a:pt x="27402" y="25365"/>
                    <a:pt x="27453" y="25305"/>
                    <a:pt x="27561" y="25305"/>
                  </a:cubicBezTo>
                  <a:close/>
                  <a:moveTo>
                    <a:pt x="10102" y="25376"/>
                  </a:moveTo>
                  <a:cubicBezTo>
                    <a:pt x="10108" y="25376"/>
                    <a:pt x="10116" y="25377"/>
                    <a:pt x="10122" y="25378"/>
                  </a:cubicBezTo>
                  <a:cubicBezTo>
                    <a:pt x="10170" y="25381"/>
                    <a:pt x="10179" y="25415"/>
                    <a:pt x="10161" y="25437"/>
                  </a:cubicBezTo>
                  <a:cubicBezTo>
                    <a:pt x="10152" y="25450"/>
                    <a:pt x="10142" y="25455"/>
                    <a:pt x="10133" y="25455"/>
                  </a:cubicBezTo>
                  <a:cubicBezTo>
                    <a:pt x="10116" y="25455"/>
                    <a:pt x="10101" y="25439"/>
                    <a:pt x="10089" y="25422"/>
                  </a:cubicBezTo>
                  <a:cubicBezTo>
                    <a:pt x="10051" y="25432"/>
                    <a:pt x="10021" y="25469"/>
                    <a:pt x="9981" y="25469"/>
                  </a:cubicBezTo>
                  <a:cubicBezTo>
                    <a:pt x="9966" y="25469"/>
                    <a:pt x="9951" y="25464"/>
                    <a:pt x="9933" y="25451"/>
                  </a:cubicBezTo>
                  <a:cubicBezTo>
                    <a:pt x="9926" y="25442"/>
                    <a:pt x="9925" y="25429"/>
                    <a:pt x="9931" y="25419"/>
                  </a:cubicBezTo>
                  <a:cubicBezTo>
                    <a:pt x="9960" y="25395"/>
                    <a:pt x="9991" y="25380"/>
                    <a:pt x="10025" y="25380"/>
                  </a:cubicBezTo>
                  <a:cubicBezTo>
                    <a:pt x="10045" y="25380"/>
                    <a:pt x="10065" y="25385"/>
                    <a:pt x="10086" y="25396"/>
                  </a:cubicBezTo>
                  <a:cubicBezTo>
                    <a:pt x="10084" y="25379"/>
                    <a:pt x="10091" y="25376"/>
                    <a:pt x="10102" y="25376"/>
                  </a:cubicBezTo>
                  <a:close/>
                  <a:moveTo>
                    <a:pt x="16942" y="25323"/>
                  </a:moveTo>
                  <a:cubicBezTo>
                    <a:pt x="16964" y="25330"/>
                    <a:pt x="16987" y="25332"/>
                    <a:pt x="17010" y="25332"/>
                  </a:cubicBezTo>
                  <a:cubicBezTo>
                    <a:pt x="17029" y="25332"/>
                    <a:pt x="17048" y="25330"/>
                    <a:pt x="17067" y="25327"/>
                  </a:cubicBezTo>
                  <a:lnTo>
                    <a:pt x="17067" y="25328"/>
                  </a:lnTo>
                  <a:cubicBezTo>
                    <a:pt x="17097" y="25344"/>
                    <a:pt x="17186" y="25325"/>
                    <a:pt x="17137" y="25391"/>
                  </a:cubicBezTo>
                  <a:cubicBezTo>
                    <a:pt x="17095" y="25447"/>
                    <a:pt x="17026" y="25470"/>
                    <a:pt x="16949" y="25470"/>
                  </a:cubicBezTo>
                  <a:cubicBezTo>
                    <a:pt x="16935" y="25470"/>
                    <a:pt x="16921" y="25470"/>
                    <a:pt x="16907" y="25468"/>
                  </a:cubicBezTo>
                  <a:cubicBezTo>
                    <a:pt x="16897" y="25467"/>
                    <a:pt x="16888" y="25467"/>
                    <a:pt x="16878" y="25467"/>
                  </a:cubicBezTo>
                  <a:cubicBezTo>
                    <a:pt x="16848" y="25467"/>
                    <a:pt x="16817" y="25470"/>
                    <a:pt x="16786" y="25470"/>
                  </a:cubicBezTo>
                  <a:cubicBezTo>
                    <a:pt x="16734" y="25470"/>
                    <a:pt x="16686" y="25460"/>
                    <a:pt x="16656" y="25400"/>
                  </a:cubicBezTo>
                  <a:lnTo>
                    <a:pt x="16656" y="25400"/>
                  </a:lnTo>
                  <a:cubicBezTo>
                    <a:pt x="16667" y="25414"/>
                    <a:pt x="16678" y="25419"/>
                    <a:pt x="16688" y="25419"/>
                  </a:cubicBezTo>
                  <a:cubicBezTo>
                    <a:pt x="16707" y="25419"/>
                    <a:pt x="16724" y="25401"/>
                    <a:pt x="16738" y="25392"/>
                  </a:cubicBezTo>
                  <a:cubicBezTo>
                    <a:pt x="16796" y="25347"/>
                    <a:pt x="16869" y="25323"/>
                    <a:pt x="16942" y="25323"/>
                  </a:cubicBezTo>
                  <a:close/>
                  <a:moveTo>
                    <a:pt x="13995" y="25296"/>
                  </a:moveTo>
                  <a:cubicBezTo>
                    <a:pt x="14053" y="25296"/>
                    <a:pt x="14112" y="25299"/>
                    <a:pt x="14173" y="25299"/>
                  </a:cubicBezTo>
                  <a:cubicBezTo>
                    <a:pt x="14191" y="25299"/>
                    <a:pt x="14210" y="25299"/>
                    <a:pt x="14228" y="25298"/>
                  </a:cubicBezTo>
                  <a:lnTo>
                    <a:pt x="14228" y="25298"/>
                  </a:lnTo>
                  <a:cubicBezTo>
                    <a:pt x="14110" y="25454"/>
                    <a:pt x="13961" y="25475"/>
                    <a:pt x="13802" y="25475"/>
                  </a:cubicBezTo>
                  <a:cubicBezTo>
                    <a:pt x="13745" y="25475"/>
                    <a:pt x="13687" y="25472"/>
                    <a:pt x="13629" y="25472"/>
                  </a:cubicBezTo>
                  <a:cubicBezTo>
                    <a:pt x="13616" y="25472"/>
                    <a:pt x="13602" y="25473"/>
                    <a:pt x="13589" y="25473"/>
                  </a:cubicBezTo>
                  <a:lnTo>
                    <a:pt x="13588" y="25474"/>
                  </a:lnTo>
                  <a:cubicBezTo>
                    <a:pt x="13698" y="25317"/>
                    <a:pt x="13840" y="25296"/>
                    <a:pt x="13995" y="25296"/>
                  </a:cubicBezTo>
                  <a:close/>
                  <a:moveTo>
                    <a:pt x="17668" y="25309"/>
                  </a:moveTo>
                  <a:cubicBezTo>
                    <a:pt x="17672" y="25327"/>
                    <a:pt x="17677" y="25344"/>
                    <a:pt x="17682" y="25362"/>
                  </a:cubicBezTo>
                  <a:cubicBezTo>
                    <a:pt x="17712" y="25374"/>
                    <a:pt x="17758" y="25360"/>
                    <a:pt x="17773" y="25388"/>
                  </a:cubicBezTo>
                  <a:cubicBezTo>
                    <a:pt x="17792" y="25422"/>
                    <a:pt x="17748" y="25436"/>
                    <a:pt x="17725" y="25453"/>
                  </a:cubicBezTo>
                  <a:cubicBezTo>
                    <a:pt x="17697" y="25473"/>
                    <a:pt x="17663" y="25475"/>
                    <a:pt x="17630" y="25475"/>
                  </a:cubicBezTo>
                  <a:lnTo>
                    <a:pt x="17236" y="25475"/>
                  </a:lnTo>
                  <a:cubicBezTo>
                    <a:pt x="17272" y="25369"/>
                    <a:pt x="17353" y="25362"/>
                    <a:pt x="17433" y="25353"/>
                  </a:cubicBezTo>
                  <a:cubicBezTo>
                    <a:pt x="17484" y="25363"/>
                    <a:pt x="17537" y="25368"/>
                    <a:pt x="17589" y="25368"/>
                  </a:cubicBezTo>
                  <a:cubicBezTo>
                    <a:pt x="17620" y="25368"/>
                    <a:pt x="17651" y="25366"/>
                    <a:pt x="17682" y="25362"/>
                  </a:cubicBezTo>
                  <a:cubicBezTo>
                    <a:pt x="17677" y="25344"/>
                    <a:pt x="17671" y="25327"/>
                    <a:pt x="17668" y="25309"/>
                  </a:cubicBezTo>
                  <a:close/>
                  <a:moveTo>
                    <a:pt x="16401" y="25301"/>
                  </a:moveTo>
                  <a:cubicBezTo>
                    <a:pt x="16454" y="25301"/>
                    <a:pt x="16507" y="25307"/>
                    <a:pt x="16561" y="25309"/>
                  </a:cubicBezTo>
                  <a:cubicBezTo>
                    <a:pt x="16618" y="25311"/>
                    <a:pt x="16613" y="25350"/>
                    <a:pt x="16625" y="25378"/>
                  </a:cubicBezTo>
                  <a:cubicBezTo>
                    <a:pt x="16619" y="25375"/>
                    <a:pt x="16612" y="25374"/>
                    <a:pt x="16606" y="25374"/>
                  </a:cubicBezTo>
                  <a:cubicBezTo>
                    <a:pt x="16576" y="25374"/>
                    <a:pt x="16551" y="25404"/>
                    <a:pt x="16528" y="25419"/>
                  </a:cubicBezTo>
                  <a:cubicBezTo>
                    <a:pt x="16458" y="25463"/>
                    <a:pt x="16385" y="25475"/>
                    <a:pt x="16310" y="25475"/>
                  </a:cubicBezTo>
                  <a:cubicBezTo>
                    <a:pt x="16246" y="25475"/>
                    <a:pt x="16180" y="25467"/>
                    <a:pt x="16115" y="25462"/>
                  </a:cubicBezTo>
                  <a:lnTo>
                    <a:pt x="16125" y="25416"/>
                  </a:lnTo>
                  <a:cubicBezTo>
                    <a:pt x="16155" y="25410"/>
                    <a:pt x="16182" y="25392"/>
                    <a:pt x="16197" y="25365"/>
                  </a:cubicBezTo>
                  <a:cubicBezTo>
                    <a:pt x="16259" y="25313"/>
                    <a:pt x="16329" y="25301"/>
                    <a:pt x="16401" y="25301"/>
                  </a:cubicBezTo>
                  <a:close/>
                  <a:moveTo>
                    <a:pt x="13389" y="25296"/>
                  </a:moveTo>
                  <a:cubicBezTo>
                    <a:pt x="13457" y="25296"/>
                    <a:pt x="13528" y="25299"/>
                    <a:pt x="13599" y="25300"/>
                  </a:cubicBezTo>
                  <a:cubicBezTo>
                    <a:pt x="13491" y="25451"/>
                    <a:pt x="13352" y="25475"/>
                    <a:pt x="13202" y="25475"/>
                  </a:cubicBezTo>
                  <a:cubicBezTo>
                    <a:pt x="13133" y="25475"/>
                    <a:pt x="13061" y="25470"/>
                    <a:pt x="12989" y="25470"/>
                  </a:cubicBezTo>
                  <a:cubicBezTo>
                    <a:pt x="12969" y="25470"/>
                    <a:pt x="12948" y="25471"/>
                    <a:pt x="12928" y="25472"/>
                  </a:cubicBezTo>
                  <a:cubicBezTo>
                    <a:pt x="13055" y="25320"/>
                    <a:pt x="13215" y="25296"/>
                    <a:pt x="13389" y="25296"/>
                  </a:cubicBezTo>
                  <a:close/>
                  <a:moveTo>
                    <a:pt x="31930" y="25272"/>
                  </a:moveTo>
                  <a:cubicBezTo>
                    <a:pt x="31961" y="25272"/>
                    <a:pt x="31991" y="25277"/>
                    <a:pt x="32018" y="25292"/>
                  </a:cubicBezTo>
                  <a:cubicBezTo>
                    <a:pt x="32072" y="25322"/>
                    <a:pt x="31974" y="25363"/>
                    <a:pt x="32042" y="25409"/>
                  </a:cubicBezTo>
                  <a:cubicBezTo>
                    <a:pt x="32135" y="25332"/>
                    <a:pt x="32242" y="25280"/>
                    <a:pt x="32364" y="25280"/>
                  </a:cubicBezTo>
                  <a:cubicBezTo>
                    <a:pt x="32412" y="25280"/>
                    <a:pt x="32462" y="25288"/>
                    <a:pt x="32514" y="25305"/>
                  </a:cubicBezTo>
                  <a:cubicBezTo>
                    <a:pt x="32447" y="25414"/>
                    <a:pt x="32351" y="25476"/>
                    <a:pt x="32244" y="25476"/>
                  </a:cubicBezTo>
                  <a:cubicBezTo>
                    <a:pt x="32190" y="25476"/>
                    <a:pt x="32133" y="25460"/>
                    <a:pt x="32075" y="25428"/>
                  </a:cubicBezTo>
                  <a:cubicBezTo>
                    <a:pt x="32040" y="25409"/>
                    <a:pt x="32015" y="25400"/>
                    <a:pt x="31990" y="25400"/>
                  </a:cubicBezTo>
                  <a:cubicBezTo>
                    <a:pt x="31969" y="25400"/>
                    <a:pt x="31947" y="25407"/>
                    <a:pt x="31919" y="25419"/>
                  </a:cubicBezTo>
                  <a:cubicBezTo>
                    <a:pt x="31895" y="25430"/>
                    <a:pt x="31870" y="25435"/>
                    <a:pt x="31842" y="25435"/>
                  </a:cubicBezTo>
                  <a:cubicBezTo>
                    <a:pt x="31802" y="25435"/>
                    <a:pt x="31758" y="25424"/>
                    <a:pt x="31711" y="25405"/>
                  </a:cubicBezTo>
                  <a:lnTo>
                    <a:pt x="31710" y="25406"/>
                  </a:lnTo>
                  <a:cubicBezTo>
                    <a:pt x="31749" y="25340"/>
                    <a:pt x="31790" y="25293"/>
                    <a:pt x="31861" y="25279"/>
                  </a:cubicBezTo>
                  <a:cubicBezTo>
                    <a:pt x="31884" y="25275"/>
                    <a:pt x="31907" y="25272"/>
                    <a:pt x="31930" y="25272"/>
                  </a:cubicBezTo>
                  <a:close/>
                  <a:moveTo>
                    <a:pt x="14564" y="25291"/>
                  </a:moveTo>
                  <a:cubicBezTo>
                    <a:pt x="14631" y="25291"/>
                    <a:pt x="14715" y="25300"/>
                    <a:pt x="14832" y="25315"/>
                  </a:cubicBezTo>
                  <a:lnTo>
                    <a:pt x="14830" y="25315"/>
                  </a:lnTo>
                  <a:cubicBezTo>
                    <a:pt x="14740" y="25440"/>
                    <a:pt x="14702" y="25476"/>
                    <a:pt x="14517" y="25476"/>
                  </a:cubicBezTo>
                  <a:cubicBezTo>
                    <a:pt x="14439" y="25476"/>
                    <a:pt x="14334" y="25470"/>
                    <a:pt x="14189" y="25461"/>
                  </a:cubicBezTo>
                  <a:cubicBezTo>
                    <a:pt x="14348" y="25335"/>
                    <a:pt x="14416" y="25291"/>
                    <a:pt x="14564" y="25291"/>
                  </a:cubicBezTo>
                  <a:close/>
                  <a:moveTo>
                    <a:pt x="12797" y="25287"/>
                  </a:moveTo>
                  <a:cubicBezTo>
                    <a:pt x="12848" y="25287"/>
                    <a:pt x="12904" y="25294"/>
                    <a:pt x="12963" y="25308"/>
                  </a:cubicBezTo>
                  <a:cubicBezTo>
                    <a:pt x="12848" y="25421"/>
                    <a:pt x="12722" y="25477"/>
                    <a:pt x="12569" y="25477"/>
                  </a:cubicBezTo>
                  <a:cubicBezTo>
                    <a:pt x="12526" y="25477"/>
                    <a:pt x="12481" y="25472"/>
                    <a:pt x="12433" y="25463"/>
                  </a:cubicBezTo>
                  <a:cubicBezTo>
                    <a:pt x="12530" y="25346"/>
                    <a:pt x="12646" y="25287"/>
                    <a:pt x="12797" y="25287"/>
                  </a:cubicBezTo>
                  <a:close/>
                  <a:moveTo>
                    <a:pt x="15285" y="25290"/>
                  </a:moveTo>
                  <a:cubicBezTo>
                    <a:pt x="15290" y="25290"/>
                    <a:pt x="15295" y="25290"/>
                    <a:pt x="15299" y="25290"/>
                  </a:cubicBezTo>
                  <a:lnTo>
                    <a:pt x="15623" y="25298"/>
                  </a:lnTo>
                  <a:cubicBezTo>
                    <a:pt x="15539" y="25420"/>
                    <a:pt x="15421" y="25482"/>
                    <a:pt x="15264" y="25482"/>
                  </a:cubicBezTo>
                  <a:cubicBezTo>
                    <a:pt x="15244" y="25482"/>
                    <a:pt x="15222" y="25481"/>
                    <a:pt x="15200" y="25479"/>
                  </a:cubicBezTo>
                  <a:cubicBezTo>
                    <a:pt x="15167" y="25475"/>
                    <a:pt x="15134" y="25474"/>
                    <a:pt x="15098" y="25474"/>
                  </a:cubicBezTo>
                  <a:cubicBezTo>
                    <a:pt x="15048" y="25474"/>
                    <a:pt x="14991" y="25476"/>
                    <a:pt x="14921" y="25476"/>
                  </a:cubicBezTo>
                  <a:cubicBezTo>
                    <a:pt x="15038" y="25361"/>
                    <a:pt x="15136" y="25290"/>
                    <a:pt x="15285" y="25290"/>
                  </a:cubicBezTo>
                  <a:close/>
                  <a:moveTo>
                    <a:pt x="15914" y="25278"/>
                  </a:moveTo>
                  <a:cubicBezTo>
                    <a:pt x="15931" y="25285"/>
                    <a:pt x="15949" y="25286"/>
                    <a:pt x="15968" y="25286"/>
                  </a:cubicBezTo>
                  <a:cubicBezTo>
                    <a:pt x="15986" y="25286"/>
                    <a:pt x="16004" y="25285"/>
                    <a:pt x="16022" y="25285"/>
                  </a:cubicBezTo>
                  <a:cubicBezTo>
                    <a:pt x="16059" y="25285"/>
                    <a:pt x="16094" y="25291"/>
                    <a:pt x="16117" y="25328"/>
                  </a:cubicBezTo>
                  <a:lnTo>
                    <a:pt x="16116" y="25329"/>
                  </a:lnTo>
                  <a:cubicBezTo>
                    <a:pt x="16013" y="25404"/>
                    <a:pt x="15912" y="25483"/>
                    <a:pt x="15775" y="25483"/>
                  </a:cubicBezTo>
                  <a:cubicBezTo>
                    <a:pt x="15728" y="25483"/>
                    <a:pt x="15678" y="25474"/>
                    <a:pt x="15622" y="25453"/>
                  </a:cubicBezTo>
                  <a:cubicBezTo>
                    <a:pt x="15711" y="25374"/>
                    <a:pt x="15782" y="25293"/>
                    <a:pt x="15914" y="25278"/>
                  </a:cubicBezTo>
                  <a:close/>
                  <a:moveTo>
                    <a:pt x="28115" y="25333"/>
                  </a:moveTo>
                  <a:cubicBezTo>
                    <a:pt x="28182" y="25333"/>
                    <a:pt x="28249" y="25355"/>
                    <a:pt x="28321" y="25399"/>
                  </a:cubicBezTo>
                  <a:lnTo>
                    <a:pt x="28308" y="25436"/>
                  </a:lnTo>
                  <a:cubicBezTo>
                    <a:pt x="28238" y="25469"/>
                    <a:pt x="28168" y="25484"/>
                    <a:pt x="28098" y="25484"/>
                  </a:cubicBezTo>
                  <a:cubicBezTo>
                    <a:pt x="28021" y="25484"/>
                    <a:pt x="27943" y="25466"/>
                    <a:pt x="27865" y="25437"/>
                  </a:cubicBezTo>
                  <a:cubicBezTo>
                    <a:pt x="27951" y="25368"/>
                    <a:pt x="28033" y="25333"/>
                    <a:pt x="28115" y="25333"/>
                  </a:cubicBezTo>
                  <a:close/>
                  <a:moveTo>
                    <a:pt x="11193" y="25411"/>
                  </a:moveTo>
                  <a:lnTo>
                    <a:pt x="11193" y="25411"/>
                  </a:lnTo>
                  <a:cubicBezTo>
                    <a:pt x="11206" y="25437"/>
                    <a:pt x="11181" y="25450"/>
                    <a:pt x="11165" y="25463"/>
                  </a:cubicBezTo>
                  <a:cubicBezTo>
                    <a:pt x="11145" y="25478"/>
                    <a:pt x="11127" y="25498"/>
                    <a:pt x="11097" y="25498"/>
                  </a:cubicBezTo>
                  <a:cubicBezTo>
                    <a:pt x="11093" y="25498"/>
                    <a:pt x="11088" y="25498"/>
                    <a:pt x="11083" y="25497"/>
                  </a:cubicBezTo>
                  <a:lnTo>
                    <a:pt x="11083" y="25497"/>
                  </a:lnTo>
                  <a:cubicBezTo>
                    <a:pt x="11115" y="25438"/>
                    <a:pt x="11115" y="25438"/>
                    <a:pt x="11193" y="25411"/>
                  </a:cubicBezTo>
                  <a:close/>
                  <a:moveTo>
                    <a:pt x="18091" y="25387"/>
                  </a:moveTo>
                  <a:lnTo>
                    <a:pt x="18294" y="25403"/>
                  </a:lnTo>
                  <a:cubicBezTo>
                    <a:pt x="18275" y="25467"/>
                    <a:pt x="18222" y="25498"/>
                    <a:pt x="18150" y="25499"/>
                  </a:cubicBezTo>
                  <a:cubicBezTo>
                    <a:pt x="18117" y="25499"/>
                    <a:pt x="18084" y="25500"/>
                    <a:pt x="18051" y="25500"/>
                  </a:cubicBezTo>
                  <a:cubicBezTo>
                    <a:pt x="17992" y="25500"/>
                    <a:pt x="17934" y="25497"/>
                    <a:pt x="17876" y="25481"/>
                  </a:cubicBezTo>
                  <a:cubicBezTo>
                    <a:pt x="17914" y="25374"/>
                    <a:pt x="18009" y="25394"/>
                    <a:pt x="18091" y="25388"/>
                  </a:cubicBezTo>
                  <a:lnTo>
                    <a:pt x="18091" y="25387"/>
                  </a:lnTo>
                  <a:close/>
                  <a:moveTo>
                    <a:pt x="3637" y="25434"/>
                  </a:moveTo>
                  <a:cubicBezTo>
                    <a:pt x="3677" y="25434"/>
                    <a:pt x="3692" y="25460"/>
                    <a:pt x="3688" y="25490"/>
                  </a:cubicBezTo>
                  <a:cubicBezTo>
                    <a:pt x="3687" y="25503"/>
                    <a:pt x="3675" y="25514"/>
                    <a:pt x="3662" y="25514"/>
                  </a:cubicBezTo>
                  <a:cubicBezTo>
                    <a:pt x="3660" y="25514"/>
                    <a:pt x="3658" y="25514"/>
                    <a:pt x="3656" y="25513"/>
                  </a:cubicBezTo>
                  <a:lnTo>
                    <a:pt x="3655" y="25514"/>
                  </a:lnTo>
                  <a:cubicBezTo>
                    <a:pt x="3611" y="25506"/>
                    <a:pt x="3582" y="25491"/>
                    <a:pt x="3588" y="25457"/>
                  </a:cubicBezTo>
                  <a:cubicBezTo>
                    <a:pt x="3589" y="25448"/>
                    <a:pt x="3618" y="25435"/>
                    <a:pt x="3635" y="25434"/>
                  </a:cubicBezTo>
                  <a:cubicBezTo>
                    <a:pt x="3636" y="25434"/>
                    <a:pt x="3636" y="25434"/>
                    <a:pt x="3637" y="25434"/>
                  </a:cubicBezTo>
                  <a:close/>
                  <a:moveTo>
                    <a:pt x="25360" y="24565"/>
                  </a:moveTo>
                  <a:cubicBezTo>
                    <a:pt x="25605" y="24565"/>
                    <a:pt x="25851" y="24567"/>
                    <a:pt x="26096" y="24572"/>
                  </a:cubicBezTo>
                  <a:cubicBezTo>
                    <a:pt x="26731" y="24584"/>
                    <a:pt x="27367" y="24587"/>
                    <a:pt x="28003" y="24593"/>
                  </a:cubicBezTo>
                  <a:cubicBezTo>
                    <a:pt x="29029" y="24601"/>
                    <a:pt x="30051" y="24673"/>
                    <a:pt x="31072" y="24755"/>
                  </a:cubicBezTo>
                  <a:cubicBezTo>
                    <a:pt x="31664" y="24801"/>
                    <a:pt x="32257" y="24833"/>
                    <a:pt x="32850" y="24867"/>
                  </a:cubicBezTo>
                  <a:cubicBezTo>
                    <a:pt x="33649" y="24912"/>
                    <a:pt x="34442" y="24997"/>
                    <a:pt x="35237" y="25067"/>
                  </a:cubicBezTo>
                  <a:cubicBezTo>
                    <a:pt x="35755" y="25111"/>
                    <a:pt x="36273" y="25138"/>
                    <a:pt x="36791" y="25169"/>
                  </a:cubicBezTo>
                  <a:cubicBezTo>
                    <a:pt x="36802" y="25169"/>
                    <a:pt x="36813" y="25169"/>
                    <a:pt x="36823" y="25169"/>
                  </a:cubicBezTo>
                  <a:cubicBezTo>
                    <a:pt x="36900" y="25169"/>
                    <a:pt x="36978" y="25156"/>
                    <a:pt x="37056" y="25152"/>
                  </a:cubicBezTo>
                  <a:cubicBezTo>
                    <a:pt x="37074" y="25151"/>
                    <a:pt x="37094" y="25149"/>
                    <a:pt x="37112" y="25149"/>
                  </a:cubicBezTo>
                  <a:cubicBezTo>
                    <a:pt x="37141" y="25149"/>
                    <a:pt x="37169" y="25154"/>
                    <a:pt x="37186" y="25180"/>
                  </a:cubicBezTo>
                  <a:cubicBezTo>
                    <a:pt x="37260" y="25290"/>
                    <a:pt x="37368" y="25383"/>
                    <a:pt x="37424" y="25514"/>
                  </a:cubicBezTo>
                  <a:cubicBezTo>
                    <a:pt x="37185" y="25505"/>
                    <a:pt x="36966" y="25455"/>
                    <a:pt x="36744" y="25436"/>
                  </a:cubicBezTo>
                  <a:cubicBezTo>
                    <a:pt x="36362" y="25404"/>
                    <a:pt x="35980" y="25380"/>
                    <a:pt x="35600" y="25347"/>
                  </a:cubicBezTo>
                  <a:cubicBezTo>
                    <a:pt x="34982" y="25293"/>
                    <a:pt x="34364" y="25235"/>
                    <a:pt x="33745" y="25182"/>
                  </a:cubicBezTo>
                  <a:cubicBezTo>
                    <a:pt x="33084" y="25123"/>
                    <a:pt x="32422" y="25104"/>
                    <a:pt x="31759" y="25085"/>
                  </a:cubicBezTo>
                  <a:lnTo>
                    <a:pt x="31759" y="25086"/>
                  </a:lnTo>
                  <a:cubicBezTo>
                    <a:pt x="30776" y="25058"/>
                    <a:pt x="29791" y="25043"/>
                    <a:pt x="28808" y="25007"/>
                  </a:cubicBezTo>
                  <a:cubicBezTo>
                    <a:pt x="28139" y="24983"/>
                    <a:pt x="27471" y="24936"/>
                    <a:pt x="26803" y="24897"/>
                  </a:cubicBezTo>
                  <a:cubicBezTo>
                    <a:pt x="26060" y="24853"/>
                    <a:pt x="25317" y="24814"/>
                    <a:pt x="24574" y="24764"/>
                  </a:cubicBezTo>
                  <a:cubicBezTo>
                    <a:pt x="24016" y="24726"/>
                    <a:pt x="23455" y="24714"/>
                    <a:pt x="22899" y="24659"/>
                  </a:cubicBezTo>
                  <a:cubicBezTo>
                    <a:pt x="22856" y="24664"/>
                    <a:pt x="22813" y="24667"/>
                    <a:pt x="22770" y="24667"/>
                  </a:cubicBezTo>
                  <a:cubicBezTo>
                    <a:pt x="22702" y="24667"/>
                    <a:pt x="22635" y="24661"/>
                    <a:pt x="22568" y="24659"/>
                  </a:cubicBezTo>
                  <a:cubicBezTo>
                    <a:pt x="22572" y="24651"/>
                    <a:pt x="22575" y="24644"/>
                    <a:pt x="22580" y="24637"/>
                  </a:cubicBezTo>
                  <a:cubicBezTo>
                    <a:pt x="22651" y="24637"/>
                    <a:pt x="22722" y="24630"/>
                    <a:pt x="22793" y="24630"/>
                  </a:cubicBezTo>
                  <a:cubicBezTo>
                    <a:pt x="22828" y="24630"/>
                    <a:pt x="22864" y="24632"/>
                    <a:pt x="22900" y="24637"/>
                  </a:cubicBezTo>
                  <a:cubicBezTo>
                    <a:pt x="23719" y="24590"/>
                    <a:pt x="24539" y="24565"/>
                    <a:pt x="25360" y="24565"/>
                  </a:cubicBezTo>
                  <a:close/>
                  <a:moveTo>
                    <a:pt x="28639" y="25361"/>
                  </a:moveTo>
                  <a:cubicBezTo>
                    <a:pt x="28649" y="25367"/>
                    <a:pt x="28663" y="25368"/>
                    <a:pt x="28678" y="25368"/>
                  </a:cubicBezTo>
                  <a:cubicBezTo>
                    <a:pt x="28687" y="25368"/>
                    <a:pt x="28696" y="25367"/>
                    <a:pt x="28705" y="25367"/>
                  </a:cubicBezTo>
                  <a:cubicBezTo>
                    <a:pt x="28739" y="25367"/>
                    <a:pt x="28770" y="25373"/>
                    <a:pt x="28758" y="25431"/>
                  </a:cubicBezTo>
                  <a:cubicBezTo>
                    <a:pt x="28704" y="25487"/>
                    <a:pt x="28638" y="25516"/>
                    <a:pt x="28558" y="25516"/>
                  </a:cubicBezTo>
                  <a:cubicBezTo>
                    <a:pt x="28544" y="25516"/>
                    <a:pt x="28529" y="25515"/>
                    <a:pt x="28513" y="25513"/>
                  </a:cubicBezTo>
                  <a:cubicBezTo>
                    <a:pt x="28468" y="25509"/>
                    <a:pt x="28422" y="25501"/>
                    <a:pt x="28377" y="25500"/>
                  </a:cubicBezTo>
                  <a:cubicBezTo>
                    <a:pt x="28326" y="25498"/>
                    <a:pt x="28310" y="25474"/>
                    <a:pt x="28312" y="25436"/>
                  </a:cubicBezTo>
                  <a:lnTo>
                    <a:pt x="28312" y="25436"/>
                  </a:lnTo>
                  <a:cubicBezTo>
                    <a:pt x="28314" y="25436"/>
                    <a:pt x="28316" y="25436"/>
                    <a:pt x="28318" y="25436"/>
                  </a:cubicBezTo>
                  <a:cubicBezTo>
                    <a:pt x="28337" y="25436"/>
                    <a:pt x="28355" y="25425"/>
                    <a:pt x="28362" y="25406"/>
                  </a:cubicBezTo>
                  <a:lnTo>
                    <a:pt x="28361" y="25406"/>
                  </a:lnTo>
                  <a:lnTo>
                    <a:pt x="28361" y="25406"/>
                  </a:lnTo>
                  <a:cubicBezTo>
                    <a:pt x="28445" y="25348"/>
                    <a:pt x="28546" y="25373"/>
                    <a:pt x="28639" y="25361"/>
                  </a:cubicBezTo>
                  <a:close/>
                  <a:moveTo>
                    <a:pt x="18584" y="25399"/>
                  </a:moveTo>
                  <a:lnTo>
                    <a:pt x="18798" y="25425"/>
                  </a:lnTo>
                  <a:cubicBezTo>
                    <a:pt x="18832" y="25429"/>
                    <a:pt x="18862" y="25435"/>
                    <a:pt x="18868" y="25470"/>
                  </a:cubicBezTo>
                  <a:cubicBezTo>
                    <a:pt x="18806" y="25512"/>
                    <a:pt x="18742" y="25523"/>
                    <a:pt x="18675" y="25523"/>
                  </a:cubicBezTo>
                  <a:cubicBezTo>
                    <a:pt x="18595" y="25523"/>
                    <a:pt x="18512" y="25507"/>
                    <a:pt x="18427" y="25507"/>
                  </a:cubicBezTo>
                  <a:cubicBezTo>
                    <a:pt x="18417" y="25507"/>
                    <a:pt x="18407" y="25507"/>
                    <a:pt x="18398" y="25507"/>
                  </a:cubicBezTo>
                  <a:cubicBezTo>
                    <a:pt x="18426" y="25413"/>
                    <a:pt x="18511" y="25413"/>
                    <a:pt x="18584" y="25399"/>
                  </a:cubicBezTo>
                  <a:close/>
                  <a:moveTo>
                    <a:pt x="33438" y="25330"/>
                  </a:moveTo>
                  <a:cubicBezTo>
                    <a:pt x="33451" y="25330"/>
                    <a:pt x="33465" y="25331"/>
                    <a:pt x="33479" y="25333"/>
                  </a:cubicBezTo>
                  <a:cubicBezTo>
                    <a:pt x="33666" y="25350"/>
                    <a:pt x="33855" y="25363"/>
                    <a:pt x="34079" y="25381"/>
                  </a:cubicBezTo>
                  <a:cubicBezTo>
                    <a:pt x="33984" y="25479"/>
                    <a:pt x="33895" y="25525"/>
                    <a:pt x="33783" y="25525"/>
                  </a:cubicBezTo>
                  <a:cubicBezTo>
                    <a:pt x="33757" y="25525"/>
                    <a:pt x="33730" y="25523"/>
                    <a:pt x="33701" y="25518"/>
                  </a:cubicBezTo>
                  <a:cubicBezTo>
                    <a:pt x="33542" y="25491"/>
                    <a:pt x="33377" y="25504"/>
                    <a:pt x="33205" y="25465"/>
                  </a:cubicBezTo>
                  <a:cubicBezTo>
                    <a:pt x="33261" y="25377"/>
                    <a:pt x="33332" y="25330"/>
                    <a:pt x="33438" y="25330"/>
                  </a:cubicBezTo>
                  <a:close/>
                  <a:moveTo>
                    <a:pt x="37905" y="25230"/>
                  </a:moveTo>
                  <a:cubicBezTo>
                    <a:pt x="37929" y="25303"/>
                    <a:pt x="37878" y="25369"/>
                    <a:pt x="37885" y="25440"/>
                  </a:cubicBezTo>
                  <a:lnTo>
                    <a:pt x="37885" y="25441"/>
                  </a:lnTo>
                  <a:cubicBezTo>
                    <a:pt x="37872" y="25480"/>
                    <a:pt x="37855" y="25516"/>
                    <a:pt x="37786" y="25528"/>
                  </a:cubicBezTo>
                  <a:cubicBezTo>
                    <a:pt x="37786" y="25415"/>
                    <a:pt x="37779" y="25305"/>
                    <a:pt x="37905" y="25230"/>
                  </a:cubicBezTo>
                  <a:close/>
                  <a:moveTo>
                    <a:pt x="4052" y="25265"/>
                  </a:moveTo>
                  <a:cubicBezTo>
                    <a:pt x="4053" y="25265"/>
                    <a:pt x="4054" y="25265"/>
                    <a:pt x="4055" y="25265"/>
                  </a:cubicBezTo>
                  <a:cubicBezTo>
                    <a:pt x="4134" y="25425"/>
                    <a:pt x="4115" y="25429"/>
                    <a:pt x="3830" y="25556"/>
                  </a:cubicBezTo>
                  <a:lnTo>
                    <a:pt x="3828" y="25557"/>
                  </a:lnTo>
                  <a:cubicBezTo>
                    <a:pt x="3739" y="25388"/>
                    <a:pt x="3739" y="25387"/>
                    <a:pt x="3908" y="25316"/>
                  </a:cubicBezTo>
                  <a:cubicBezTo>
                    <a:pt x="3955" y="25296"/>
                    <a:pt x="3996" y="25265"/>
                    <a:pt x="4052" y="25265"/>
                  </a:cubicBezTo>
                  <a:close/>
                  <a:moveTo>
                    <a:pt x="9783" y="25407"/>
                  </a:moveTo>
                  <a:cubicBezTo>
                    <a:pt x="9799" y="25407"/>
                    <a:pt x="9820" y="25413"/>
                    <a:pt x="9830" y="25440"/>
                  </a:cubicBezTo>
                  <a:cubicBezTo>
                    <a:pt x="9849" y="25491"/>
                    <a:pt x="9811" y="25516"/>
                    <a:pt x="9761" y="25526"/>
                  </a:cubicBezTo>
                  <a:cubicBezTo>
                    <a:pt x="9688" y="25543"/>
                    <a:pt x="9616" y="25554"/>
                    <a:pt x="9543" y="25568"/>
                  </a:cubicBezTo>
                  <a:cubicBezTo>
                    <a:pt x="9536" y="25569"/>
                    <a:pt x="9529" y="25570"/>
                    <a:pt x="9522" y="25570"/>
                  </a:cubicBezTo>
                  <a:cubicBezTo>
                    <a:pt x="9485" y="25570"/>
                    <a:pt x="9467" y="25550"/>
                    <a:pt x="9458" y="25516"/>
                  </a:cubicBezTo>
                  <a:cubicBezTo>
                    <a:pt x="9446" y="25466"/>
                    <a:pt x="9466" y="25438"/>
                    <a:pt x="9527" y="25434"/>
                  </a:cubicBezTo>
                  <a:cubicBezTo>
                    <a:pt x="9593" y="25426"/>
                    <a:pt x="9660" y="25419"/>
                    <a:pt x="9761" y="25410"/>
                  </a:cubicBezTo>
                  <a:cubicBezTo>
                    <a:pt x="9763" y="25410"/>
                    <a:pt x="9772" y="25407"/>
                    <a:pt x="9783" y="25407"/>
                  </a:cubicBezTo>
                  <a:close/>
                  <a:moveTo>
                    <a:pt x="34358" y="25405"/>
                  </a:moveTo>
                  <a:cubicBezTo>
                    <a:pt x="34401" y="25405"/>
                    <a:pt x="34449" y="25415"/>
                    <a:pt x="34500" y="25438"/>
                  </a:cubicBezTo>
                  <a:cubicBezTo>
                    <a:pt x="34433" y="25530"/>
                    <a:pt x="34353" y="25575"/>
                    <a:pt x="34263" y="25575"/>
                  </a:cubicBezTo>
                  <a:cubicBezTo>
                    <a:pt x="34209" y="25575"/>
                    <a:pt x="34152" y="25559"/>
                    <a:pt x="34093" y="25528"/>
                  </a:cubicBezTo>
                  <a:cubicBezTo>
                    <a:pt x="34174" y="25458"/>
                    <a:pt x="34257" y="25405"/>
                    <a:pt x="34358" y="25405"/>
                  </a:cubicBezTo>
                  <a:close/>
                  <a:moveTo>
                    <a:pt x="4403" y="25394"/>
                  </a:moveTo>
                  <a:cubicBezTo>
                    <a:pt x="4429" y="25461"/>
                    <a:pt x="4445" y="25513"/>
                    <a:pt x="4378" y="25547"/>
                  </a:cubicBezTo>
                  <a:lnTo>
                    <a:pt x="4375" y="25548"/>
                  </a:lnTo>
                  <a:cubicBezTo>
                    <a:pt x="4352" y="25560"/>
                    <a:pt x="4327" y="25581"/>
                    <a:pt x="4301" y="25581"/>
                  </a:cubicBezTo>
                  <a:cubicBezTo>
                    <a:pt x="4286" y="25581"/>
                    <a:pt x="4271" y="25575"/>
                    <a:pt x="4256" y="25556"/>
                  </a:cubicBezTo>
                  <a:cubicBezTo>
                    <a:pt x="4227" y="25519"/>
                    <a:pt x="4233" y="25479"/>
                    <a:pt x="4281" y="25451"/>
                  </a:cubicBezTo>
                  <a:cubicBezTo>
                    <a:pt x="4313" y="25434"/>
                    <a:pt x="4349" y="25419"/>
                    <a:pt x="4403" y="25394"/>
                  </a:cubicBezTo>
                  <a:close/>
                  <a:moveTo>
                    <a:pt x="35460" y="25508"/>
                  </a:moveTo>
                  <a:cubicBezTo>
                    <a:pt x="35511" y="25508"/>
                    <a:pt x="35565" y="25512"/>
                    <a:pt x="35620" y="25544"/>
                  </a:cubicBezTo>
                  <a:cubicBezTo>
                    <a:pt x="35576" y="25590"/>
                    <a:pt x="35532" y="25603"/>
                    <a:pt x="35488" y="25603"/>
                  </a:cubicBezTo>
                  <a:cubicBezTo>
                    <a:pt x="35458" y="25603"/>
                    <a:pt x="35429" y="25597"/>
                    <a:pt x="35400" y="25592"/>
                  </a:cubicBezTo>
                  <a:cubicBezTo>
                    <a:pt x="35374" y="25587"/>
                    <a:pt x="35348" y="25573"/>
                    <a:pt x="35357" y="25545"/>
                  </a:cubicBezTo>
                  <a:lnTo>
                    <a:pt x="35357" y="25545"/>
                  </a:lnTo>
                  <a:lnTo>
                    <a:pt x="35357" y="25547"/>
                  </a:lnTo>
                  <a:cubicBezTo>
                    <a:pt x="35366" y="25523"/>
                    <a:pt x="35388" y="25508"/>
                    <a:pt x="35412" y="25508"/>
                  </a:cubicBezTo>
                  <a:cubicBezTo>
                    <a:pt x="35413" y="25508"/>
                    <a:pt x="35415" y="25508"/>
                    <a:pt x="35417" y="25509"/>
                  </a:cubicBezTo>
                  <a:cubicBezTo>
                    <a:pt x="35431" y="25509"/>
                    <a:pt x="35446" y="25508"/>
                    <a:pt x="35460" y="25508"/>
                  </a:cubicBezTo>
                  <a:close/>
                  <a:moveTo>
                    <a:pt x="6589" y="25538"/>
                  </a:moveTo>
                  <a:cubicBezTo>
                    <a:pt x="6604" y="25538"/>
                    <a:pt x="6620" y="25540"/>
                    <a:pt x="6635" y="25540"/>
                  </a:cubicBezTo>
                  <a:cubicBezTo>
                    <a:pt x="6638" y="25540"/>
                    <a:pt x="6641" y="25540"/>
                    <a:pt x="6645" y="25539"/>
                  </a:cubicBezTo>
                  <a:lnTo>
                    <a:pt x="6645" y="25539"/>
                  </a:lnTo>
                  <a:cubicBezTo>
                    <a:pt x="6644" y="25564"/>
                    <a:pt x="6644" y="25587"/>
                    <a:pt x="6642" y="25612"/>
                  </a:cubicBezTo>
                  <a:lnTo>
                    <a:pt x="6557" y="25620"/>
                  </a:lnTo>
                  <a:cubicBezTo>
                    <a:pt x="6535" y="25614"/>
                    <a:pt x="6519" y="25598"/>
                    <a:pt x="6513" y="25576"/>
                  </a:cubicBezTo>
                  <a:cubicBezTo>
                    <a:pt x="6530" y="25544"/>
                    <a:pt x="6558" y="25538"/>
                    <a:pt x="6589" y="25538"/>
                  </a:cubicBezTo>
                  <a:close/>
                  <a:moveTo>
                    <a:pt x="9103" y="25466"/>
                  </a:moveTo>
                  <a:cubicBezTo>
                    <a:pt x="9134" y="25466"/>
                    <a:pt x="9165" y="25467"/>
                    <a:pt x="9196" y="25467"/>
                  </a:cubicBezTo>
                  <a:lnTo>
                    <a:pt x="9261" y="25501"/>
                  </a:lnTo>
                  <a:cubicBezTo>
                    <a:pt x="9283" y="25499"/>
                    <a:pt x="9305" y="25478"/>
                    <a:pt x="9325" y="25478"/>
                  </a:cubicBezTo>
                  <a:cubicBezTo>
                    <a:pt x="9333" y="25478"/>
                    <a:pt x="9341" y="25481"/>
                    <a:pt x="9348" y="25490"/>
                  </a:cubicBezTo>
                  <a:cubicBezTo>
                    <a:pt x="9376" y="25524"/>
                    <a:pt x="9374" y="25583"/>
                    <a:pt x="9332" y="25595"/>
                  </a:cubicBezTo>
                  <a:cubicBezTo>
                    <a:pt x="9285" y="25609"/>
                    <a:pt x="9235" y="25636"/>
                    <a:pt x="9183" y="25636"/>
                  </a:cubicBezTo>
                  <a:cubicBezTo>
                    <a:pt x="9159" y="25636"/>
                    <a:pt x="9135" y="25630"/>
                    <a:pt x="9109" y="25614"/>
                  </a:cubicBezTo>
                  <a:cubicBezTo>
                    <a:pt x="9139" y="25596"/>
                    <a:pt x="9185" y="25587"/>
                    <a:pt x="9154" y="25544"/>
                  </a:cubicBezTo>
                  <a:lnTo>
                    <a:pt x="9154" y="25544"/>
                  </a:lnTo>
                  <a:cubicBezTo>
                    <a:pt x="9167" y="25551"/>
                    <a:pt x="9178" y="25554"/>
                    <a:pt x="9188" y="25554"/>
                  </a:cubicBezTo>
                  <a:cubicBezTo>
                    <a:pt x="9221" y="25554"/>
                    <a:pt x="9237" y="25522"/>
                    <a:pt x="9260" y="25501"/>
                  </a:cubicBezTo>
                  <a:lnTo>
                    <a:pt x="9195" y="25467"/>
                  </a:lnTo>
                  <a:lnTo>
                    <a:pt x="9151" y="25541"/>
                  </a:lnTo>
                  <a:cubicBezTo>
                    <a:pt x="9145" y="25539"/>
                    <a:pt x="9139" y="25539"/>
                    <a:pt x="9133" y="25539"/>
                  </a:cubicBezTo>
                  <a:cubicBezTo>
                    <a:pt x="9106" y="25539"/>
                    <a:pt x="9081" y="25552"/>
                    <a:pt x="9065" y="25574"/>
                  </a:cubicBezTo>
                  <a:cubicBezTo>
                    <a:pt x="9064" y="25574"/>
                    <a:pt x="9062" y="25574"/>
                    <a:pt x="9061" y="25574"/>
                  </a:cubicBezTo>
                  <a:cubicBezTo>
                    <a:pt x="9017" y="25574"/>
                    <a:pt x="8989" y="25557"/>
                    <a:pt x="8990" y="25516"/>
                  </a:cubicBezTo>
                  <a:cubicBezTo>
                    <a:pt x="8992" y="25480"/>
                    <a:pt x="9022" y="25468"/>
                    <a:pt x="9057" y="25467"/>
                  </a:cubicBezTo>
                  <a:cubicBezTo>
                    <a:pt x="9072" y="25466"/>
                    <a:pt x="9088" y="25466"/>
                    <a:pt x="9103" y="25466"/>
                  </a:cubicBezTo>
                  <a:close/>
                  <a:moveTo>
                    <a:pt x="5080" y="25361"/>
                  </a:moveTo>
                  <a:cubicBezTo>
                    <a:pt x="5092" y="25361"/>
                    <a:pt x="5105" y="25362"/>
                    <a:pt x="5118" y="25365"/>
                  </a:cubicBezTo>
                  <a:cubicBezTo>
                    <a:pt x="5163" y="25373"/>
                    <a:pt x="5191" y="25394"/>
                    <a:pt x="5193" y="25435"/>
                  </a:cubicBezTo>
                  <a:cubicBezTo>
                    <a:pt x="5197" y="25484"/>
                    <a:pt x="5211" y="25542"/>
                    <a:pt x="5143" y="25572"/>
                  </a:cubicBezTo>
                  <a:lnTo>
                    <a:pt x="5142" y="25572"/>
                  </a:lnTo>
                  <a:cubicBezTo>
                    <a:pt x="5083" y="25598"/>
                    <a:pt x="5021" y="25618"/>
                    <a:pt x="4938" y="25650"/>
                  </a:cubicBezTo>
                  <a:cubicBezTo>
                    <a:pt x="4925" y="25592"/>
                    <a:pt x="4915" y="25558"/>
                    <a:pt x="4910" y="25525"/>
                  </a:cubicBezTo>
                  <a:cubicBezTo>
                    <a:pt x="4897" y="25434"/>
                    <a:pt x="4979" y="25361"/>
                    <a:pt x="5080" y="25361"/>
                  </a:cubicBezTo>
                  <a:close/>
                  <a:moveTo>
                    <a:pt x="31717" y="25489"/>
                  </a:moveTo>
                  <a:cubicBezTo>
                    <a:pt x="31747" y="25489"/>
                    <a:pt x="31776" y="25493"/>
                    <a:pt x="31806" y="25503"/>
                  </a:cubicBezTo>
                  <a:lnTo>
                    <a:pt x="31805" y="25503"/>
                  </a:lnTo>
                  <a:cubicBezTo>
                    <a:pt x="31757" y="25591"/>
                    <a:pt x="31697" y="25645"/>
                    <a:pt x="31563" y="25654"/>
                  </a:cubicBezTo>
                  <a:cubicBezTo>
                    <a:pt x="31560" y="25654"/>
                    <a:pt x="31557" y="25654"/>
                    <a:pt x="31555" y="25654"/>
                  </a:cubicBezTo>
                  <a:cubicBezTo>
                    <a:pt x="31487" y="25654"/>
                    <a:pt x="31495" y="25593"/>
                    <a:pt x="31476" y="25569"/>
                  </a:cubicBezTo>
                  <a:cubicBezTo>
                    <a:pt x="31562" y="25521"/>
                    <a:pt x="31638" y="25489"/>
                    <a:pt x="31717" y="25489"/>
                  </a:cubicBezTo>
                  <a:close/>
                  <a:moveTo>
                    <a:pt x="34795" y="25452"/>
                  </a:moveTo>
                  <a:cubicBezTo>
                    <a:pt x="34823" y="25452"/>
                    <a:pt x="34854" y="25455"/>
                    <a:pt x="34886" y="25462"/>
                  </a:cubicBezTo>
                  <a:cubicBezTo>
                    <a:pt x="34969" y="25480"/>
                    <a:pt x="35057" y="25480"/>
                    <a:pt x="35153" y="25490"/>
                  </a:cubicBezTo>
                  <a:cubicBezTo>
                    <a:pt x="35030" y="25612"/>
                    <a:pt x="34973" y="25654"/>
                    <a:pt x="34872" y="25654"/>
                  </a:cubicBezTo>
                  <a:cubicBezTo>
                    <a:pt x="34793" y="25654"/>
                    <a:pt x="34686" y="25628"/>
                    <a:pt x="34498" y="25595"/>
                  </a:cubicBezTo>
                  <a:cubicBezTo>
                    <a:pt x="34591" y="25504"/>
                    <a:pt x="34682" y="25452"/>
                    <a:pt x="34795" y="25452"/>
                  </a:cubicBezTo>
                  <a:close/>
                  <a:moveTo>
                    <a:pt x="35827" y="25541"/>
                  </a:moveTo>
                  <a:cubicBezTo>
                    <a:pt x="35834" y="25541"/>
                    <a:pt x="35841" y="25542"/>
                    <a:pt x="35847" y="25542"/>
                  </a:cubicBezTo>
                  <a:cubicBezTo>
                    <a:pt x="36048" y="25551"/>
                    <a:pt x="36250" y="25562"/>
                    <a:pt x="36469" y="25574"/>
                  </a:cubicBezTo>
                  <a:cubicBezTo>
                    <a:pt x="36437" y="25640"/>
                    <a:pt x="36393" y="25660"/>
                    <a:pt x="36343" y="25660"/>
                  </a:cubicBezTo>
                  <a:cubicBezTo>
                    <a:pt x="36339" y="25660"/>
                    <a:pt x="36334" y="25660"/>
                    <a:pt x="36330" y="25660"/>
                  </a:cubicBezTo>
                  <a:lnTo>
                    <a:pt x="36330" y="25658"/>
                  </a:lnTo>
                  <a:cubicBezTo>
                    <a:pt x="36162" y="25648"/>
                    <a:pt x="35995" y="25631"/>
                    <a:pt x="35827" y="25616"/>
                  </a:cubicBezTo>
                  <a:cubicBezTo>
                    <a:pt x="35800" y="25613"/>
                    <a:pt x="35770" y="25607"/>
                    <a:pt x="35771" y="25579"/>
                  </a:cubicBezTo>
                  <a:cubicBezTo>
                    <a:pt x="35773" y="25546"/>
                    <a:pt x="35800" y="25541"/>
                    <a:pt x="35827" y="25541"/>
                  </a:cubicBezTo>
                  <a:close/>
                  <a:moveTo>
                    <a:pt x="8334" y="25514"/>
                  </a:moveTo>
                  <a:cubicBezTo>
                    <a:pt x="8409" y="25518"/>
                    <a:pt x="8428" y="25551"/>
                    <a:pt x="8384" y="25606"/>
                  </a:cubicBezTo>
                  <a:lnTo>
                    <a:pt x="8384" y="25605"/>
                  </a:lnTo>
                  <a:cubicBezTo>
                    <a:pt x="8365" y="25627"/>
                    <a:pt x="8310" y="25630"/>
                    <a:pt x="8323" y="25671"/>
                  </a:cubicBezTo>
                  <a:cubicBezTo>
                    <a:pt x="8315" y="25665"/>
                    <a:pt x="8305" y="25661"/>
                    <a:pt x="8295" y="25661"/>
                  </a:cubicBezTo>
                  <a:cubicBezTo>
                    <a:pt x="8289" y="25661"/>
                    <a:pt x="8282" y="25663"/>
                    <a:pt x="8276" y="25665"/>
                  </a:cubicBezTo>
                  <a:cubicBezTo>
                    <a:pt x="8249" y="25677"/>
                    <a:pt x="8221" y="25691"/>
                    <a:pt x="8198" y="25691"/>
                  </a:cubicBezTo>
                  <a:cubicBezTo>
                    <a:pt x="8175" y="25691"/>
                    <a:pt x="8157" y="25676"/>
                    <a:pt x="8149" y="25629"/>
                  </a:cubicBezTo>
                  <a:cubicBezTo>
                    <a:pt x="8135" y="25554"/>
                    <a:pt x="8162" y="25520"/>
                    <a:pt x="8248" y="25520"/>
                  </a:cubicBezTo>
                  <a:cubicBezTo>
                    <a:pt x="8249" y="25520"/>
                    <a:pt x="8251" y="25520"/>
                    <a:pt x="8252" y="25520"/>
                  </a:cubicBezTo>
                  <a:cubicBezTo>
                    <a:pt x="8279" y="25520"/>
                    <a:pt x="8307" y="25514"/>
                    <a:pt x="8334" y="25514"/>
                  </a:cubicBezTo>
                  <a:close/>
                  <a:moveTo>
                    <a:pt x="4079" y="25548"/>
                  </a:moveTo>
                  <a:cubicBezTo>
                    <a:pt x="4091" y="25548"/>
                    <a:pt x="4104" y="25553"/>
                    <a:pt x="4116" y="25567"/>
                  </a:cubicBezTo>
                  <a:lnTo>
                    <a:pt x="4115" y="25568"/>
                  </a:lnTo>
                  <a:cubicBezTo>
                    <a:pt x="4141" y="25594"/>
                    <a:pt x="4145" y="25635"/>
                    <a:pt x="4124" y="25664"/>
                  </a:cubicBezTo>
                  <a:cubicBezTo>
                    <a:pt x="4110" y="25686"/>
                    <a:pt x="4090" y="25693"/>
                    <a:pt x="4067" y="25693"/>
                  </a:cubicBezTo>
                  <a:cubicBezTo>
                    <a:pt x="4051" y="25693"/>
                    <a:pt x="4034" y="25689"/>
                    <a:pt x="4017" y="25684"/>
                  </a:cubicBezTo>
                  <a:cubicBezTo>
                    <a:pt x="3985" y="25675"/>
                    <a:pt x="3957" y="25663"/>
                    <a:pt x="3943" y="25635"/>
                  </a:cubicBezTo>
                  <a:cubicBezTo>
                    <a:pt x="3951" y="25602"/>
                    <a:pt x="3981" y="25587"/>
                    <a:pt x="4010" y="25575"/>
                  </a:cubicBezTo>
                  <a:cubicBezTo>
                    <a:pt x="4033" y="25566"/>
                    <a:pt x="4056" y="25548"/>
                    <a:pt x="4079" y="25548"/>
                  </a:cubicBezTo>
                  <a:close/>
                  <a:moveTo>
                    <a:pt x="36773" y="25585"/>
                  </a:moveTo>
                  <a:cubicBezTo>
                    <a:pt x="36850" y="25585"/>
                    <a:pt x="36929" y="25612"/>
                    <a:pt x="37009" y="25642"/>
                  </a:cubicBezTo>
                  <a:cubicBezTo>
                    <a:pt x="36946" y="25689"/>
                    <a:pt x="36881" y="25704"/>
                    <a:pt x="36814" y="25704"/>
                  </a:cubicBezTo>
                  <a:cubicBezTo>
                    <a:pt x="36734" y="25704"/>
                    <a:pt x="36653" y="25682"/>
                    <a:pt x="36572" y="25668"/>
                  </a:cubicBezTo>
                  <a:cubicBezTo>
                    <a:pt x="36637" y="25607"/>
                    <a:pt x="36704" y="25585"/>
                    <a:pt x="36773" y="25585"/>
                  </a:cubicBezTo>
                  <a:close/>
                  <a:moveTo>
                    <a:pt x="33171" y="25582"/>
                  </a:moveTo>
                  <a:cubicBezTo>
                    <a:pt x="33266" y="25582"/>
                    <a:pt x="33411" y="25598"/>
                    <a:pt x="33656" y="25629"/>
                  </a:cubicBezTo>
                  <a:lnTo>
                    <a:pt x="33657" y="25629"/>
                  </a:lnTo>
                  <a:cubicBezTo>
                    <a:pt x="33654" y="25694"/>
                    <a:pt x="33601" y="25711"/>
                    <a:pt x="33545" y="25711"/>
                  </a:cubicBezTo>
                  <a:cubicBezTo>
                    <a:pt x="33541" y="25711"/>
                    <a:pt x="33537" y="25711"/>
                    <a:pt x="33533" y="25711"/>
                  </a:cubicBezTo>
                  <a:cubicBezTo>
                    <a:pt x="33340" y="25701"/>
                    <a:pt x="33149" y="25687"/>
                    <a:pt x="32945" y="25673"/>
                  </a:cubicBezTo>
                  <a:cubicBezTo>
                    <a:pt x="33010" y="25610"/>
                    <a:pt x="33049" y="25582"/>
                    <a:pt x="33171" y="25582"/>
                  </a:cubicBezTo>
                  <a:close/>
                  <a:moveTo>
                    <a:pt x="7081" y="25552"/>
                  </a:moveTo>
                  <a:cubicBezTo>
                    <a:pt x="7120" y="25552"/>
                    <a:pt x="7159" y="25562"/>
                    <a:pt x="7187" y="25580"/>
                  </a:cubicBezTo>
                  <a:cubicBezTo>
                    <a:pt x="7259" y="25625"/>
                    <a:pt x="7161" y="25650"/>
                    <a:pt x="7139" y="25684"/>
                  </a:cubicBezTo>
                  <a:cubicBezTo>
                    <a:pt x="7130" y="25682"/>
                    <a:pt x="7121" y="25680"/>
                    <a:pt x="7112" y="25680"/>
                  </a:cubicBezTo>
                  <a:cubicBezTo>
                    <a:pt x="7073" y="25680"/>
                    <a:pt x="7043" y="25706"/>
                    <a:pt x="7011" y="25721"/>
                  </a:cubicBezTo>
                  <a:cubicBezTo>
                    <a:pt x="6951" y="25683"/>
                    <a:pt x="6941" y="25617"/>
                    <a:pt x="6978" y="25586"/>
                  </a:cubicBezTo>
                  <a:cubicBezTo>
                    <a:pt x="7005" y="25562"/>
                    <a:pt x="7043" y="25552"/>
                    <a:pt x="7081" y="25552"/>
                  </a:cubicBezTo>
                  <a:close/>
                  <a:moveTo>
                    <a:pt x="8836" y="25489"/>
                  </a:moveTo>
                  <a:cubicBezTo>
                    <a:pt x="8862" y="25489"/>
                    <a:pt x="8884" y="25497"/>
                    <a:pt x="8893" y="25526"/>
                  </a:cubicBezTo>
                  <a:cubicBezTo>
                    <a:pt x="8909" y="25580"/>
                    <a:pt x="8918" y="25642"/>
                    <a:pt x="8842" y="25679"/>
                  </a:cubicBezTo>
                  <a:lnTo>
                    <a:pt x="8842" y="25677"/>
                  </a:lnTo>
                  <a:cubicBezTo>
                    <a:pt x="8788" y="25703"/>
                    <a:pt x="8729" y="25713"/>
                    <a:pt x="8668" y="25723"/>
                  </a:cubicBezTo>
                  <a:cubicBezTo>
                    <a:pt x="8644" y="25726"/>
                    <a:pt x="8623" y="25728"/>
                    <a:pt x="8606" y="25728"/>
                  </a:cubicBezTo>
                  <a:cubicBezTo>
                    <a:pt x="8540" y="25728"/>
                    <a:pt x="8522" y="25699"/>
                    <a:pt x="8529" y="25624"/>
                  </a:cubicBezTo>
                  <a:cubicBezTo>
                    <a:pt x="8526" y="25570"/>
                    <a:pt x="8560" y="25535"/>
                    <a:pt x="8615" y="25520"/>
                  </a:cubicBezTo>
                  <a:cubicBezTo>
                    <a:pt x="8667" y="25506"/>
                    <a:pt x="8719" y="25498"/>
                    <a:pt x="8773" y="25495"/>
                  </a:cubicBezTo>
                  <a:cubicBezTo>
                    <a:pt x="8792" y="25494"/>
                    <a:pt x="8815" y="25489"/>
                    <a:pt x="8836" y="25489"/>
                  </a:cubicBezTo>
                  <a:close/>
                  <a:moveTo>
                    <a:pt x="3297" y="25605"/>
                  </a:moveTo>
                  <a:cubicBezTo>
                    <a:pt x="3409" y="25605"/>
                    <a:pt x="3499" y="25662"/>
                    <a:pt x="3610" y="25744"/>
                  </a:cubicBezTo>
                  <a:cubicBezTo>
                    <a:pt x="3537" y="25744"/>
                    <a:pt x="3474" y="25744"/>
                    <a:pt x="3414" y="25744"/>
                  </a:cubicBezTo>
                  <a:cubicBezTo>
                    <a:pt x="3355" y="25744"/>
                    <a:pt x="3300" y="25744"/>
                    <a:pt x="3245" y="25743"/>
                  </a:cubicBezTo>
                  <a:lnTo>
                    <a:pt x="3245" y="25744"/>
                  </a:lnTo>
                  <a:cubicBezTo>
                    <a:pt x="3198" y="25743"/>
                    <a:pt x="3208" y="25705"/>
                    <a:pt x="3198" y="25680"/>
                  </a:cubicBezTo>
                  <a:cubicBezTo>
                    <a:pt x="3239" y="25668"/>
                    <a:pt x="3274" y="25654"/>
                    <a:pt x="3239" y="25610"/>
                  </a:cubicBezTo>
                  <a:cubicBezTo>
                    <a:pt x="3259" y="25606"/>
                    <a:pt x="3278" y="25605"/>
                    <a:pt x="3297" y="25605"/>
                  </a:cubicBezTo>
                  <a:close/>
                  <a:moveTo>
                    <a:pt x="2661" y="25312"/>
                  </a:moveTo>
                  <a:cubicBezTo>
                    <a:pt x="2792" y="25312"/>
                    <a:pt x="2920" y="25329"/>
                    <a:pt x="3039" y="25400"/>
                  </a:cubicBezTo>
                  <a:cubicBezTo>
                    <a:pt x="3094" y="25434"/>
                    <a:pt x="3145" y="25473"/>
                    <a:pt x="3201" y="25505"/>
                  </a:cubicBezTo>
                  <a:cubicBezTo>
                    <a:pt x="3249" y="25532"/>
                    <a:pt x="3249" y="25568"/>
                    <a:pt x="3234" y="25607"/>
                  </a:cubicBezTo>
                  <a:cubicBezTo>
                    <a:pt x="3204" y="25625"/>
                    <a:pt x="3161" y="25637"/>
                    <a:pt x="3194" y="25681"/>
                  </a:cubicBezTo>
                  <a:cubicBezTo>
                    <a:pt x="3099" y="25734"/>
                    <a:pt x="2996" y="25742"/>
                    <a:pt x="2889" y="25742"/>
                  </a:cubicBezTo>
                  <a:cubicBezTo>
                    <a:pt x="2866" y="25742"/>
                    <a:pt x="2843" y="25742"/>
                    <a:pt x="2820" y="25742"/>
                  </a:cubicBezTo>
                  <a:cubicBezTo>
                    <a:pt x="2781" y="25741"/>
                    <a:pt x="2741" y="25741"/>
                    <a:pt x="2702" y="25741"/>
                  </a:cubicBezTo>
                  <a:cubicBezTo>
                    <a:pt x="2497" y="25741"/>
                    <a:pt x="2292" y="25745"/>
                    <a:pt x="2087" y="25747"/>
                  </a:cubicBezTo>
                  <a:cubicBezTo>
                    <a:pt x="2048" y="25731"/>
                    <a:pt x="1987" y="25727"/>
                    <a:pt x="2046" y="25669"/>
                  </a:cubicBezTo>
                  <a:cubicBezTo>
                    <a:pt x="2146" y="25570"/>
                    <a:pt x="2263" y="25482"/>
                    <a:pt x="2338" y="25366"/>
                  </a:cubicBezTo>
                  <a:cubicBezTo>
                    <a:pt x="2358" y="25350"/>
                    <a:pt x="2378" y="25324"/>
                    <a:pt x="2399" y="25323"/>
                  </a:cubicBezTo>
                  <a:cubicBezTo>
                    <a:pt x="2486" y="25319"/>
                    <a:pt x="2574" y="25312"/>
                    <a:pt x="2661" y="25312"/>
                  </a:cubicBezTo>
                  <a:close/>
                  <a:moveTo>
                    <a:pt x="33944" y="25644"/>
                  </a:moveTo>
                  <a:cubicBezTo>
                    <a:pt x="34008" y="25644"/>
                    <a:pt x="34072" y="25657"/>
                    <a:pt x="34136" y="25657"/>
                  </a:cubicBezTo>
                  <a:cubicBezTo>
                    <a:pt x="34140" y="25657"/>
                    <a:pt x="34144" y="25657"/>
                    <a:pt x="34148" y="25657"/>
                  </a:cubicBezTo>
                  <a:lnTo>
                    <a:pt x="34148" y="25657"/>
                  </a:lnTo>
                  <a:cubicBezTo>
                    <a:pt x="34108" y="25720"/>
                    <a:pt x="34072" y="25749"/>
                    <a:pt x="34000" y="25749"/>
                  </a:cubicBezTo>
                  <a:cubicBezTo>
                    <a:pt x="33946" y="25749"/>
                    <a:pt x="33873" y="25732"/>
                    <a:pt x="33762" y="25701"/>
                  </a:cubicBezTo>
                  <a:cubicBezTo>
                    <a:pt x="33823" y="25656"/>
                    <a:pt x="33884" y="25644"/>
                    <a:pt x="33944" y="25644"/>
                  </a:cubicBezTo>
                  <a:close/>
                  <a:moveTo>
                    <a:pt x="6202" y="25517"/>
                  </a:moveTo>
                  <a:cubicBezTo>
                    <a:pt x="6212" y="25517"/>
                    <a:pt x="6224" y="25518"/>
                    <a:pt x="6235" y="25518"/>
                  </a:cubicBezTo>
                  <a:cubicBezTo>
                    <a:pt x="6236" y="25518"/>
                    <a:pt x="6238" y="25518"/>
                    <a:pt x="6239" y="25518"/>
                  </a:cubicBezTo>
                  <a:cubicBezTo>
                    <a:pt x="6334" y="25518"/>
                    <a:pt x="6416" y="25554"/>
                    <a:pt x="6503" y="25577"/>
                  </a:cubicBezTo>
                  <a:cubicBezTo>
                    <a:pt x="6437" y="25618"/>
                    <a:pt x="6408" y="25655"/>
                    <a:pt x="6412" y="25699"/>
                  </a:cubicBezTo>
                  <a:lnTo>
                    <a:pt x="6409" y="25700"/>
                  </a:lnTo>
                  <a:cubicBezTo>
                    <a:pt x="6402" y="25699"/>
                    <a:pt x="6396" y="25699"/>
                    <a:pt x="6389" y="25699"/>
                  </a:cubicBezTo>
                  <a:cubicBezTo>
                    <a:pt x="6322" y="25699"/>
                    <a:pt x="6275" y="25725"/>
                    <a:pt x="6230" y="25756"/>
                  </a:cubicBezTo>
                  <a:cubicBezTo>
                    <a:pt x="6164" y="25712"/>
                    <a:pt x="6119" y="25591"/>
                    <a:pt x="6148" y="25542"/>
                  </a:cubicBezTo>
                  <a:cubicBezTo>
                    <a:pt x="6161" y="25521"/>
                    <a:pt x="6181" y="25517"/>
                    <a:pt x="6202" y="25517"/>
                  </a:cubicBezTo>
                  <a:close/>
                  <a:moveTo>
                    <a:pt x="4769" y="25514"/>
                  </a:moveTo>
                  <a:cubicBezTo>
                    <a:pt x="4839" y="25701"/>
                    <a:pt x="4839" y="25701"/>
                    <a:pt x="4630" y="25780"/>
                  </a:cubicBezTo>
                  <a:lnTo>
                    <a:pt x="4629" y="25780"/>
                  </a:lnTo>
                  <a:cubicBezTo>
                    <a:pt x="4544" y="25621"/>
                    <a:pt x="4563" y="25562"/>
                    <a:pt x="4769" y="25514"/>
                  </a:cubicBezTo>
                  <a:close/>
                  <a:moveTo>
                    <a:pt x="10095" y="25607"/>
                  </a:moveTo>
                  <a:lnTo>
                    <a:pt x="10094" y="25608"/>
                  </a:lnTo>
                  <a:cubicBezTo>
                    <a:pt x="10064" y="25683"/>
                    <a:pt x="10058" y="25757"/>
                    <a:pt x="9963" y="25782"/>
                  </a:cubicBezTo>
                  <a:cubicBezTo>
                    <a:pt x="9924" y="25626"/>
                    <a:pt x="9924" y="25626"/>
                    <a:pt x="10095" y="25607"/>
                  </a:cubicBezTo>
                  <a:close/>
                  <a:moveTo>
                    <a:pt x="5332" y="25408"/>
                  </a:moveTo>
                  <a:cubicBezTo>
                    <a:pt x="5335" y="25408"/>
                    <a:pt x="5339" y="25408"/>
                    <a:pt x="5342" y="25409"/>
                  </a:cubicBezTo>
                  <a:cubicBezTo>
                    <a:pt x="5381" y="25412"/>
                    <a:pt x="5419" y="25423"/>
                    <a:pt x="5458" y="25431"/>
                  </a:cubicBezTo>
                  <a:cubicBezTo>
                    <a:pt x="5462" y="25431"/>
                    <a:pt x="5466" y="25430"/>
                    <a:pt x="5469" y="25430"/>
                  </a:cubicBezTo>
                  <a:cubicBezTo>
                    <a:pt x="5496" y="25430"/>
                    <a:pt x="5521" y="25445"/>
                    <a:pt x="5533" y="25468"/>
                  </a:cubicBezTo>
                  <a:cubicBezTo>
                    <a:pt x="5652" y="25473"/>
                    <a:pt x="5600" y="25550"/>
                    <a:pt x="5609" y="25599"/>
                  </a:cubicBezTo>
                  <a:lnTo>
                    <a:pt x="5608" y="25600"/>
                  </a:lnTo>
                  <a:cubicBezTo>
                    <a:pt x="5618" y="25650"/>
                    <a:pt x="5625" y="25706"/>
                    <a:pt x="5551" y="25733"/>
                  </a:cubicBezTo>
                  <a:cubicBezTo>
                    <a:pt x="5502" y="25752"/>
                    <a:pt x="5461" y="25786"/>
                    <a:pt x="5388" y="25788"/>
                  </a:cubicBezTo>
                  <a:cubicBezTo>
                    <a:pt x="5367" y="25702"/>
                    <a:pt x="5268" y="25617"/>
                    <a:pt x="5408" y="25535"/>
                  </a:cubicBezTo>
                  <a:lnTo>
                    <a:pt x="5411" y="25481"/>
                  </a:lnTo>
                  <a:lnTo>
                    <a:pt x="5411" y="25481"/>
                  </a:lnTo>
                  <a:cubicBezTo>
                    <a:pt x="5392" y="25488"/>
                    <a:pt x="5373" y="25493"/>
                    <a:pt x="5353" y="25497"/>
                  </a:cubicBezTo>
                  <a:cubicBezTo>
                    <a:pt x="5349" y="25497"/>
                    <a:pt x="5345" y="25497"/>
                    <a:pt x="5342" y="25497"/>
                  </a:cubicBezTo>
                  <a:cubicBezTo>
                    <a:pt x="5310" y="25497"/>
                    <a:pt x="5289" y="25482"/>
                    <a:pt x="5291" y="25449"/>
                  </a:cubicBezTo>
                  <a:cubicBezTo>
                    <a:pt x="5291" y="25425"/>
                    <a:pt x="5310" y="25408"/>
                    <a:pt x="5332" y="25408"/>
                  </a:cubicBezTo>
                  <a:close/>
                  <a:moveTo>
                    <a:pt x="8374" y="25678"/>
                  </a:moveTo>
                  <a:cubicBezTo>
                    <a:pt x="8390" y="25678"/>
                    <a:pt x="8403" y="25681"/>
                    <a:pt x="8411" y="25699"/>
                  </a:cubicBezTo>
                  <a:cubicBezTo>
                    <a:pt x="8428" y="25726"/>
                    <a:pt x="8415" y="25763"/>
                    <a:pt x="8384" y="25772"/>
                  </a:cubicBezTo>
                  <a:lnTo>
                    <a:pt x="8384" y="25771"/>
                  </a:lnTo>
                  <a:cubicBezTo>
                    <a:pt x="8348" y="25784"/>
                    <a:pt x="8307" y="25783"/>
                    <a:pt x="8269" y="25789"/>
                  </a:cubicBezTo>
                  <a:cubicBezTo>
                    <a:pt x="8241" y="25728"/>
                    <a:pt x="8328" y="25721"/>
                    <a:pt x="8329" y="25680"/>
                  </a:cubicBezTo>
                  <a:cubicBezTo>
                    <a:pt x="8331" y="25680"/>
                    <a:pt x="8334" y="25680"/>
                    <a:pt x="8336" y="25680"/>
                  </a:cubicBezTo>
                  <a:cubicBezTo>
                    <a:pt x="8348" y="25680"/>
                    <a:pt x="8362" y="25678"/>
                    <a:pt x="8374" y="25678"/>
                  </a:cubicBezTo>
                  <a:close/>
                  <a:moveTo>
                    <a:pt x="7501" y="25558"/>
                  </a:moveTo>
                  <a:cubicBezTo>
                    <a:pt x="7509" y="25558"/>
                    <a:pt x="7518" y="25558"/>
                    <a:pt x="7527" y="25558"/>
                  </a:cubicBezTo>
                  <a:cubicBezTo>
                    <a:pt x="7568" y="25558"/>
                    <a:pt x="7611" y="25558"/>
                    <a:pt x="7622" y="25601"/>
                  </a:cubicBezTo>
                  <a:cubicBezTo>
                    <a:pt x="7629" y="25637"/>
                    <a:pt x="7630" y="25675"/>
                    <a:pt x="7591" y="25696"/>
                  </a:cubicBezTo>
                  <a:lnTo>
                    <a:pt x="7591" y="25695"/>
                  </a:lnTo>
                  <a:cubicBezTo>
                    <a:pt x="7519" y="25733"/>
                    <a:pt x="7448" y="25780"/>
                    <a:pt x="7360" y="25791"/>
                  </a:cubicBezTo>
                  <a:cubicBezTo>
                    <a:pt x="7352" y="25781"/>
                    <a:pt x="7345" y="25770"/>
                    <a:pt x="7339" y="25758"/>
                  </a:cubicBezTo>
                  <a:cubicBezTo>
                    <a:pt x="7291" y="25597"/>
                    <a:pt x="7319" y="25558"/>
                    <a:pt x="7501" y="25558"/>
                  </a:cubicBezTo>
                  <a:close/>
                  <a:moveTo>
                    <a:pt x="35796" y="25696"/>
                  </a:moveTo>
                  <a:cubicBezTo>
                    <a:pt x="35912" y="25696"/>
                    <a:pt x="36029" y="25719"/>
                    <a:pt x="36148" y="25719"/>
                  </a:cubicBezTo>
                  <a:cubicBezTo>
                    <a:pt x="36170" y="25719"/>
                    <a:pt x="36192" y="25718"/>
                    <a:pt x="36213" y="25717"/>
                  </a:cubicBezTo>
                  <a:lnTo>
                    <a:pt x="36213" y="25717"/>
                  </a:lnTo>
                  <a:cubicBezTo>
                    <a:pt x="36167" y="25774"/>
                    <a:pt x="36153" y="25792"/>
                    <a:pt x="36074" y="25792"/>
                  </a:cubicBezTo>
                  <a:cubicBezTo>
                    <a:pt x="36038" y="25792"/>
                    <a:pt x="35989" y="25789"/>
                    <a:pt x="35919" y="25783"/>
                  </a:cubicBezTo>
                  <a:cubicBezTo>
                    <a:pt x="35806" y="25775"/>
                    <a:pt x="35692" y="25780"/>
                    <a:pt x="35583" y="25733"/>
                  </a:cubicBezTo>
                  <a:cubicBezTo>
                    <a:pt x="35654" y="25705"/>
                    <a:pt x="35725" y="25696"/>
                    <a:pt x="35796" y="25696"/>
                  </a:cubicBezTo>
                  <a:close/>
                  <a:moveTo>
                    <a:pt x="34497" y="25679"/>
                  </a:moveTo>
                  <a:cubicBezTo>
                    <a:pt x="34589" y="25679"/>
                    <a:pt x="34702" y="25696"/>
                    <a:pt x="34857" y="25727"/>
                  </a:cubicBezTo>
                  <a:cubicBezTo>
                    <a:pt x="34768" y="25782"/>
                    <a:pt x="34684" y="25799"/>
                    <a:pt x="34601" y="25799"/>
                  </a:cubicBezTo>
                  <a:cubicBezTo>
                    <a:pt x="34477" y="25799"/>
                    <a:pt x="34355" y="25762"/>
                    <a:pt x="34221" y="25762"/>
                  </a:cubicBezTo>
                  <a:cubicBezTo>
                    <a:pt x="34216" y="25762"/>
                    <a:pt x="34212" y="25762"/>
                    <a:pt x="34207" y="25762"/>
                  </a:cubicBezTo>
                  <a:cubicBezTo>
                    <a:pt x="34299" y="25705"/>
                    <a:pt x="34382" y="25679"/>
                    <a:pt x="34497" y="25679"/>
                  </a:cubicBezTo>
                  <a:close/>
                  <a:moveTo>
                    <a:pt x="4402" y="25680"/>
                  </a:moveTo>
                  <a:cubicBezTo>
                    <a:pt x="4451" y="25680"/>
                    <a:pt x="4455" y="25714"/>
                    <a:pt x="4460" y="25745"/>
                  </a:cubicBezTo>
                  <a:lnTo>
                    <a:pt x="4459" y="25746"/>
                  </a:lnTo>
                  <a:cubicBezTo>
                    <a:pt x="4462" y="25773"/>
                    <a:pt x="4456" y="25800"/>
                    <a:pt x="4424" y="25800"/>
                  </a:cubicBezTo>
                  <a:cubicBezTo>
                    <a:pt x="4419" y="25800"/>
                    <a:pt x="4415" y="25800"/>
                    <a:pt x="4410" y="25799"/>
                  </a:cubicBezTo>
                  <a:cubicBezTo>
                    <a:pt x="4369" y="25790"/>
                    <a:pt x="4306" y="25795"/>
                    <a:pt x="4308" y="25740"/>
                  </a:cubicBezTo>
                  <a:cubicBezTo>
                    <a:pt x="4309" y="25702"/>
                    <a:pt x="4359" y="25695"/>
                    <a:pt x="4392" y="25681"/>
                  </a:cubicBezTo>
                  <a:cubicBezTo>
                    <a:pt x="4395" y="25681"/>
                    <a:pt x="4399" y="25680"/>
                    <a:pt x="4402" y="25680"/>
                  </a:cubicBezTo>
                  <a:close/>
                  <a:moveTo>
                    <a:pt x="10926" y="25560"/>
                  </a:moveTo>
                  <a:lnTo>
                    <a:pt x="10926" y="25561"/>
                  </a:lnTo>
                  <a:cubicBezTo>
                    <a:pt x="10890" y="25684"/>
                    <a:pt x="10828" y="25734"/>
                    <a:pt x="10631" y="25807"/>
                  </a:cubicBezTo>
                  <a:cubicBezTo>
                    <a:pt x="10651" y="25648"/>
                    <a:pt x="10813" y="25637"/>
                    <a:pt x="10926" y="25560"/>
                  </a:cubicBezTo>
                  <a:close/>
                  <a:moveTo>
                    <a:pt x="11576" y="25330"/>
                  </a:moveTo>
                  <a:lnTo>
                    <a:pt x="11576" y="25330"/>
                  </a:lnTo>
                  <a:cubicBezTo>
                    <a:pt x="11592" y="25460"/>
                    <a:pt x="11517" y="25566"/>
                    <a:pt x="11330" y="25689"/>
                  </a:cubicBezTo>
                  <a:cubicBezTo>
                    <a:pt x="11262" y="25771"/>
                    <a:pt x="11153" y="25784"/>
                    <a:pt x="11028" y="25822"/>
                  </a:cubicBezTo>
                  <a:cubicBezTo>
                    <a:pt x="11046" y="25650"/>
                    <a:pt x="11198" y="25608"/>
                    <a:pt x="11319" y="25544"/>
                  </a:cubicBezTo>
                  <a:lnTo>
                    <a:pt x="11319" y="25544"/>
                  </a:lnTo>
                  <a:lnTo>
                    <a:pt x="11318" y="25545"/>
                  </a:lnTo>
                  <a:cubicBezTo>
                    <a:pt x="11404" y="25474"/>
                    <a:pt x="11454" y="25372"/>
                    <a:pt x="11576" y="25330"/>
                  </a:cubicBezTo>
                  <a:close/>
                  <a:moveTo>
                    <a:pt x="12941" y="25571"/>
                  </a:moveTo>
                  <a:cubicBezTo>
                    <a:pt x="12965" y="25571"/>
                    <a:pt x="12988" y="25571"/>
                    <a:pt x="13012" y="25572"/>
                  </a:cubicBezTo>
                  <a:cubicBezTo>
                    <a:pt x="13032" y="25572"/>
                    <a:pt x="13052" y="25572"/>
                    <a:pt x="13072" y="25572"/>
                  </a:cubicBezTo>
                  <a:cubicBezTo>
                    <a:pt x="13112" y="25572"/>
                    <a:pt x="13154" y="25572"/>
                    <a:pt x="13199" y="25572"/>
                  </a:cubicBezTo>
                  <a:cubicBezTo>
                    <a:pt x="13050" y="25767"/>
                    <a:pt x="12924" y="25837"/>
                    <a:pt x="12645" y="25837"/>
                  </a:cubicBezTo>
                  <a:cubicBezTo>
                    <a:pt x="12562" y="25837"/>
                    <a:pt x="12466" y="25831"/>
                    <a:pt x="12351" y="25820"/>
                  </a:cubicBezTo>
                  <a:cubicBezTo>
                    <a:pt x="12287" y="25734"/>
                    <a:pt x="12474" y="25761"/>
                    <a:pt x="12434" y="25684"/>
                  </a:cubicBezTo>
                  <a:lnTo>
                    <a:pt x="12434" y="25684"/>
                  </a:lnTo>
                  <a:cubicBezTo>
                    <a:pt x="12443" y="25696"/>
                    <a:pt x="12454" y="25701"/>
                    <a:pt x="12464" y="25701"/>
                  </a:cubicBezTo>
                  <a:cubicBezTo>
                    <a:pt x="12475" y="25701"/>
                    <a:pt x="12487" y="25696"/>
                    <a:pt x="12496" y="25688"/>
                  </a:cubicBezTo>
                  <a:cubicBezTo>
                    <a:pt x="12626" y="25586"/>
                    <a:pt x="12781" y="25571"/>
                    <a:pt x="12941" y="25571"/>
                  </a:cubicBezTo>
                  <a:close/>
                  <a:moveTo>
                    <a:pt x="12348" y="25573"/>
                  </a:moveTo>
                  <a:cubicBezTo>
                    <a:pt x="12385" y="25573"/>
                    <a:pt x="12423" y="25577"/>
                    <a:pt x="12464" y="25585"/>
                  </a:cubicBezTo>
                  <a:cubicBezTo>
                    <a:pt x="12503" y="25627"/>
                    <a:pt x="12398" y="25637"/>
                    <a:pt x="12431" y="25680"/>
                  </a:cubicBezTo>
                  <a:cubicBezTo>
                    <a:pt x="12419" y="25673"/>
                    <a:pt x="12408" y="25670"/>
                    <a:pt x="12398" y="25670"/>
                  </a:cubicBezTo>
                  <a:cubicBezTo>
                    <a:pt x="12370" y="25670"/>
                    <a:pt x="12348" y="25691"/>
                    <a:pt x="12330" y="25706"/>
                  </a:cubicBezTo>
                  <a:cubicBezTo>
                    <a:pt x="12200" y="25810"/>
                    <a:pt x="12052" y="25844"/>
                    <a:pt x="11893" y="25844"/>
                  </a:cubicBezTo>
                  <a:cubicBezTo>
                    <a:pt x="11832" y="25844"/>
                    <a:pt x="11769" y="25839"/>
                    <a:pt x="11704" y="25831"/>
                  </a:cubicBezTo>
                  <a:lnTo>
                    <a:pt x="11706" y="25831"/>
                  </a:lnTo>
                  <a:cubicBezTo>
                    <a:pt x="11919" y="25744"/>
                    <a:pt x="12094" y="25573"/>
                    <a:pt x="12348" y="25573"/>
                  </a:cubicBezTo>
                  <a:close/>
                  <a:moveTo>
                    <a:pt x="13561" y="25561"/>
                  </a:moveTo>
                  <a:cubicBezTo>
                    <a:pt x="13582" y="25561"/>
                    <a:pt x="13605" y="25563"/>
                    <a:pt x="13628" y="25566"/>
                  </a:cubicBezTo>
                  <a:lnTo>
                    <a:pt x="13627" y="25566"/>
                  </a:lnTo>
                  <a:cubicBezTo>
                    <a:pt x="13641" y="25568"/>
                    <a:pt x="13655" y="25568"/>
                    <a:pt x="13670" y="25568"/>
                  </a:cubicBezTo>
                  <a:cubicBezTo>
                    <a:pt x="13709" y="25568"/>
                    <a:pt x="13749" y="25563"/>
                    <a:pt x="13788" y="25562"/>
                  </a:cubicBezTo>
                  <a:lnTo>
                    <a:pt x="13788" y="25562"/>
                  </a:lnTo>
                  <a:cubicBezTo>
                    <a:pt x="13772" y="25623"/>
                    <a:pt x="13716" y="25654"/>
                    <a:pt x="13659" y="25684"/>
                  </a:cubicBezTo>
                  <a:cubicBezTo>
                    <a:pt x="13578" y="25727"/>
                    <a:pt x="13503" y="25783"/>
                    <a:pt x="13440" y="25850"/>
                  </a:cubicBezTo>
                  <a:lnTo>
                    <a:pt x="13085" y="25850"/>
                  </a:lnTo>
                  <a:cubicBezTo>
                    <a:pt x="13221" y="25703"/>
                    <a:pt x="13345" y="25561"/>
                    <a:pt x="13561" y="25561"/>
                  </a:cubicBezTo>
                  <a:close/>
                  <a:moveTo>
                    <a:pt x="36557" y="25744"/>
                  </a:moveTo>
                  <a:cubicBezTo>
                    <a:pt x="36581" y="25749"/>
                    <a:pt x="36606" y="25753"/>
                    <a:pt x="36631" y="25755"/>
                  </a:cubicBezTo>
                  <a:cubicBezTo>
                    <a:pt x="36740" y="25755"/>
                    <a:pt x="36733" y="25793"/>
                    <a:pt x="36672" y="25847"/>
                  </a:cubicBezTo>
                  <a:cubicBezTo>
                    <a:pt x="36644" y="25851"/>
                    <a:pt x="36617" y="25853"/>
                    <a:pt x="36589" y="25853"/>
                  </a:cubicBezTo>
                  <a:cubicBezTo>
                    <a:pt x="36512" y="25853"/>
                    <a:pt x="36435" y="25838"/>
                    <a:pt x="36354" y="25816"/>
                  </a:cubicBezTo>
                  <a:cubicBezTo>
                    <a:pt x="36400" y="25731"/>
                    <a:pt x="36483" y="25749"/>
                    <a:pt x="36556" y="25744"/>
                  </a:cubicBezTo>
                  <a:close/>
                  <a:moveTo>
                    <a:pt x="14515" y="25553"/>
                  </a:moveTo>
                  <a:lnTo>
                    <a:pt x="14515" y="25553"/>
                  </a:lnTo>
                  <a:cubicBezTo>
                    <a:pt x="14411" y="25686"/>
                    <a:pt x="14266" y="25740"/>
                    <a:pt x="14177" y="25843"/>
                  </a:cubicBezTo>
                  <a:lnTo>
                    <a:pt x="14177" y="25845"/>
                  </a:lnTo>
                  <a:cubicBezTo>
                    <a:pt x="14166" y="25858"/>
                    <a:pt x="14136" y="25860"/>
                    <a:pt x="14105" y="25860"/>
                  </a:cubicBezTo>
                  <a:cubicBezTo>
                    <a:pt x="14090" y="25860"/>
                    <a:pt x="14074" y="25859"/>
                    <a:pt x="14061" y="25859"/>
                  </a:cubicBezTo>
                  <a:cubicBezTo>
                    <a:pt x="13904" y="25859"/>
                    <a:pt x="13747" y="25856"/>
                    <a:pt x="13589" y="25853"/>
                  </a:cubicBezTo>
                  <a:cubicBezTo>
                    <a:pt x="13653" y="25747"/>
                    <a:pt x="13797" y="25719"/>
                    <a:pt x="13879" y="25632"/>
                  </a:cubicBezTo>
                  <a:cubicBezTo>
                    <a:pt x="13871" y="25602"/>
                    <a:pt x="13874" y="25560"/>
                    <a:pt x="13838" y="25555"/>
                  </a:cubicBezTo>
                  <a:lnTo>
                    <a:pt x="13838" y="25555"/>
                  </a:lnTo>
                  <a:cubicBezTo>
                    <a:pt x="13874" y="25560"/>
                    <a:pt x="13871" y="25601"/>
                    <a:pt x="13879" y="25632"/>
                  </a:cubicBezTo>
                  <a:cubicBezTo>
                    <a:pt x="13987" y="25564"/>
                    <a:pt x="14103" y="25553"/>
                    <a:pt x="14226" y="25553"/>
                  </a:cubicBezTo>
                  <a:cubicBezTo>
                    <a:pt x="14286" y="25553"/>
                    <a:pt x="14348" y="25556"/>
                    <a:pt x="14412" y="25556"/>
                  </a:cubicBezTo>
                  <a:cubicBezTo>
                    <a:pt x="14445" y="25556"/>
                    <a:pt x="14480" y="25555"/>
                    <a:pt x="14515" y="25553"/>
                  </a:cubicBezTo>
                  <a:close/>
                  <a:moveTo>
                    <a:pt x="35208" y="25649"/>
                  </a:moveTo>
                  <a:cubicBezTo>
                    <a:pt x="35216" y="25649"/>
                    <a:pt x="35225" y="25650"/>
                    <a:pt x="35234" y="25651"/>
                  </a:cubicBezTo>
                  <a:cubicBezTo>
                    <a:pt x="35285" y="25660"/>
                    <a:pt x="35336" y="25671"/>
                    <a:pt x="35387" y="25681"/>
                  </a:cubicBezTo>
                  <a:cubicBezTo>
                    <a:pt x="35381" y="25736"/>
                    <a:pt x="35337" y="25744"/>
                    <a:pt x="35292" y="25750"/>
                  </a:cubicBezTo>
                  <a:cubicBezTo>
                    <a:pt x="35219" y="25828"/>
                    <a:pt x="35186" y="25861"/>
                    <a:pt x="35120" y="25861"/>
                  </a:cubicBezTo>
                  <a:cubicBezTo>
                    <a:pt x="35074" y="25861"/>
                    <a:pt x="35011" y="25844"/>
                    <a:pt x="34906" y="25815"/>
                  </a:cubicBezTo>
                  <a:cubicBezTo>
                    <a:pt x="34966" y="25756"/>
                    <a:pt x="35032" y="25722"/>
                    <a:pt x="35120" y="25722"/>
                  </a:cubicBezTo>
                  <a:cubicBezTo>
                    <a:pt x="35121" y="25722"/>
                    <a:pt x="35123" y="25722"/>
                    <a:pt x="35124" y="25723"/>
                  </a:cubicBezTo>
                  <a:cubicBezTo>
                    <a:pt x="35135" y="25679"/>
                    <a:pt x="35158" y="25649"/>
                    <a:pt x="35208" y="25649"/>
                  </a:cubicBezTo>
                  <a:close/>
                  <a:moveTo>
                    <a:pt x="4814" y="25819"/>
                  </a:moveTo>
                  <a:lnTo>
                    <a:pt x="4813" y="25820"/>
                  </a:lnTo>
                  <a:cubicBezTo>
                    <a:pt x="4840" y="25820"/>
                    <a:pt x="4853" y="25844"/>
                    <a:pt x="4856" y="25869"/>
                  </a:cubicBezTo>
                  <a:cubicBezTo>
                    <a:pt x="4846" y="25890"/>
                    <a:pt x="4830" y="25897"/>
                    <a:pt x="4811" y="25897"/>
                  </a:cubicBezTo>
                  <a:cubicBezTo>
                    <a:pt x="4800" y="25897"/>
                    <a:pt x="4788" y="25894"/>
                    <a:pt x="4776" y="25891"/>
                  </a:cubicBezTo>
                  <a:cubicBezTo>
                    <a:pt x="4759" y="25887"/>
                    <a:pt x="4733" y="25887"/>
                    <a:pt x="4739" y="25865"/>
                  </a:cubicBezTo>
                  <a:cubicBezTo>
                    <a:pt x="4749" y="25832"/>
                    <a:pt x="4782" y="25819"/>
                    <a:pt x="4814" y="25819"/>
                  </a:cubicBezTo>
                  <a:close/>
                  <a:moveTo>
                    <a:pt x="14943" y="25560"/>
                  </a:moveTo>
                  <a:cubicBezTo>
                    <a:pt x="15031" y="25560"/>
                    <a:pt x="15130" y="25574"/>
                    <a:pt x="15250" y="25595"/>
                  </a:cubicBezTo>
                  <a:cubicBezTo>
                    <a:pt x="15222" y="25636"/>
                    <a:pt x="15183" y="25669"/>
                    <a:pt x="15139" y="25689"/>
                  </a:cubicBezTo>
                  <a:cubicBezTo>
                    <a:pt x="15165" y="25722"/>
                    <a:pt x="15190" y="25733"/>
                    <a:pt x="15213" y="25733"/>
                  </a:cubicBezTo>
                  <a:cubicBezTo>
                    <a:pt x="15254" y="25733"/>
                    <a:pt x="15288" y="25697"/>
                    <a:pt x="15315" y="25670"/>
                  </a:cubicBezTo>
                  <a:cubicBezTo>
                    <a:pt x="15396" y="25592"/>
                    <a:pt x="15492" y="25570"/>
                    <a:pt x="15595" y="25570"/>
                  </a:cubicBezTo>
                  <a:cubicBezTo>
                    <a:pt x="15631" y="25570"/>
                    <a:pt x="15668" y="25573"/>
                    <a:pt x="15705" y="25576"/>
                  </a:cubicBezTo>
                  <a:cubicBezTo>
                    <a:pt x="15724" y="25579"/>
                    <a:pt x="15739" y="25592"/>
                    <a:pt x="15744" y="25611"/>
                  </a:cubicBezTo>
                  <a:cubicBezTo>
                    <a:pt x="15716" y="25631"/>
                    <a:pt x="15685" y="25651"/>
                    <a:pt x="15659" y="25674"/>
                  </a:cubicBezTo>
                  <a:cubicBezTo>
                    <a:pt x="15631" y="25698"/>
                    <a:pt x="15630" y="25721"/>
                    <a:pt x="15672" y="25737"/>
                  </a:cubicBezTo>
                  <a:cubicBezTo>
                    <a:pt x="15733" y="25700"/>
                    <a:pt x="15806" y="25675"/>
                    <a:pt x="15848" y="25618"/>
                  </a:cubicBezTo>
                  <a:cubicBezTo>
                    <a:pt x="15915" y="25580"/>
                    <a:pt x="15985" y="25571"/>
                    <a:pt x="16057" y="25571"/>
                  </a:cubicBezTo>
                  <a:cubicBezTo>
                    <a:pt x="16116" y="25571"/>
                    <a:pt x="16176" y="25577"/>
                    <a:pt x="16236" y="25577"/>
                  </a:cubicBezTo>
                  <a:cubicBezTo>
                    <a:pt x="16245" y="25633"/>
                    <a:pt x="16164" y="25655"/>
                    <a:pt x="16192" y="25706"/>
                  </a:cubicBezTo>
                  <a:lnTo>
                    <a:pt x="16193" y="25706"/>
                  </a:lnTo>
                  <a:cubicBezTo>
                    <a:pt x="16209" y="25725"/>
                    <a:pt x="16221" y="25732"/>
                    <a:pt x="16232" y="25732"/>
                  </a:cubicBezTo>
                  <a:cubicBezTo>
                    <a:pt x="16255" y="25732"/>
                    <a:pt x="16269" y="25700"/>
                    <a:pt x="16287" y="25684"/>
                  </a:cubicBezTo>
                  <a:cubicBezTo>
                    <a:pt x="16385" y="25582"/>
                    <a:pt x="16510" y="25566"/>
                    <a:pt x="16639" y="25566"/>
                  </a:cubicBezTo>
                  <a:cubicBezTo>
                    <a:pt x="16687" y="25566"/>
                    <a:pt x="16736" y="25568"/>
                    <a:pt x="16784" y="25569"/>
                  </a:cubicBezTo>
                  <a:cubicBezTo>
                    <a:pt x="16819" y="25569"/>
                    <a:pt x="16852" y="25575"/>
                    <a:pt x="16857" y="25612"/>
                  </a:cubicBezTo>
                  <a:cubicBezTo>
                    <a:pt x="16736" y="25682"/>
                    <a:pt x="16623" y="25767"/>
                    <a:pt x="16522" y="25864"/>
                  </a:cubicBezTo>
                  <a:cubicBezTo>
                    <a:pt x="16471" y="25898"/>
                    <a:pt x="16413" y="25906"/>
                    <a:pt x="16354" y="25906"/>
                  </a:cubicBezTo>
                  <a:cubicBezTo>
                    <a:pt x="16328" y="25906"/>
                    <a:pt x="16303" y="25905"/>
                    <a:pt x="16277" y="25903"/>
                  </a:cubicBezTo>
                  <a:lnTo>
                    <a:pt x="16276" y="25906"/>
                  </a:lnTo>
                  <a:cubicBezTo>
                    <a:pt x="16196" y="25902"/>
                    <a:pt x="16116" y="25903"/>
                    <a:pt x="16037" y="25901"/>
                  </a:cubicBezTo>
                  <a:cubicBezTo>
                    <a:pt x="16031" y="25824"/>
                    <a:pt x="16136" y="25822"/>
                    <a:pt x="16163" y="25768"/>
                  </a:cubicBezTo>
                  <a:cubicBezTo>
                    <a:pt x="16180" y="25751"/>
                    <a:pt x="16191" y="25732"/>
                    <a:pt x="16167" y="25713"/>
                  </a:cubicBezTo>
                  <a:cubicBezTo>
                    <a:pt x="16158" y="25705"/>
                    <a:pt x="16150" y="25702"/>
                    <a:pt x="16141" y="25702"/>
                  </a:cubicBezTo>
                  <a:cubicBezTo>
                    <a:pt x="16128" y="25702"/>
                    <a:pt x="16116" y="25710"/>
                    <a:pt x="16104" y="25719"/>
                  </a:cubicBezTo>
                  <a:cubicBezTo>
                    <a:pt x="16043" y="25747"/>
                    <a:pt x="15988" y="25782"/>
                    <a:pt x="15950" y="25833"/>
                  </a:cubicBezTo>
                  <a:cubicBezTo>
                    <a:pt x="15888" y="25881"/>
                    <a:pt x="15820" y="25894"/>
                    <a:pt x="15749" y="25894"/>
                  </a:cubicBezTo>
                  <a:cubicBezTo>
                    <a:pt x="15697" y="25894"/>
                    <a:pt x="15644" y="25887"/>
                    <a:pt x="15591" y="25882"/>
                  </a:cubicBezTo>
                  <a:cubicBezTo>
                    <a:pt x="15577" y="25885"/>
                    <a:pt x="15564" y="25887"/>
                    <a:pt x="15552" y="25887"/>
                  </a:cubicBezTo>
                  <a:cubicBezTo>
                    <a:pt x="15532" y="25887"/>
                    <a:pt x="15514" y="25880"/>
                    <a:pt x="15502" y="25858"/>
                  </a:cubicBezTo>
                  <a:lnTo>
                    <a:pt x="15454" y="25852"/>
                  </a:lnTo>
                  <a:cubicBezTo>
                    <a:pt x="15397" y="25877"/>
                    <a:pt x="15339" y="25886"/>
                    <a:pt x="15281" y="25886"/>
                  </a:cubicBezTo>
                  <a:cubicBezTo>
                    <a:pt x="15228" y="25886"/>
                    <a:pt x="15175" y="25878"/>
                    <a:pt x="15122" y="25870"/>
                  </a:cubicBezTo>
                  <a:cubicBezTo>
                    <a:pt x="15089" y="25821"/>
                    <a:pt x="15165" y="25765"/>
                    <a:pt x="15100" y="25724"/>
                  </a:cubicBezTo>
                  <a:lnTo>
                    <a:pt x="15100" y="25724"/>
                  </a:lnTo>
                  <a:cubicBezTo>
                    <a:pt x="15022" y="25819"/>
                    <a:pt x="14923" y="25869"/>
                    <a:pt x="14791" y="25869"/>
                  </a:cubicBezTo>
                  <a:cubicBezTo>
                    <a:pt x="14772" y="25869"/>
                    <a:pt x="14753" y="25868"/>
                    <a:pt x="14732" y="25866"/>
                  </a:cubicBezTo>
                  <a:cubicBezTo>
                    <a:pt x="14692" y="25862"/>
                    <a:pt x="14652" y="25860"/>
                    <a:pt x="14610" y="25860"/>
                  </a:cubicBezTo>
                  <a:cubicBezTo>
                    <a:pt x="14543" y="25860"/>
                    <a:pt x="14474" y="25864"/>
                    <a:pt x="14400" y="25864"/>
                  </a:cubicBezTo>
                  <a:cubicBezTo>
                    <a:pt x="14589" y="25639"/>
                    <a:pt x="14730" y="25560"/>
                    <a:pt x="14943" y="25560"/>
                  </a:cubicBezTo>
                  <a:close/>
                  <a:moveTo>
                    <a:pt x="6770" y="25576"/>
                  </a:moveTo>
                  <a:cubicBezTo>
                    <a:pt x="6794" y="25576"/>
                    <a:pt x="6814" y="25582"/>
                    <a:pt x="6817" y="25614"/>
                  </a:cubicBezTo>
                  <a:cubicBezTo>
                    <a:pt x="6834" y="25776"/>
                    <a:pt x="6906" y="25800"/>
                    <a:pt x="6579" y="25906"/>
                  </a:cubicBezTo>
                  <a:lnTo>
                    <a:pt x="6577" y="25907"/>
                  </a:lnTo>
                  <a:cubicBezTo>
                    <a:pt x="6560" y="25824"/>
                    <a:pt x="6516" y="25746"/>
                    <a:pt x="6571" y="25663"/>
                  </a:cubicBezTo>
                  <a:cubicBezTo>
                    <a:pt x="6601" y="25652"/>
                    <a:pt x="6638" y="25649"/>
                    <a:pt x="6644" y="25613"/>
                  </a:cubicBezTo>
                  <a:cubicBezTo>
                    <a:pt x="6650" y="25614"/>
                    <a:pt x="6656" y="25615"/>
                    <a:pt x="6662" y="25615"/>
                  </a:cubicBezTo>
                  <a:cubicBezTo>
                    <a:pt x="6690" y="25615"/>
                    <a:pt x="6711" y="25603"/>
                    <a:pt x="6724" y="25579"/>
                  </a:cubicBezTo>
                  <a:cubicBezTo>
                    <a:pt x="6739" y="25578"/>
                    <a:pt x="6756" y="25576"/>
                    <a:pt x="6770" y="25576"/>
                  </a:cubicBezTo>
                  <a:close/>
                  <a:moveTo>
                    <a:pt x="7828" y="25535"/>
                  </a:moveTo>
                  <a:cubicBezTo>
                    <a:pt x="7882" y="25535"/>
                    <a:pt x="7930" y="25548"/>
                    <a:pt x="7958" y="25596"/>
                  </a:cubicBezTo>
                  <a:cubicBezTo>
                    <a:pt x="7984" y="25584"/>
                    <a:pt x="8011" y="25564"/>
                    <a:pt x="8032" y="25564"/>
                  </a:cubicBezTo>
                  <a:cubicBezTo>
                    <a:pt x="8050" y="25564"/>
                    <a:pt x="8063" y="25577"/>
                    <a:pt x="8069" y="25617"/>
                  </a:cubicBezTo>
                  <a:cubicBezTo>
                    <a:pt x="8086" y="25734"/>
                    <a:pt x="8054" y="25790"/>
                    <a:pt x="7930" y="25837"/>
                  </a:cubicBezTo>
                  <a:cubicBezTo>
                    <a:pt x="7875" y="25857"/>
                    <a:pt x="7832" y="25890"/>
                    <a:pt x="7782" y="25915"/>
                  </a:cubicBezTo>
                  <a:cubicBezTo>
                    <a:pt x="7711" y="25820"/>
                    <a:pt x="7750" y="25734"/>
                    <a:pt x="7796" y="25649"/>
                  </a:cubicBezTo>
                  <a:cubicBezTo>
                    <a:pt x="7809" y="25656"/>
                    <a:pt x="7821" y="25659"/>
                    <a:pt x="7831" y="25659"/>
                  </a:cubicBezTo>
                  <a:cubicBezTo>
                    <a:pt x="7861" y="25659"/>
                    <a:pt x="7878" y="25631"/>
                    <a:pt x="7899" y="25610"/>
                  </a:cubicBezTo>
                  <a:cubicBezTo>
                    <a:pt x="7891" y="25609"/>
                    <a:pt x="7883" y="25609"/>
                    <a:pt x="7874" y="25609"/>
                  </a:cubicBezTo>
                  <a:cubicBezTo>
                    <a:pt x="7841" y="25609"/>
                    <a:pt x="7810" y="25614"/>
                    <a:pt x="7793" y="25645"/>
                  </a:cubicBezTo>
                  <a:cubicBezTo>
                    <a:pt x="7760" y="25635"/>
                    <a:pt x="7712" y="25640"/>
                    <a:pt x="7710" y="25593"/>
                  </a:cubicBezTo>
                  <a:cubicBezTo>
                    <a:pt x="7708" y="25547"/>
                    <a:pt x="7748" y="25541"/>
                    <a:pt x="7788" y="25537"/>
                  </a:cubicBezTo>
                  <a:cubicBezTo>
                    <a:pt x="7802" y="25536"/>
                    <a:pt x="7815" y="25535"/>
                    <a:pt x="7828" y="25535"/>
                  </a:cubicBezTo>
                  <a:close/>
                  <a:moveTo>
                    <a:pt x="5796" y="25473"/>
                  </a:moveTo>
                  <a:cubicBezTo>
                    <a:pt x="5859" y="25473"/>
                    <a:pt x="5916" y="25489"/>
                    <a:pt x="5973" y="25497"/>
                  </a:cubicBezTo>
                  <a:cubicBezTo>
                    <a:pt x="6033" y="25504"/>
                    <a:pt x="6018" y="25542"/>
                    <a:pt x="6012" y="25575"/>
                  </a:cubicBezTo>
                  <a:cubicBezTo>
                    <a:pt x="6022" y="25602"/>
                    <a:pt x="6029" y="25631"/>
                    <a:pt x="6035" y="25661"/>
                  </a:cubicBezTo>
                  <a:lnTo>
                    <a:pt x="6033" y="25661"/>
                  </a:lnTo>
                  <a:cubicBezTo>
                    <a:pt x="6047" y="25850"/>
                    <a:pt x="6046" y="25850"/>
                    <a:pt x="5814" y="25928"/>
                  </a:cubicBezTo>
                  <a:cubicBezTo>
                    <a:pt x="5714" y="25737"/>
                    <a:pt x="5716" y="25727"/>
                    <a:pt x="5854" y="25645"/>
                  </a:cubicBezTo>
                  <a:lnTo>
                    <a:pt x="5778" y="25637"/>
                  </a:lnTo>
                  <a:cubicBezTo>
                    <a:pt x="5675" y="25608"/>
                    <a:pt x="5731" y="25537"/>
                    <a:pt x="5702" y="25486"/>
                  </a:cubicBezTo>
                  <a:cubicBezTo>
                    <a:pt x="5735" y="25476"/>
                    <a:pt x="5766" y="25473"/>
                    <a:pt x="5796" y="25473"/>
                  </a:cubicBezTo>
                  <a:close/>
                  <a:moveTo>
                    <a:pt x="17207" y="25565"/>
                  </a:moveTo>
                  <a:cubicBezTo>
                    <a:pt x="17299" y="25565"/>
                    <a:pt x="17393" y="25579"/>
                    <a:pt x="17486" y="25580"/>
                  </a:cubicBezTo>
                  <a:cubicBezTo>
                    <a:pt x="17526" y="25580"/>
                    <a:pt x="17501" y="25621"/>
                    <a:pt x="17513" y="25644"/>
                  </a:cubicBezTo>
                  <a:cubicBezTo>
                    <a:pt x="17503" y="25639"/>
                    <a:pt x="17495" y="25637"/>
                    <a:pt x="17487" y="25637"/>
                  </a:cubicBezTo>
                  <a:cubicBezTo>
                    <a:pt x="17462" y="25637"/>
                    <a:pt x="17450" y="25662"/>
                    <a:pt x="17432" y="25677"/>
                  </a:cubicBezTo>
                  <a:cubicBezTo>
                    <a:pt x="17344" y="25743"/>
                    <a:pt x="17227" y="25783"/>
                    <a:pt x="17189" y="25891"/>
                  </a:cubicBezTo>
                  <a:lnTo>
                    <a:pt x="17190" y="25893"/>
                  </a:lnTo>
                  <a:cubicBezTo>
                    <a:pt x="17125" y="25925"/>
                    <a:pt x="17057" y="25934"/>
                    <a:pt x="16987" y="25934"/>
                  </a:cubicBezTo>
                  <a:cubicBezTo>
                    <a:pt x="16946" y="25934"/>
                    <a:pt x="16905" y="25931"/>
                    <a:pt x="16863" y="25928"/>
                  </a:cubicBezTo>
                  <a:lnTo>
                    <a:pt x="16862" y="25931"/>
                  </a:lnTo>
                  <a:cubicBezTo>
                    <a:pt x="16781" y="25926"/>
                    <a:pt x="16699" y="25927"/>
                    <a:pt x="16618" y="25926"/>
                  </a:cubicBezTo>
                  <a:cubicBezTo>
                    <a:pt x="16611" y="25876"/>
                    <a:pt x="16657" y="25856"/>
                    <a:pt x="16690" y="25828"/>
                  </a:cubicBezTo>
                  <a:lnTo>
                    <a:pt x="16960" y="25619"/>
                  </a:lnTo>
                  <a:cubicBezTo>
                    <a:pt x="17040" y="25577"/>
                    <a:pt x="17123" y="25565"/>
                    <a:pt x="17207" y="25565"/>
                  </a:cubicBezTo>
                  <a:close/>
                  <a:moveTo>
                    <a:pt x="37217" y="25639"/>
                  </a:moveTo>
                  <a:cubicBezTo>
                    <a:pt x="37228" y="25639"/>
                    <a:pt x="37239" y="25640"/>
                    <a:pt x="37250" y="25642"/>
                  </a:cubicBezTo>
                  <a:cubicBezTo>
                    <a:pt x="37368" y="25660"/>
                    <a:pt x="37487" y="25671"/>
                    <a:pt x="37628" y="25689"/>
                  </a:cubicBezTo>
                  <a:cubicBezTo>
                    <a:pt x="37540" y="25769"/>
                    <a:pt x="37464" y="25838"/>
                    <a:pt x="37388" y="25907"/>
                  </a:cubicBezTo>
                  <a:cubicBezTo>
                    <a:pt x="37362" y="25930"/>
                    <a:pt x="37333" y="25936"/>
                    <a:pt x="37302" y="25936"/>
                  </a:cubicBezTo>
                  <a:cubicBezTo>
                    <a:pt x="37280" y="25936"/>
                    <a:pt x="37258" y="25933"/>
                    <a:pt x="37236" y="25931"/>
                  </a:cubicBezTo>
                  <a:cubicBezTo>
                    <a:pt x="37096" y="25915"/>
                    <a:pt x="36954" y="25901"/>
                    <a:pt x="36814" y="25885"/>
                  </a:cubicBezTo>
                  <a:cubicBezTo>
                    <a:pt x="36821" y="25791"/>
                    <a:pt x="36904" y="25786"/>
                    <a:pt x="36984" y="25781"/>
                  </a:cubicBezTo>
                  <a:cubicBezTo>
                    <a:pt x="36997" y="25780"/>
                    <a:pt x="37009" y="25780"/>
                    <a:pt x="37022" y="25780"/>
                  </a:cubicBezTo>
                  <a:cubicBezTo>
                    <a:pt x="37064" y="25780"/>
                    <a:pt x="37106" y="25783"/>
                    <a:pt x="37147" y="25783"/>
                  </a:cubicBezTo>
                  <a:cubicBezTo>
                    <a:pt x="37179" y="25783"/>
                    <a:pt x="37210" y="25781"/>
                    <a:pt x="37241" y="25774"/>
                  </a:cubicBezTo>
                  <a:cubicBezTo>
                    <a:pt x="37222" y="25754"/>
                    <a:pt x="37191" y="25753"/>
                    <a:pt x="37160" y="25753"/>
                  </a:cubicBezTo>
                  <a:cubicBezTo>
                    <a:pt x="37158" y="25753"/>
                    <a:pt x="37156" y="25753"/>
                    <a:pt x="37154" y="25753"/>
                  </a:cubicBezTo>
                  <a:cubicBezTo>
                    <a:pt x="37108" y="25753"/>
                    <a:pt x="37064" y="25752"/>
                    <a:pt x="37059" y="25686"/>
                  </a:cubicBezTo>
                  <a:cubicBezTo>
                    <a:pt x="37109" y="25662"/>
                    <a:pt x="37159" y="25639"/>
                    <a:pt x="37217" y="25639"/>
                  </a:cubicBezTo>
                  <a:close/>
                  <a:moveTo>
                    <a:pt x="5198" y="25658"/>
                  </a:moveTo>
                  <a:cubicBezTo>
                    <a:pt x="5211" y="25718"/>
                    <a:pt x="5223" y="25769"/>
                    <a:pt x="5232" y="25819"/>
                  </a:cubicBezTo>
                  <a:cubicBezTo>
                    <a:pt x="5250" y="25906"/>
                    <a:pt x="5166" y="25922"/>
                    <a:pt x="5102" y="25946"/>
                  </a:cubicBezTo>
                  <a:lnTo>
                    <a:pt x="5100" y="25947"/>
                  </a:lnTo>
                  <a:cubicBezTo>
                    <a:pt x="5092" y="25950"/>
                    <a:pt x="5084" y="25951"/>
                    <a:pt x="5077" y="25951"/>
                  </a:cubicBezTo>
                  <a:cubicBezTo>
                    <a:pt x="5042" y="25951"/>
                    <a:pt x="5020" y="25921"/>
                    <a:pt x="5014" y="25895"/>
                  </a:cubicBezTo>
                  <a:cubicBezTo>
                    <a:pt x="5001" y="25839"/>
                    <a:pt x="4927" y="25776"/>
                    <a:pt x="5017" y="25725"/>
                  </a:cubicBezTo>
                  <a:cubicBezTo>
                    <a:pt x="5066" y="25696"/>
                    <a:pt x="5118" y="25668"/>
                    <a:pt x="5198" y="25658"/>
                  </a:cubicBezTo>
                  <a:close/>
                  <a:moveTo>
                    <a:pt x="7189" y="25696"/>
                  </a:moveTo>
                  <a:cubicBezTo>
                    <a:pt x="7203" y="25696"/>
                    <a:pt x="7214" y="25702"/>
                    <a:pt x="7218" y="25721"/>
                  </a:cubicBezTo>
                  <a:cubicBezTo>
                    <a:pt x="7228" y="25776"/>
                    <a:pt x="7274" y="25837"/>
                    <a:pt x="7205" y="25883"/>
                  </a:cubicBezTo>
                  <a:cubicBezTo>
                    <a:pt x="7158" y="25915"/>
                    <a:pt x="7110" y="25948"/>
                    <a:pt x="7030" y="25958"/>
                  </a:cubicBezTo>
                  <a:cubicBezTo>
                    <a:pt x="7003" y="25902"/>
                    <a:pt x="6986" y="25846"/>
                    <a:pt x="7012" y="25783"/>
                  </a:cubicBezTo>
                  <a:cubicBezTo>
                    <a:pt x="7062" y="25767"/>
                    <a:pt x="7108" y="25746"/>
                    <a:pt x="7136" y="25706"/>
                  </a:cubicBezTo>
                  <a:cubicBezTo>
                    <a:pt x="7152" y="25705"/>
                    <a:pt x="7173" y="25696"/>
                    <a:pt x="7189" y="25696"/>
                  </a:cubicBezTo>
                  <a:close/>
                  <a:moveTo>
                    <a:pt x="9310" y="25730"/>
                  </a:moveTo>
                  <a:cubicBezTo>
                    <a:pt x="9326" y="25730"/>
                    <a:pt x="9340" y="25735"/>
                    <a:pt x="9349" y="25753"/>
                  </a:cubicBezTo>
                  <a:cubicBezTo>
                    <a:pt x="9370" y="25790"/>
                    <a:pt x="9351" y="25820"/>
                    <a:pt x="9317" y="25845"/>
                  </a:cubicBezTo>
                  <a:lnTo>
                    <a:pt x="9317" y="25844"/>
                  </a:lnTo>
                  <a:cubicBezTo>
                    <a:pt x="9297" y="25859"/>
                    <a:pt x="9274" y="25873"/>
                    <a:pt x="9252" y="25885"/>
                  </a:cubicBezTo>
                  <a:cubicBezTo>
                    <a:pt x="9189" y="25917"/>
                    <a:pt x="9139" y="25967"/>
                    <a:pt x="9046" y="25989"/>
                  </a:cubicBezTo>
                  <a:cubicBezTo>
                    <a:pt x="9012" y="25756"/>
                    <a:pt x="9012" y="25756"/>
                    <a:pt x="9263" y="25737"/>
                  </a:cubicBezTo>
                  <a:cubicBezTo>
                    <a:pt x="9278" y="25735"/>
                    <a:pt x="9295" y="25730"/>
                    <a:pt x="9310" y="25730"/>
                  </a:cubicBezTo>
                  <a:close/>
                  <a:moveTo>
                    <a:pt x="10486" y="25814"/>
                  </a:moveTo>
                  <a:lnTo>
                    <a:pt x="10486" y="25814"/>
                  </a:lnTo>
                  <a:cubicBezTo>
                    <a:pt x="10492" y="25959"/>
                    <a:pt x="10479" y="25976"/>
                    <a:pt x="10367" y="25990"/>
                  </a:cubicBezTo>
                  <a:lnTo>
                    <a:pt x="10366" y="25990"/>
                  </a:lnTo>
                  <a:cubicBezTo>
                    <a:pt x="10355" y="25992"/>
                    <a:pt x="10342" y="25993"/>
                    <a:pt x="10331" y="25993"/>
                  </a:cubicBezTo>
                  <a:cubicBezTo>
                    <a:pt x="10315" y="25993"/>
                    <a:pt x="10302" y="25990"/>
                    <a:pt x="10296" y="25977"/>
                  </a:cubicBezTo>
                  <a:cubicBezTo>
                    <a:pt x="10286" y="25957"/>
                    <a:pt x="10286" y="25933"/>
                    <a:pt x="10296" y="25912"/>
                  </a:cubicBezTo>
                  <a:cubicBezTo>
                    <a:pt x="10312" y="25868"/>
                    <a:pt x="10316" y="25869"/>
                    <a:pt x="10486" y="25814"/>
                  </a:cubicBezTo>
                  <a:close/>
                  <a:moveTo>
                    <a:pt x="9804" y="25655"/>
                  </a:moveTo>
                  <a:cubicBezTo>
                    <a:pt x="9801" y="25910"/>
                    <a:pt x="9868" y="25891"/>
                    <a:pt x="9480" y="26003"/>
                  </a:cubicBezTo>
                  <a:cubicBezTo>
                    <a:pt x="9455" y="25784"/>
                    <a:pt x="9675" y="25765"/>
                    <a:pt x="9804" y="25655"/>
                  </a:cubicBezTo>
                  <a:close/>
                  <a:moveTo>
                    <a:pt x="5602" y="25813"/>
                  </a:moveTo>
                  <a:cubicBezTo>
                    <a:pt x="5652" y="25844"/>
                    <a:pt x="5650" y="25894"/>
                    <a:pt x="5656" y="25938"/>
                  </a:cubicBezTo>
                  <a:lnTo>
                    <a:pt x="5653" y="25939"/>
                  </a:lnTo>
                  <a:cubicBezTo>
                    <a:pt x="5659" y="25975"/>
                    <a:pt x="5693" y="26028"/>
                    <a:pt x="5622" y="26039"/>
                  </a:cubicBezTo>
                  <a:cubicBezTo>
                    <a:pt x="5606" y="26041"/>
                    <a:pt x="5588" y="26043"/>
                    <a:pt x="5571" y="26043"/>
                  </a:cubicBezTo>
                  <a:cubicBezTo>
                    <a:pt x="5523" y="26043"/>
                    <a:pt x="5476" y="26029"/>
                    <a:pt x="5446" y="25983"/>
                  </a:cubicBezTo>
                  <a:cubicBezTo>
                    <a:pt x="5417" y="25934"/>
                    <a:pt x="5417" y="25895"/>
                    <a:pt x="5477" y="25866"/>
                  </a:cubicBezTo>
                  <a:cubicBezTo>
                    <a:pt x="5518" y="25846"/>
                    <a:pt x="5552" y="25815"/>
                    <a:pt x="5602" y="25813"/>
                  </a:cubicBezTo>
                  <a:close/>
                  <a:moveTo>
                    <a:pt x="19156" y="25429"/>
                  </a:moveTo>
                  <a:lnTo>
                    <a:pt x="19239" y="25434"/>
                  </a:lnTo>
                  <a:cubicBezTo>
                    <a:pt x="19441" y="25482"/>
                    <a:pt x="19648" y="25466"/>
                    <a:pt x="19854" y="25474"/>
                  </a:cubicBezTo>
                  <a:cubicBezTo>
                    <a:pt x="19842" y="25554"/>
                    <a:pt x="19759" y="25592"/>
                    <a:pt x="19710" y="25650"/>
                  </a:cubicBezTo>
                  <a:lnTo>
                    <a:pt x="19564" y="25849"/>
                  </a:lnTo>
                  <a:cubicBezTo>
                    <a:pt x="19479" y="25990"/>
                    <a:pt x="19354" y="26048"/>
                    <a:pt x="19197" y="26048"/>
                  </a:cubicBezTo>
                  <a:cubicBezTo>
                    <a:pt x="19151" y="26048"/>
                    <a:pt x="19102" y="26043"/>
                    <a:pt x="19051" y="26034"/>
                  </a:cubicBezTo>
                  <a:lnTo>
                    <a:pt x="19050" y="26036"/>
                  </a:lnTo>
                  <a:cubicBezTo>
                    <a:pt x="19024" y="26032"/>
                    <a:pt x="18997" y="26030"/>
                    <a:pt x="18970" y="26030"/>
                  </a:cubicBezTo>
                  <a:cubicBezTo>
                    <a:pt x="18924" y="26030"/>
                    <a:pt x="18877" y="26034"/>
                    <a:pt x="18830" y="26035"/>
                  </a:cubicBezTo>
                  <a:cubicBezTo>
                    <a:pt x="18653" y="26013"/>
                    <a:pt x="18474" y="26022"/>
                    <a:pt x="18298" y="25986"/>
                  </a:cubicBezTo>
                  <a:cubicBezTo>
                    <a:pt x="18223" y="25989"/>
                    <a:pt x="18149" y="25992"/>
                    <a:pt x="18075" y="25992"/>
                  </a:cubicBezTo>
                  <a:cubicBezTo>
                    <a:pt x="17994" y="25992"/>
                    <a:pt x="17913" y="25988"/>
                    <a:pt x="17832" y="25977"/>
                  </a:cubicBezTo>
                  <a:cubicBezTo>
                    <a:pt x="17787" y="25971"/>
                    <a:pt x="17732" y="25979"/>
                    <a:pt x="17713" y="25927"/>
                  </a:cubicBezTo>
                  <a:lnTo>
                    <a:pt x="17747" y="25912"/>
                  </a:lnTo>
                  <a:lnTo>
                    <a:pt x="17784" y="25885"/>
                  </a:lnTo>
                  <a:cubicBezTo>
                    <a:pt x="17858" y="25838"/>
                    <a:pt x="17934" y="25790"/>
                    <a:pt x="18006" y="25740"/>
                  </a:cubicBezTo>
                  <a:cubicBezTo>
                    <a:pt x="18028" y="25727"/>
                    <a:pt x="18042" y="25705"/>
                    <a:pt x="18023" y="25682"/>
                  </a:cubicBezTo>
                  <a:cubicBezTo>
                    <a:pt x="18014" y="25671"/>
                    <a:pt x="18005" y="25668"/>
                    <a:pt x="17995" y="25668"/>
                  </a:cubicBezTo>
                  <a:cubicBezTo>
                    <a:pt x="17980" y="25668"/>
                    <a:pt x="17965" y="25676"/>
                    <a:pt x="17954" y="25684"/>
                  </a:cubicBezTo>
                  <a:cubicBezTo>
                    <a:pt x="17884" y="25736"/>
                    <a:pt x="17807" y="25782"/>
                    <a:pt x="17757" y="25851"/>
                  </a:cubicBezTo>
                  <a:cubicBezTo>
                    <a:pt x="17737" y="25853"/>
                    <a:pt x="17721" y="25868"/>
                    <a:pt x="17716" y="25887"/>
                  </a:cubicBezTo>
                  <a:cubicBezTo>
                    <a:pt x="17693" y="25891"/>
                    <a:pt x="17677" y="25903"/>
                    <a:pt x="17681" y="25927"/>
                  </a:cubicBezTo>
                  <a:cubicBezTo>
                    <a:pt x="17622" y="25955"/>
                    <a:pt x="17561" y="25963"/>
                    <a:pt x="17500" y="25963"/>
                  </a:cubicBezTo>
                  <a:cubicBezTo>
                    <a:pt x="17420" y="25963"/>
                    <a:pt x="17338" y="25950"/>
                    <a:pt x="17257" y="25950"/>
                  </a:cubicBezTo>
                  <a:cubicBezTo>
                    <a:pt x="17255" y="25950"/>
                    <a:pt x="17253" y="25950"/>
                    <a:pt x="17252" y="25950"/>
                  </a:cubicBezTo>
                  <a:cubicBezTo>
                    <a:pt x="17222" y="25950"/>
                    <a:pt x="17219" y="25925"/>
                    <a:pt x="17209" y="25906"/>
                  </a:cubicBezTo>
                  <a:lnTo>
                    <a:pt x="17209" y="25906"/>
                  </a:lnTo>
                  <a:cubicBezTo>
                    <a:pt x="17212" y="25906"/>
                    <a:pt x="17215" y="25906"/>
                    <a:pt x="17217" y="25906"/>
                  </a:cubicBezTo>
                  <a:cubicBezTo>
                    <a:pt x="17229" y="25906"/>
                    <a:pt x="17241" y="25903"/>
                    <a:pt x="17250" y="25895"/>
                  </a:cubicBezTo>
                  <a:cubicBezTo>
                    <a:pt x="17331" y="25839"/>
                    <a:pt x="17422" y="25793"/>
                    <a:pt x="17486" y="25721"/>
                  </a:cubicBezTo>
                  <a:cubicBezTo>
                    <a:pt x="17512" y="25706"/>
                    <a:pt x="17552" y="25694"/>
                    <a:pt x="17534" y="25665"/>
                  </a:cubicBezTo>
                  <a:lnTo>
                    <a:pt x="17534" y="25665"/>
                  </a:lnTo>
                  <a:cubicBezTo>
                    <a:pt x="17539" y="25668"/>
                    <a:pt x="17545" y="25669"/>
                    <a:pt x="17550" y="25669"/>
                  </a:cubicBezTo>
                  <a:cubicBezTo>
                    <a:pt x="17561" y="25669"/>
                    <a:pt x="17572" y="25664"/>
                    <a:pt x="17580" y="25655"/>
                  </a:cubicBezTo>
                  <a:cubicBezTo>
                    <a:pt x="17646" y="25587"/>
                    <a:pt x="17727" y="25575"/>
                    <a:pt x="17812" y="25575"/>
                  </a:cubicBezTo>
                  <a:cubicBezTo>
                    <a:pt x="17854" y="25575"/>
                    <a:pt x="17897" y="25578"/>
                    <a:pt x="17940" y="25579"/>
                  </a:cubicBezTo>
                  <a:cubicBezTo>
                    <a:pt x="18002" y="25579"/>
                    <a:pt x="18035" y="25585"/>
                    <a:pt x="18025" y="25656"/>
                  </a:cubicBezTo>
                  <a:cubicBezTo>
                    <a:pt x="18022" y="25683"/>
                    <a:pt x="18034" y="25692"/>
                    <a:pt x="18051" y="25692"/>
                  </a:cubicBezTo>
                  <a:cubicBezTo>
                    <a:pt x="18069" y="25692"/>
                    <a:pt x="18094" y="25680"/>
                    <a:pt x="18106" y="25669"/>
                  </a:cubicBezTo>
                  <a:cubicBezTo>
                    <a:pt x="18182" y="25605"/>
                    <a:pt x="18264" y="25586"/>
                    <a:pt x="18348" y="25586"/>
                  </a:cubicBezTo>
                  <a:cubicBezTo>
                    <a:pt x="18433" y="25586"/>
                    <a:pt x="18519" y="25605"/>
                    <a:pt x="18606" y="25617"/>
                  </a:cubicBezTo>
                  <a:cubicBezTo>
                    <a:pt x="18613" y="25618"/>
                    <a:pt x="18616" y="25636"/>
                    <a:pt x="18621" y="25646"/>
                  </a:cubicBezTo>
                  <a:cubicBezTo>
                    <a:pt x="18588" y="25663"/>
                    <a:pt x="18539" y="25674"/>
                    <a:pt x="18585" y="25719"/>
                  </a:cubicBezTo>
                  <a:cubicBezTo>
                    <a:pt x="18602" y="25725"/>
                    <a:pt x="18617" y="25728"/>
                    <a:pt x="18630" y="25728"/>
                  </a:cubicBezTo>
                  <a:cubicBezTo>
                    <a:pt x="18686" y="25728"/>
                    <a:pt x="18714" y="25680"/>
                    <a:pt x="18752" y="25649"/>
                  </a:cubicBezTo>
                  <a:cubicBezTo>
                    <a:pt x="18812" y="25614"/>
                    <a:pt x="18881" y="25607"/>
                    <a:pt x="18952" y="25606"/>
                  </a:cubicBezTo>
                  <a:cubicBezTo>
                    <a:pt x="19038" y="25617"/>
                    <a:pt x="19125" y="25619"/>
                    <a:pt x="19211" y="25619"/>
                  </a:cubicBezTo>
                  <a:cubicBezTo>
                    <a:pt x="19316" y="25619"/>
                    <a:pt x="19421" y="25615"/>
                    <a:pt x="19525" y="25615"/>
                  </a:cubicBezTo>
                  <a:cubicBezTo>
                    <a:pt x="19567" y="25615"/>
                    <a:pt x="19610" y="25616"/>
                    <a:pt x="19652" y="25618"/>
                  </a:cubicBezTo>
                  <a:cubicBezTo>
                    <a:pt x="19439" y="25554"/>
                    <a:pt x="19215" y="25551"/>
                    <a:pt x="18993" y="25543"/>
                  </a:cubicBezTo>
                  <a:cubicBezTo>
                    <a:pt x="18961" y="25533"/>
                    <a:pt x="18918" y="25518"/>
                    <a:pt x="18971" y="25492"/>
                  </a:cubicBezTo>
                  <a:cubicBezTo>
                    <a:pt x="19028" y="25462"/>
                    <a:pt x="19087" y="25432"/>
                    <a:pt x="19156" y="25429"/>
                  </a:cubicBezTo>
                  <a:close/>
                  <a:moveTo>
                    <a:pt x="8326" y="25834"/>
                  </a:moveTo>
                  <a:cubicBezTo>
                    <a:pt x="8350" y="25834"/>
                    <a:pt x="8376" y="25839"/>
                    <a:pt x="8399" y="25850"/>
                  </a:cubicBezTo>
                  <a:cubicBezTo>
                    <a:pt x="8447" y="25873"/>
                    <a:pt x="8432" y="25909"/>
                    <a:pt x="8407" y="25939"/>
                  </a:cubicBezTo>
                  <a:lnTo>
                    <a:pt x="8407" y="25938"/>
                  </a:lnTo>
                  <a:cubicBezTo>
                    <a:pt x="8394" y="25951"/>
                    <a:pt x="8379" y="25963"/>
                    <a:pt x="8363" y="25971"/>
                  </a:cubicBezTo>
                  <a:cubicBezTo>
                    <a:pt x="8313" y="26001"/>
                    <a:pt x="8263" y="26029"/>
                    <a:pt x="8208" y="26060"/>
                  </a:cubicBezTo>
                  <a:cubicBezTo>
                    <a:pt x="8164" y="26024"/>
                    <a:pt x="8170" y="25995"/>
                    <a:pt x="8170" y="25967"/>
                  </a:cubicBezTo>
                  <a:cubicBezTo>
                    <a:pt x="8168" y="25890"/>
                    <a:pt x="8243" y="25834"/>
                    <a:pt x="8326" y="25834"/>
                  </a:cubicBezTo>
                  <a:close/>
                  <a:moveTo>
                    <a:pt x="10141" y="25941"/>
                  </a:moveTo>
                  <a:cubicBezTo>
                    <a:pt x="10164" y="25941"/>
                    <a:pt x="10182" y="25950"/>
                    <a:pt x="10190" y="25979"/>
                  </a:cubicBezTo>
                  <a:cubicBezTo>
                    <a:pt x="10199" y="26015"/>
                    <a:pt x="10172" y="26033"/>
                    <a:pt x="10135" y="26039"/>
                  </a:cubicBezTo>
                  <a:cubicBezTo>
                    <a:pt x="10083" y="26048"/>
                    <a:pt x="10032" y="26066"/>
                    <a:pt x="9972" y="26066"/>
                  </a:cubicBezTo>
                  <a:cubicBezTo>
                    <a:pt x="9949" y="26066"/>
                    <a:pt x="9926" y="26064"/>
                    <a:pt x="9901" y="26058"/>
                  </a:cubicBezTo>
                  <a:cubicBezTo>
                    <a:pt x="9951" y="25982"/>
                    <a:pt x="10028" y="25971"/>
                    <a:pt x="10096" y="25948"/>
                  </a:cubicBezTo>
                  <a:lnTo>
                    <a:pt x="10096" y="25948"/>
                  </a:lnTo>
                  <a:lnTo>
                    <a:pt x="10095" y="25950"/>
                  </a:lnTo>
                  <a:cubicBezTo>
                    <a:pt x="10111" y="25945"/>
                    <a:pt x="10127" y="25941"/>
                    <a:pt x="10141" y="25941"/>
                  </a:cubicBezTo>
                  <a:close/>
                  <a:moveTo>
                    <a:pt x="6412" y="25712"/>
                  </a:moveTo>
                  <a:cubicBezTo>
                    <a:pt x="6415" y="25728"/>
                    <a:pt x="6422" y="25743"/>
                    <a:pt x="6431" y="25757"/>
                  </a:cubicBezTo>
                  <a:lnTo>
                    <a:pt x="6428" y="25758"/>
                  </a:lnTo>
                  <a:cubicBezTo>
                    <a:pt x="6527" y="25941"/>
                    <a:pt x="6481" y="26028"/>
                    <a:pt x="6243" y="26087"/>
                  </a:cubicBezTo>
                  <a:cubicBezTo>
                    <a:pt x="6238" y="26000"/>
                    <a:pt x="6141" y="25919"/>
                    <a:pt x="6236" y="25828"/>
                  </a:cubicBezTo>
                  <a:cubicBezTo>
                    <a:pt x="6300" y="25802"/>
                    <a:pt x="6378" y="25791"/>
                    <a:pt x="6412" y="25712"/>
                  </a:cubicBezTo>
                  <a:close/>
                  <a:moveTo>
                    <a:pt x="39468" y="25703"/>
                  </a:moveTo>
                  <a:lnTo>
                    <a:pt x="39468" y="25706"/>
                  </a:lnTo>
                  <a:cubicBezTo>
                    <a:pt x="39512" y="25705"/>
                    <a:pt x="39557" y="25705"/>
                    <a:pt x="39602" y="25705"/>
                  </a:cubicBezTo>
                  <a:cubicBezTo>
                    <a:pt x="39692" y="25705"/>
                    <a:pt x="39786" y="25706"/>
                    <a:pt x="39892" y="25706"/>
                  </a:cubicBezTo>
                  <a:cubicBezTo>
                    <a:pt x="39799" y="25828"/>
                    <a:pt x="39712" y="25944"/>
                    <a:pt x="39623" y="26058"/>
                  </a:cubicBezTo>
                  <a:cubicBezTo>
                    <a:pt x="39599" y="26087"/>
                    <a:pt x="39569" y="26095"/>
                    <a:pt x="39537" y="26095"/>
                  </a:cubicBezTo>
                  <a:cubicBezTo>
                    <a:pt x="39511" y="26095"/>
                    <a:pt x="39483" y="26090"/>
                    <a:pt x="39457" y="26087"/>
                  </a:cubicBezTo>
                  <a:cubicBezTo>
                    <a:pt x="39206" y="26060"/>
                    <a:pt x="39206" y="26060"/>
                    <a:pt x="39259" y="25850"/>
                  </a:cubicBezTo>
                  <a:cubicBezTo>
                    <a:pt x="39296" y="25706"/>
                    <a:pt x="39296" y="25705"/>
                    <a:pt x="39468" y="25703"/>
                  </a:cubicBezTo>
                  <a:close/>
                  <a:moveTo>
                    <a:pt x="6040" y="25943"/>
                  </a:moveTo>
                  <a:cubicBezTo>
                    <a:pt x="6081" y="25992"/>
                    <a:pt x="6095" y="26037"/>
                    <a:pt x="6086" y="26097"/>
                  </a:cubicBezTo>
                  <a:cubicBezTo>
                    <a:pt x="6062" y="26099"/>
                    <a:pt x="6039" y="26100"/>
                    <a:pt x="6016" y="26100"/>
                  </a:cubicBezTo>
                  <a:cubicBezTo>
                    <a:pt x="5959" y="26100"/>
                    <a:pt x="5904" y="26092"/>
                    <a:pt x="5848" y="26061"/>
                  </a:cubicBezTo>
                  <a:cubicBezTo>
                    <a:pt x="5897" y="25991"/>
                    <a:pt x="5974" y="25974"/>
                    <a:pt x="6040" y="25943"/>
                  </a:cubicBezTo>
                  <a:close/>
                  <a:moveTo>
                    <a:pt x="20078" y="25506"/>
                  </a:moveTo>
                  <a:cubicBezTo>
                    <a:pt x="20139" y="25506"/>
                    <a:pt x="20215" y="25527"/>
                    <a:pt x="20326" y="25563"/>
                  </a:cubicBezTo>
                  <a:cubicBezTo>
                    <a:pt x="20337" y="25627"/>
                    <a:pt x="20260" y="25657"/>
                    <a:pt x="20239" y="25708"/>
                  </a:cubicBezTo>
                  <a:cubicBezTo>
                    <a:pt x="20225" y="25743"/>
                    <a:pt x="20236" y="25762"/>
                    <a:pt x="20277" y="25769"/>
                  </a:cubicBezTo>
                  <a:cubicBezTo>
                    <a:pt x="20279" y="25769"/>
                    <a:pt x="20280" y="25769"/>
                    <a:pt x="20282" y="25769"/>
                  </a:cubicBezTo>
                  <a:cubicBezTo>
                    <a:pt x="20321" y="25769"/>
                    <a:pt x="20330" y="25742"/>
                    <a:pt x="20341" y="25717"/>
                  </a:cubicBezTo>
                  <a:cubicBezTo>
                    <a:pt x="20416" y="25647"/>
                    <a:pt x="20499" y="25613"/>
                    <a:pt x="20585" y="25613"/>
                  </a:cubicBezTo>
                  <a:cubicBezTo>
                    <a:pt x="20642" y="25613"/>
                    <a:pt x="20701" y="25628"/>
                    <a:pt x="20761" y="25658"/>
                  </a:cubicBezTo>
                  <a:cubicBezTo>
                    <a:pt x="20799" y="25677"/>
                    <a:pt x="20800" y="25702"/>
                    <a:pt x="20779" y="25728"/>
                  </a:cubicBezTo>
                  <a:cubicBezTo>
                    <a:pt x="20746" y="25771"/>
                    <a:pt x="20709" y="25812"/>
                    <a:pt x="20673" y="25853"/>
                  </a:cubicBezTo>
                  <a:cubicBezTo>
                    <a:pt x="20646" y="25872"/>
                    <a:pt x="20597" y="25883"/>
                    <a:pt x="20634" y="25927"/>
                  </a:cubicBezTo>
                  <a:cubicBezTo>
                    <a:pt x="20631" y="25927"/>
                    <a:pt x="20628" y="25927"/>
                    <a:pt x="20625" y="25927"/>
                  </a:cubicBezTo>
                  <a:cubicBezTo>
                    <a:pt x="20555" y="25927"/>
                    <a:pt x="20548" y="25984"/>
                    <a:pt x="20518" y="26022"/>
                  </a:cubicBezTo>
                  <a:cubicBezTo>
                    <a:pt x="20465" y="26071"/>
                    <a:pt x="20404" y="26104"/>
                    <a:pt x="20325" y="26104"/>
                  </a:cubicBezTo>
                  <a:cubicBezTo>
                    <a:pt x="20308" y="26104"/>
                    <a:pt x="20291" y="26102"/>
                    <a:pt x="20272" y="26099"/>
                  </a:cubicBezTo>
                  <a:lnTo>
                    <a:pt x="20271" y="26102"/>
                  </a:lnTo>
                  <a:cubicBezTo>
                    <a:pt x="20194" y="26089"/>
                    <a:pt x="20114" y="26091"/>
                    <a:pt x="20003" y="26084"/>
                  </a:cubicBezTo>
                  <a:cubicBezTo>
                    <a:pt x="20090" y="25992"/>
                    <a:pt x="20158" y="25922"/>
                    <a:pt x="20222" y="25852"/>
                  </a:cubicBezTo>
                  <a:cubicBezTo>
                    <a:pt x="20243" y="25831"/>
                    <a:pt x="20270" y="25803"/>
                    <a:pt x="20234" y="25777"/>
                  </a:cubicBezTo>
                  <a:cubicBezTo>
                    <a:pt x="20223" y="25769"/>
                    <a:pt x="20213" y="25766"/>
                    <a:pt x="20203" y="25766"/>
                  </a:cubicBezTo>
                  <a:cubicBezTo>
                    <a:pt x="20182" y="25766"/>
                    <a:pt x="20165" y="25782"/>
                    <a:pt x="20151" y="25799"/>
                  </a:cubicBezTo>
                  <a:cubicBezTo>
                    <a:pt x="20102" y="25854"/>
                    <a:pt x="20049" y="25909"/>
                    <a:pt x="20011" y="25970"/>
                  </a:cubicBezTo>
                  <a:cubicBezTo>
                    <a:pt x="19968" y="26039"/>
                    <a:pt x="19913" y="26077"/>
                    <a:pt x="19831" y="26077"/>
                  </a:cubicBezTo>
                  <a:cubicBezTo>
                    <a:pt x="19816" y="26077"/>
                    <a:pt x="19799" y="26076"/>
                    <a:pt x="19781" y="26073"/>
                  </a:cubicBezTo>
                  <a:cubicBezTo>
                    <a:pt x="19740" y="26068"/>
                    <a:pt x="19699" y="26065"/>
                    <a:pt x="19658" y="26065"/>
                  </a:cubicBezTo>
                  <a:cubicBezTo>
                    <a:pt x="19645" y="26065"/>
                    <a:pt x="19631" y="26065"/>
                    <a:pt x="19617" y="26066"/>
                  </a:cubicBezTo>
                  <a:cubicBezTo>
                    <a:pt x="19616" y="26066"/>
                    <a:pt x="19615" y="26066"/>
                    <a:pt x="19613" y="26066"/>
                  </a:cubicBezTo>
                  <a:cubicBezTo>
                    <a:pt x="19488" y="26066"/>
                    <a:pt x="19539" y="26009"/>
                    <a:pt x="19567" y="25958"/>
                  </a:cubicBezTo>
                  <a:cubicBezTo>
                    <a:pt x="19661" y="25878"/>
                    <a:pt x="19748" y="25789"/>
                    <a:pt x="19823" y="25692"/>
                  </a:cubicBezTo>
                  <a:cubicBezTo>
                    <a:pt x="19923" y="25561"/>
                    <a:pt x="19980" y="25506"/>
                    <a:pt x="20078" y="25506"/>
                  </a:cubicBezTo>
                  <a:close/>
                  <a:moveTo>
                    <a:pt x="9317" y="25967"/>
                  </a:moveTo>
                  <a:cubicBezTo>
                    <a:pt x="9329" y="25967"/>
                    <a:pt x="9340" y="25972"/>
                    <a:pt x="9349" y="25989"/>
                  </a:cubicBezTo>
                  <a:cubicBezTo>
                    <a:pt x="9367" y="26015"/>
                    <a:pt x="9358" y="26049"/>
                    <a:pt x="9332" y="26066"/>
                  </a:cubicBezTo>
                  <a:lnTo>
                    <a:pt x="9332" y="26065"/>
                  </a:lnTo>
                  <a:cubicBezTo>
                    <a:pt x="9293" y="26091"/>
                    <a:pt x="9248" y="26105"/>
                    <a:pt x="9202" y="26105"/>
                  </a:cubicBezTo>
                  <a:cubicBezTo>
                    <a:pt x="9184" y="26105"/>
                    <a:pt x="9165" y="26103"/>
                    <a:pt x="9147" y="26098"/>
                  </a:cubicBezTo>
                  <a:cubicBezTo>
                    <a:pt x="9163" y="26035"/>
                    <a:pt x="9223" y="26016"/>
                    <a:pt x="9270" y="25986"/>
                  </a:cubicBezTo>
                  <a:cubicBezTo>
                    <a:pt x="9283" y="25977"/>
                    <a:pt x="9301" y="25967"/>
                    <a:pt x="9317" y="25967"/>
                  </a:cubicBezTo>
                  <a:close/>
                  <a:moveTo>
                    <a:pt x="7602" y="25810"/>
                  </a:moveTo>
                  <a:cubicBezTo>
                    <a:pt x="7685" y="26010"/>
                    <a:pt x="7681" y="26017"/>
                    <a:pt x="7447" y="26108"/>
                  </a:cubicBezTo>
                  <a:lnTo>
                    <a:pt x="7447" y="26107"/>
                  </a:lnTo>
                  <a:cubicBezTo>
                    <a:pt x="7353" y="25931"/>
                    <a:pt x="7353" y="25931"/>
                    <a:pt x="7602" y="25810"/>
                  </a:cubicBezTo>
                  <a:close/>
                  <a:moveTo>
                    <a:pt x="6470" y="26105"/>
                  </a:moveTo>
                  <a:cubicBezTo>
                    <a:pt x="6483" y="26105"/>
                    <a:pt x="6494" y="26112"/>
                    <a:pt x="6502" y="26123"/>
                  </a:cubicBezTo>
                  <a:lnTo>
                    <a:pt x="6500" y="26123"/>
                  </a:lnTo>
                  <a:cubicBezTo>
                    <a:pt x="6493" y="26112"/>
                    <a:pt x="6480" y="26105"/>
                    <a:pt x="6466" y="26105"/>
                  </a:cubicBezTo>
                  <a:cubicBezTo>
                    <a:pt x="6467" y="26105"/>
                    <a:pt x="6469" y="26105"/>
                    <a:pt x="6470" y="26105"/>
                  </a:cubicBezTo>
                  <a:close/>
                  <a:moveTo>
                    <a:pt x="36220" y="25903"/>
                  </a:moveTo>
                  <a:cubicBezTo>
                    <a:pt x="36240" y="25903"/>
                    <a:pt x="36261" y="25905"/>
                    <a:pt x="36282" y="25909"/>
                  </a:cubicBezTo>
                  <a:cubicBezTo>
                    <a:pt x="36593" y="25966"/>
                    <a:pt x="36912" y="25954"/>
                    <a:pt x="37226" y="26008"/>
                  </a:cubicBezTo>
                  <a:cubicBezTo>
                    <a:pt x="37262" y="26052"/>
                    <a:pt x="37188" y="26090"/>
                    <a:pt x="37212" y="26134"/>
                  </a:cubicBezTo>
                  <a:lnTo>
                    <a:pt x="37212" y="26135"/>
                  </a:lnTo>
                  <a:lnTo>
                    <a:pt x="37090" y="26141"/>
                  </a:lnTo>
                  <a:cubicBezTo>
                    <a:pt x="36747" y="26076"/>
                    <a:pt x="36400" y="26040"/>
                    <a:pt x="36045" y="25992"/>
                  </a:cubicBezTo>
                  <a:cubicBezTo>
                    <a:pt x="36095" y="25928"/>
                    <a:pt x="36153" y="25903"/>
                    <a:pt x="36220" y="25903"/>
                  </a:cubicBezTo>
                  <a:close/>
                  <a:moveTo>
                    <a:pt x="21030" y="25718"/>
                  </a:moveTo>
                  <a:cubicBezTo>
                    <a:pt x="21067" y="25718"/>
                    <a:pt x="21108" y="25726"/>
                    <a:pt x="21152" y="25743"/>
                  </a:cubicBezTo>
                  <a:cubicBezTo>
                    <a:pt x="21201" y="25761"/>
                    <a:pt x="21260" y="25751"/>
                    <a:pt x="21323" y="25801"/>
                  </a:cubicBezTo>
                  <a:cubicBezTo>
                    <a:pt x="21208" y="25915"/>
                    <a:pt x="21138" y="26064"/>
                    <a:pt x="20967" y="26142"/>
                  </a:cubicBezTo>
                  <a:lnTo>
                    <a:pt x="20965" y="26145"/>
                  </a:lnTo>
                  <a:cubicBezTo>
                    <a:pt x="20858" y="26137"/>
                    <a:pt x="20750" y="26133"/>
                    <a:pt x="20643" y="26123"/>
                  </a:cubicBezTo>
                  <a:cubicBezTo>
                    <a:pt x="20568" y="26117"/>
                    <a:pt x="20586" y="26076"/>
                    <a:pt x="20606" y="26036"/>
                  </a:cubicBezTo>
                  <a:cubicBezTo>
                    <a:pt x="20627" y="26010"/>
                    <a:pt x="20692" y="25992"/>
                    <a:pt x="20672" y="25958"/>
                  </a:cubicBezTo>
                  <a:lnTo>
                    <a:pt x="20672" y="25958"/>
                  </a:lnTo>
                  <a:cubicBezTo>
                    <a:pt x="20673" y="25958"/>
                    <a:pt x="20674" y="25958"/>
                    <a:pt x="20674" y="25958"/>
                  </a:cubicBezTo>
                  <a:cubicBezTo>
                    <a:pt x="20689" y="25958"/>
                    <a:pt x="20702" y="25949"/>
                    <a:pt x="20718" y="25933"/>
                  </a:cubicBezTo>
                  <a:cubicBezTo>
                    <a:pt x="20760" y="25895"/>
                    <a:pt x="20810" y="25863"/>
                    <a:pt x="20842" y="25820"/>
                  </a:cubicBezTo>
                  <a:cubicBezTo>
                    <a:pt x="20894" y="25750"/>
                    <a:pt x="20956" y="25718"/>
                    <a:pt x="21030" y="25718"/>
                  </a:cubicBezTo>
                  <a:close/>
                  <a:moveTo>
                    <a:pt x="6829" y="25903"/>
                  </a:moveTo>
                  <a:lnTo>
                    <a:pt x="6829" y="25903"/>
                  </a:lnTo>
                  <a:cubicBezTo>
                    <a:pt x="6885" y="26010"/>
                    <a:pt x="6873" y="26086"/>
                    <a:pt x="6766" y="26139"/>
                  </a:cubicBezTo>
                  <a:lnTo>
                    <a:pt x="6764" y="26140"/>
                  </a:lnTo>
                  <a:cubicBezTo>
                    <a:pt x="6741" y="26151"/>
                    <a:pt x="6718" y="26158"/>
                    <a:pt x="6696" y="26158"/>
                  </a:cubicBezTo>
                  <a:cubicBezTo>
                    <a:pt x="6668" y="26158"/>
                    <a:pt x="6643" y="26146"/>
                    <a:pt x="6623" y="26118"/>
                  </a:cubicBezTo>
                  <a:cubicBezTo>
                    <a:pt x="6588" y="26070"/>
                    <a:pt x="6558" y="26020"/>
                    <a:pt x="6640" y="25983"/>
                  </a:cubicBezTo>
                  <a:cubicBezTo>
                    <a:pt x="6697" y="25957"/>
                    <a:pt x="6757" y="25934"/>
                    <a:pt x="6829" y="25903"/>
                  </a:cubicBezTo>
                  <a:close/>
                  <a:moveTo>
                    <a:pt x="21580" y="25818"/>
                  </a:moveTo>
                  <a:cubicBezTo>
                    <a:pt x="21593" y="25818"/>
                    <a:pt x="21606" y="25819"/>
                    <a:pt x="21619" y="25821"/>
                  </a:cubicBezTo>
                  <a:cubicBezTo>
                    <a:pt x="21700" y="25833"/>
                    <a:pt x="21781" y="25847"/>
                    <a:pt x="21862" y="25852"/>
                  </a:cubicBezTo>
                  <a:cubicBezTo>
                    <a:pt x="22002" y="25860"/>
                    <a:pt x="21947" y="25921"/>
                    <a:pt x="21913" y="25977"/>
                  </a:cubicBezTo>
                  <a:lnTo>
                    <a:pt x="21908" y="25977"/>
                  </a:lnTo>
                  <a:cubicBezTo>
                    <a:pt x="21851" y="26021"/>
                    <a:pt x="21802" y="26070"/>
                    <a:pt x="21776" y="26133"/>
                  </a:cubicBezTo>
                  <a:cubicBezTo>
                    <a:pt x="21708" y="26153"/>
                    <a:pt x="21630" y="26163"/>
                    <a:pt x="21541" y="26163"/>
                  </a:cubicBezTo>
                  <a:cubicBezTo>
                    <a:pt x="21442" y="26163"/>
                    <a:pt x="21330" y="26150"/>
                    <a:pt x="21204" y="26124"/>
                  </a:cubicBezTo>
                  <a:lnTo>
                    <a:pt x="21204" y="26124"/>
                  </a:lnTo>
                  <a:cubicBezTo>
                    <a:pt x="21297" y="26032"/>
                    <a:pt x="21386" y="25947"/>
                    <a:pt x="21472" y="25860"/>
                  </a:cubicBezTo>
                  <a:cubicBezTo>
                    <a:pt x="21503" y="25830"/>
                    <a:pt x="21539" y="25818"/>
                    <a:pt x="21580" y="25818"/>
                  </a:cubicBezTo>
                  <a:close/>
                  <a:moveTo>
                    <a:pt x="11466" y="25966"/>
                  </a:moveTo>
                  <a:cubicBezTo>
                    <a:pt x="11503" y="25966"/>
                    <a:pt x="11541" y="25968"/>
                    <a:pt x="11580" y="25972"/>
                  </a:cubicBezTo>
                  <a:cubicBezTo>
                    <a:pt x="11599" y="25974"/>
                    <a:pt x="11619" y="25975"/>
                    <a:pt x="11639" y="25975"/>
                  </a:cubicBezTo>
                  <a:cubicBezTo>
                    <a:pt x="11679" y="25975"/>
                    <a:pt x="11719" y="25972"/>
                    <a:pt x="11759" y="25972"/>
                  </a:cubicBezTo>
                  <a:cubicBezTo>
                    <a:pt x="11725" y="26067"/>
                    <a:pt x="11587" y="26156"/>
                    <a:pt x="11458" y="26167"/>
                  </a:cubicBezTo>
                  <a:lnTo>
                    <a:pt x="11457" y="26168"/>
                  </a:lnTo>
                  <a:cubicBezTo>
                    <a:pt x="11398" y="26173"/>
                    <a:pt x="11338" y="26173"/>
                    <a:pt x="11279" y="26175"/>
                  </a:cubicBezTo>
                  <a:cubicBezTo>
                    <a:pt x="11238" y="26174"/>
                    <a:pt x="11195" y="26171"/>
                    <a:pt x="11154" y="26171"/>
                  </a:cubicBezTo>
                  <a:cubicBezTo>
                    <a:pt x="11149" y="26171"/>
                    <a:pt x="11144" y="26171"/>
                    <a:pt x="11139" y="26171"/>
                  </a:cubicBezTo>
                  <a:cubicBezTo>
                    <a:pt x="11138" y="26171"/>
                    <a:pt x="11137" y="26171"/>
                    <a:pt x="11136" y="26171"/>
                  </a:cubicBezTo>
                  <a:cubicBezTo>
                    <a:pt x="11078" y="26171"/>
                    <a:pt x="11081" y="26136"/>
                    <a:pt x="11078" y="26103"/>
                  </a:cubicBezTo>
                  <a:cubicBezTo>
                    <a:pt x="10979" y="26126"/>
                    <a:pt x="10885" y="26181"/>
                    <a:pt x="10777" y="26181"/>
                  </a:cubicBezTo>
                  <a:cubicBezTo>
                    <a:pt x="10738" y="26181"/>
                    <a:pt x="10696" y="26174"/>
                    <a:pt x="10652" y="26155"/>
                  </a:cubicBezTo>
                  <a:cubicBezTo>
                    <a:pt x="10750" y="26086"/>
                    <a:pt x="10879" y="26086"/>
                    <a:pt x="10984" y="26041"/>
                  </a:cubicBezTo>
                  <a:cubicBezTo>
                    <a:pt x="10995" y="26037"/>
                    <a:pt x="11004" y="26035"/>
                    <a:pt x="11011" y="26035"/>
                  </a:cubicBezTo>
                  <a:cubicBezTo>
                    <a:pt x="11050" y="26035"/>
                    <a:pt x="11053" y="26085"/>
                    <a:pt x="11079" y="26103"/>
                  </a:cubicBezTo>
                  <a:cubicBezTo>
                    <a:pt x="11188" y="26001"/>
                    <a:pt x="11320" y="25966"/>
                    <a:pt x="11466" y="25966"/>
                  </a:cubicBezTo>
                  <a:close/>
                  <a:moveTo>
                    <a:pt x="22236" y="25883"/>
                  </a:moveTo>
                  <a:cubicBezTo>
                    <a:pt x="22252" y="25883"/>
                    <a:pt x="22269" y="25883"/>
                    <a:pt x="22286" y="25884"/>
                  </a:cubicBezTo>
                  <a:cubicBezTo>
                    <a:pt x="22442" y="25891"/>
                    <a:pt x="22598" y="25895"/>
                    <a:pt x="22755" y="25900"/>
                  </a:cubicBezTo>
                  <a:cubicBezTo>
                    <a:pt x="22797" y="25902"/>
                    <a:pt x="22838" y="25902"/>
                    <a:pt x="22845" y="25950"/>
                  </a:cubicBezTo>
                  <a:cubicBezTo>
                    <a:pt x="22769" y="26000"/>
                    <a:pt x="22719" y="26068"/>
                    <a:pt x="22675" y="26140"/>
                  </a:cubicBezTo>
                  <a:cubicBezTo>
                    <a:pt x="22661" y="26164"/>
                    <a:pt x="22663" y="26179"/>
                    <a:pt x="22676" y="26187"/>
                  </a:cubicBezTo>
                  <a:cubicBezTo>
                    <a:pt x="22632" y="26189"/>
                    <a:pt x="22589" y="26190"/>
                    <a:pt x="22545" y="26190"/>
                  </a:cubicBezTo>
                  <a:cubicBezTo>
                    <a:pt x="22365" y="26190"/>
                    <a:pt x="22185" y="26176"/>
                    <a:pt x="22006" y="26172"/>
                  </a:cubicBezTo>
                  <a:lnTo>
                    <a:pt x="22005" y="26174"/>
                  </a:lnTo>
                  <a:cubicBezTo>
                    <a:pt x="22003" y="26174"/>
                    <a:pt x="22002" y="26174"/>
                    <a:pt x="22001" y="26174"/>
                  </a:cubicBezTo>
                  <a:cubicBezTo>
                    <a:pt x="21981" y="26174"/>
                    <a:pt x="21958" y="26179"/>
                    <a:pt x="21936" y="26179"/>
                  </a:cubicBezTo>
                  <a:cubicBezTo>
                    <a:pt x="21909" y="26179"/>
                    <a:pt x="21883" y="26171"/>
                    <a:pt x="21869" y="26137"/>
                  </a:cubicBezTo>
                  <a:cubicBezTo>
                    <a:pt x="21911" y="26115"/>
                    <a:pt x="21946" y="26080"/>
                    <a:pt x="21969" y="26038"/>
                  </a:cubicBezTo>
                  <a:cubicBezTo>
                    <a:pt x="21974" y="26028"/>
                    <a:pt x="21977" y="26019"/>
                    <a:pt x="21978" y="26008"/>
                  </a:cubicBezTo>
                  <a:cubicBezTo>
                    <a:pt x="21997" y="26003"/>
                    <a:pt x="22014" y="25991"/>
                    <a:pt x="22024" y="25975"/>
                  </a:cubicBezTo>
                  <a:cubicBezTo>
                    <a:pt x="22075" y="25898"/>
                    <a:pt x="22151" y="25883"/>
                    <a:pt x="22236" y="25883"/>
                  </a:cubicBezTo>
                  <a:close/>
                  <a:moveTo>
                    <a:pt x="9086" y="26131"/>
                  </a:moveTo>
                  <a:cubicBezTo>
                    <a:pt x="9107" y="26131"/>
                    <a:pt x="9108" y="26148"/>
                    <a:pt x="9109" y="26160"/>
                  </a:cubicBezTo>
                  <a:cubicBezTo>
                    <a:pt x="9115" y="26181"/>
                    <a:pt x="9100" y="26202"/>
                    <a:pt x="9078" y="26203"/>
                  </a:cubicBezTo>
                  <a:cubicBezTo>
                    <a:pt x="9046" y="26203"/>
                    <a:pt x="9030" y="26194"/>
                    <a:pt x="9031" y="26177"/>
                  </a:cubicBezTo>
                  <a:cubicBezTo>
                    <a:pt x="9032" y="26153"/>
                    <a:pt x="9050" y="26136"/>
                    <a:pt x="9078" y="26131"/>
                  </a:cubicBezTo>
                  <a:cubicBezTo>
                    <a:pt x="9081" y="26131"/>
                    <a:pt x="9084" y="26131"/>
                    <a:pt x="9086" y="26131"/>
                  </a:cubicBezTo>
                  <a:close/>
                  <a:moveTo>
                    <a:pt x="13816" y="25969"/>
                  </a:moveTo>
                  <a:cubicBezTo>
                    <a:pt x="13839" y="25969"/>
                    <a:pt x="13862" y="25969"/>
                    <a:pt x="13885" y="25970"/>
                  </a:cubicBezTo>
                  <a:cubicBezTo>
                    <a:pt x="13953" y="25970"/>
                    <a:pt x="13939" y="26004"/>
                    <a:pt x="13917" y="26039"/>
                  </a:cubicBezTo>
                  <a:lnTo>
                    <a:pt x="13700" y="26205"/>
                  </a:lnTo>
                  <a:lnTo>
                    <a:pt x="13169" y="26196"/>
                  </a:lnTo>
                  <a:cubicBezTo>
                    <a:pt x="12997" y="26194"/>
                    <a:pt x="12823" y="26193"/>
                    <a:pt x="12651" y="26193"/>
                  </a:cubicBezTo>
                  <a:cubicBezTo>
                    <a:pt x="12601" y="26193"/>
                    <a:pt x="12556" y="26190"/>
                    <a:pt x="12552" y="26135"/>
                  </a:cubicBezTo>
                  <a:cubicBezTo>
                    <a:pt x="12578" y="26134"/>
                    <a:pt x="12596" y="26124"/>
                    <a:pt x="12593" y="26099"/>
                  </a:cubicBezTo>
                  <a:lnTo>
                    <a:pt x="12593" y="26099"/>
                  </a:lnTo>
                  <a:cubicBezTo>
                    <a:pt x="12596" y="26100"/>
                    <a:pt x="12600" y="26100"/>
                    <a:pt x="12603" y="26100"/>
                  </a:cubicBezTo>
                  <a:cubicBezTo>
                    <a:pt x="12627" y="26100"/>
                    <a:pt x="12642" y="26092"/>
                    <a:pt x="12633" y="26064"/>
                  </a:cubicBezTo>
                  <a:lnTo>
                    <a:pt x="12633" y="26064"/>
                  </a:lnTo>
                  <a:cubicBezTo>
                    <a:pt x="12633" y="26064"/>
                    <a:pt x="12633" y="26065"/>
                    <a:pt x="12633" y="26065"/>
                  </a:cubicBezTo>
                  <a:cubicBezTo>
                    <a:pt x="12624" y="26063"/>
                    <a:pt x="12617" y="26062"/>
                    <a:pt x="12610" y="26062"/>
                  </a:cubicBezTo>
                  <a:cubicBezTo>
                    <a:pt x="12589" y="26062"/>
                    <a:pt x="12581" y="26073"/>
                    <a:pt x="12591" y="26099"/>
                  </a:cubicBezTo>
                  <a:cubicBezTo>
                    <a:pt x="12582" y="26097"/>
                    <a:pt x="12575" y="26096"/>
                    <a:pt x="12568" y="26096"/>
                  </a:cubicBezTo>
                  <a:cubicBezTo>
                    <a:pt x="12547" y="26096"/>
                    <a:pt x="12539" y="26108"/>
                    <a:pt x="12550" y="26135"/>
                  </a:cubicBezTo>
                  <a:cubicBezTo>
                    <a:pt x="12440" y="26169"/>
                    <a:pt x="12330" y="26178"/>
                    <a:pt x="12218" y="26178"/>
                  </a:cubicBezTo>
                  <a:cubicBezTo>
                    <a:pt x="12101" y="26178"/>
                    <a:pt x="11982" y="26169"/>
                    <a:pt x="11860" y="26169"/>
                  </a:cubicBezTo>
                  <a:cubicBezTo>
                    <a:pt x="11812" y="26169"/>
                    <a:pt x="11763" y="26170"/>
                    <a:pt x="11714" y="26174"/>
                  </a:cubicBezTo>
                  <a:lnTo>
                    <a:pt x="11713" y="26175"/>
                  </a:lnTo>
                  <a:cubicBezTo>
                    <a:pt x="11742" y="26101"/>
                    <a:pt x="11829" y="26097"/>
                    <a:pt x="11857" y="26048"/>
                  </a:cubicBezTo>
                  <a:cubicBezTo>
                    <a:pt x="11936" y="26000"/>
                    <a:pt x="12023" y="25985"/>
                    <a:pt x="12116" y="25985"/>
                  </a:cubicBezTo>
                  <a:cubicBezTo>
                    <a:pt x="12126" y="25985"/>
                    <a:pt x="12136" y="25985"/>
                    <a:pt x="12147" y="25985"/>
                  </a:cubicBezTo>
                  <a:cubicBezTo>
                    <a:pt x="12217" y="25987"/>
                    <a:pt x="12287" y="25987"/>
                    <a:pt x="12357" y="25987"/>
                  </a:cubicBezTo>
                  <a:cubicBezTo>
                    <a:pt x="12451" y="25987"/>
                    <a:pt x="12544" y="25986"/>
                    <a:pt x="12638" y="25986"/>
                  </a:cubicBezTo>
                  <a:cubicBezTo>
                    <a:pt x="12637" y="26012"/>
                    <a:pt x="12634" y="26038"/>
                    <a:pt x="12633" y="26064"/>
                  </a:cubicBezTo>
                  <a:lnTo>
                    <a:pt x="12633" y="26064"/>
                  </a:lnTo>
                  <a:cubicBezTo>
                    <a:pt x="12633" y="26064"/>
                    <a:pt x="12633" y="26064"/>
                    <a:pt x="12633" y="26064"/>
                  </a:cubicBezTo>
                  <a:lnTo>
                    <a:pt x="12633" y="26064"/>
                  </a:lnTo>
                  <a:cubicBezTo>
                    <a:pt x="12633" y="26064"/>
                    <a:pt x="12633" y="26064"/>
                    <a:pt x="12633" y="26064"/>
                  </a:cubicBezTo>
                  <a:lnTo>
                    <a:pt x="12633" y="26064"/>
                  </a:lnTo>
                  <a:cubicBezTo>
                    <a:pt x="12633" y="26064"/>
                    <a:pt x="12633" y="26064"/>
                    <a:pt x="12633" y="26064"/>
                  </a:cubicBezTo>
                  <a:lnTo>
                    <a:pt x="12633" y="26064"/>
                  </a:lnTo>
                  <a:cubicBezTo>
                    <a:pt x="12643" y="26066"/>
                    <a:pt x="12652" y="26068"/>
                    <a:pt x="12661" y="26068"/>
                  </a:cubicBezTo>
                  <a:cubicBezTo>
                    <a:pt x="12710" y="26068"/>
                    <a:pt x="12734" y="26028"/>
                    <a:pt x="12765" y="26001"/>
                  </a:cubicBezTo>
                  <a:cubicBezTo>
                    <a:pt x="12842" y="25977"/>
                    <a:pt x="12921" y="25975"/>
                    <a:pt x="13001" y="25975"/>
                  </a:cubicBezTo>
                  <a:cubicBezTo>
                    <a:pt x="13016" y="25975"/>
                    <a:pt x="13030" y="25975"/>
                    <a:pt x="13045" y="25975"/>
                  </a:cubicBezTo>
                  <a:cubicBezTo>
                    <a:pt x="13073" y="25975"/>
                    <a:pt x="13102" y="25975"/>
                    <a:pt x="13130" y="25973"/>
                  </a:cubicBezTo>
                  <a:cubicBezTo>
                    <a:pt x="13133" y="25973"/>
                    <a:pt x="13135" y="25973"/>
                    <a:pt x="13138" y="25973"/>
                  </a:cubicBezTo>
                  <a:cubicBezTo>
                    <a:pt x="13216" y="25973"/>
                    <a:pt x="13201" y="26026"/>
                    <a:pt x="13205" y="26068"/>
                  </a:cubicBezTo>
                  <a:cubicBezTo>
                    <a:pt x="13279" y="25999"/>
                    <a:pt x="13370" y="25969"/>
                    <a:pt x="13478" y="25969"/>
                  </a:cubicBezTo>
                  <a:cubicBezTo>
                    <a:pt x="13484" y="25969"/>
                    <a:pt x="13491" y="25970"/>
                    <a:pt x="13497" y="25970"/>
                  </a:cubicBezTo>
                  <a:cubicBezTo>
                    <a:pt x="13528" y="25971"/>
                    <a:pt x="13560" y="25971"/>
                    <a:pt x="13591" y="25971"/>
                  </a:cubicBezTo>
                  <a:cubicBezTo>
                    <a:pt x="13666" y="25971"/>
                    <a:pt x="13741" y="25969"/>
                    <a:pt x="13816" y="25969"/>
                  </a:cubicBezTo>
                  <a:close/>
                  <a:moveTo>
                    <a:pt x="7257" y="25992"/>
                  </a:moveTo>
                  <a:cubicBezTo>
                    <a:pt x="7303" y="26068"/>
                    <a:pt x="7308" y="26126"/>
                    <a:pt x="7308" y="26192"/>
                  </a:cubicBezTo>
                  <a:cubicBezTo>
                    <a:pt x="7268" y="26197"/>
                    <a:pt x="7223" y="26207"/>
                    <a:pt x="7183" y="26207"/>
                  </a:cubicBezTo>
                  <a:cubicBezTo>
                    <a:pt x="7138" y="26207"/>
                    <a:pt x="7100" y="26193"/>
                    <a:pt x="7083" y="26142"/>
                  </a:cubicBezTo>
                  <a:cubicBezTo>
                    <a:pt x="7051" y="26044"/>
                    <a:pt x="7185" y="26042"/>
                    <a:pt x="7257" y="25992"/>
                  </a:cubicBezTo>
                  <a:close/>
                  <a:moveTo>
                    <a:pt x="23141" y="25900"/>
                  </a:moveTo>
                  <a:cubicBezTo>
                    <a:pt x="23156" y="25900"/>
                    <a:pt x="23171" y="25901"/>
                    <a:pt x="23186" y="25902"/>
                  </a:cubicBezTo>
                  <a:cubicBezTo>
                    <a:pt x="23227" y="25905"/>
                    <a:pt x="23267" y="25906"/>
                    <a:pt x="23308" y="25906"/>
                  </a:cubicBezTo>
                  <a:cubicBezTo>
                    <a:pt x="23349" y="25906"/>
                    <a:pt x="23390" y="25905"/>
                    <a:pt x="23431" y="25902"/>
                  </a:cubicBezTo>
                  <a:cubicBezTo>
                    <a:pt x="23437" y="25902"/>
                    <a:pt x="23442" y="25902"/>
                    <a:pt x="23447" y="25902"/>
                  </a:cubicBezTo>
                  <a:cubicBezTo>
                    <a:pt x="23543" y="25902"/>
                    <a:pt x="23499" y="25954"/>
                    <a:pt x="23487" y="25997"/>
                  </a:cubicBezTo>
                  <a:cubicBezTo>
                    <a:pt x="23439" y="26003"/>
                    <a:pt x="23423" y="26036"/>
                    <a:pt x="23404" y="26067"/>
                  </a:cubicBezTo>
                  <a:cubicBezTo>
                    <a:pt x="23405" y="26068"/>
                    <a:pt x="23406" y="26068"/>
                    <a:pt x="23407" y="26070"/>
                  </a:cubicBezTo>
                  <a:cubicBezTo>
                    <a:pt x="23406" y="26070"/>
                    <a:pt x="23405" y="26070"/>
                    <a:pt x="23403" y="26071"/>
                  </a:cubicBezTo>
                  <a:cubicBezTo>
                    <a:pt x="23328" y="26174"/>
                    <a:pt x="23230" y="26228"/>
                    <a:pt x="23104" y="26228"/>
                  </a:cubicBezTo>
                  <a:cubicBezTo>
                    <a:pt x="23066" y="26228"/>
                    <a:pt x="23026" y="26223"/>
                    <a:pt x="22983" y="26214"/>
                  </a:cubicBezTo>
                  <a:lnTo>
                    <a:pt x="22983" y="26216"/>
                  </a:lnTo>
                  <a:cubicBezTo>
                    <a:pt x="22956" y="26210"/>
                    <a:pt x="22929" y="26209"/>
                    <a:pt x="22901" y="26209"/>
                  </a:cubicBezTo>
                  <a:cubicBezTo>
                    <a:pt x="22885" y="26209"/>
                    <a:pt x="22869" y="26209"/>
                    <a:pt x="22853" y="26209"/>
                  </a:cubicBezTo>
                  <a:cubicBezTo>
                    <a:pt x="22812" y="26209"/>
                    <a:pt x="22771" y="26206"/>
                    <a:pt x="22732" y="26189"/>
                  </a:cubicBezTo>
                  <a:cubicBezTo>
                    <a:pt x="22784" y="26122"/>
                    <a:pt x="22864" y="26076"/>
                    <a:pt x="22901" y="26001"/>
                  </a:cubicBezTo>
                  <a:cubicBezTo>
                    <a:pt x="22964" y="25931"/>
                    <a:pt x="23043" y="25900"/>
                    <a:pt x="23141" y="25900"/>
                  </a:cubicBezTo>
                  <a:close/>
                  <a:moveTo>
                    <a:pt x="7643" y="26134"/>
                  </a:moveTo>
                  <a:cubicBezTo>
                    <a:pt x="7674" y="26140"/>
                    <a:pt x="7695" y="26155"/>
                    <a:pt x="7698" y="26180"/>
                  </a:cubicBezTo>
                  <a:lnTo>
                    <a:pt x="7698" y="26179"/>
                  </a:lnTo>
                  <a:lnTo>
                    <a:pt x="7698" y="26179"/>
                  </a:lnTo>
                  <a:cubicBezTo>
                    <a:pt x="7703" y="26224"/>
                    <a:pt x="7672" y="26232"/>
                    <a:pt x="7637" y="26232"/>
                  </a:cubicBezTo>
                  <a:cubicBezTo>
                    <a:pt x="7631" y="26232"/>
                    <a:pt x="7625" y="26232"/>
                    <a:pt x="7618" y="26231"/>
                  </a:cubicBezTo>
                  <a:cubicBezTo>
                    <a:pt x="7593" y="26230"/>
                    <a:pt x="7555" y="26230"/>
                    <a:pt x="7559" y="26198"/>
                  </a:cubicBezTo>
                  <a:cubicBezTo>
                    <a:pt x="7564" y="26159"/>
                    <a:pt x="7608" y="26147"/>
                    <a:pt x="7643" y="26134"/>
                  </a:cubicBezTo>
                  <a:close/>
                  <a:moveTo>
                    <a:pt x="8038" y="25890"/>
                  </a:moveTo>
                  <a:cubicBezTo>
                    <a:pt x="8069" y="25963"/>
                    <a:pt x="8079" y="26042"/>
                    <a:pt x="8065" y="26120"/>
                  </a:cubicBezTo>
                  <a:lnTo>
                    <a:pt x="8065" y="26118"/>
                  </a:lnTo>
                  <a:cubicBezTo>
                    <a:pt x="8057" y="26178"/>
                    <a:pt x="8023" y="26230"/>
                    <a:pt x="7942" y="26237"/>
                  </a:cubicBezTo>
                  <a:cubicBezTo>
                    <a:pt x="7931" y="26238"/>
                    <a:pt x="7921" y="26239"/>
                    <a:pt x="7910" y="26239"/>
                  </a:cubicBezTo>
                  <a:cubicBezTo>
                    <a:pt x="7867" y="26239"/>
                    <a:pt x="7829" y="26226"/>
                    <a:pt x="7813" y="26180"/>
                  </a:cubicBezTo>
                  <a:cubicBezTo>
                    <a:pt x="7794" y="26120"/>
                    <a:pt x="7761" y="26058"/>
                    <a:pt x="7843" y="26009"/>
                  </a:cubicBezTo>
                  <a:cubicBezTo>
                    <a:pt x="7904" y="25973"/>
                    <a:pt x="7962" y="25937"/>
                    <a:pt x="8038" y="25890"/>
                  </a:cubicBezTo>
                  <a:close/>
                  <a:moveTo>
                    <a:pt x="14760" y="25964"/>
                  </a:moveTo>
                  <a:lnTo>
                    <a:pt x="14760" y="25964"/>
                  </a:lnTo>
                  <a:cubicBezTo>
                    <a:pt x="14785" y="25992"/>
                    <a:pt x="14734" y="26024"/>
                    <a:pt x="14753" y="26053"/>
                  </a:cubicBezTo>
                  <a:cubicBezTo>
                    <a:pt x="14750" y="26052"/>
                    <a:pt x="14747" y="26052"/>
                    <a:pt x="14745" y="26052"/>
                  </a:cubicBezTo>
                  <a:cubicBezTo>
                    <a:pt x="14738" y="26052"/>
                    <a:pt x="14730" y="26054"/>
                    <a:pt x="14724" y="26058"/>
                  </a:cubicBezTo>
                  <a:cubicBezTo>
                    <a:pt x="14694" y="26078"/>
                    <a:pt x="14643" y="26091"/>
                    <a:pt x="14685" y="26135"/>
                  </a:cubicBezTo>
                  <a:cubicBezTo>
                    <a:pt x="14672" y="26131"/>
                    <a:pt x="14662" y="26128"/>
                    <a:pt x="14655" y="26128"/>
                  </a:cubicBezTo>
                  <a:cubicBezTo>
                    <a:pt x="14635" y="26128"/>
                    <a:pt x="14633" y="26144"/>
                    <a:pt x="14644" y="26171"/>
                  </a:cubicBezTo>
                  <a:cubicBezTo>
                    <a:pt x="14634" y="26168"/>
                    <a:pt x="14626" y="26166"/>
                    <a:pt x="14620" y="26166"/>
                  </a:cubicBezTo>
                  <a:cubicBezTo>
                    <a:pt x="14599" y="26166"/>
                    <a:pt x="14596" y="26182"/>
                    <a:pt x="14603" y="26206"/>
                  </a:cubicBezTo>
                  <a:cubicBezTo>
                    <a:pt x="14538" y="26236"/>
                    <a:pt x="14470" y="26241"/>
                    <a:pt x="14400" y="26241"/>
                  </a:cubicBezTo>
                  <a:cubicBezTo>
                    <a:pt x="14365" y="26241"/>
                    <a:pt x="14329" y="26240"/>
                    <a:pt x="14293" y="26240"/>
                  </a:cubicBezTo>
                  <a:cubicBezTo>
                    <a:pt x="14259" y="26240"/>
                    <a:pt x="14226" y="26241"/>
                    <a:pt x="14193" y="26246"/>
                  </a:cubicBezTo>
                  <a:cubicBezTo>
                    <a:pt x="14113" y="26242"/>
                    <a:pt x="14032" y="26237"/>
                    <a:pt x="13951" y="26234"/>
                  </a:cubicBezTo>
                  <a:cubicBezTo>
                    <a:pt x="13906" y="26231"/>
                    <a:pt x="13872" y="26221"/>
                    <a:pt x="13874" y="26174"/>
                  </a:cubicBezTo>
                  <a:cubicBezTo>
                    <a:pt x="13918" y="26160"/>
                    <a:pt x="13957" y="26134"/>
                    <a:pt x="13987" y="26098"/>
                  </a:cubicBezTo>
                  <a:cubicBezTo>
                    <a:pt x="14069" y="26007"/>
                    <a:pt x="14174" y="25967"/>
                    <a:pt x="14305" y="25967"/>
                  </a:cubicBezTo>
                  <a:cubicBezTo>
                    <a:pt x="14314" y="25967"/>
                    <a:pt x="14324" y="25967"/>
                    <a:pt x="14333" y="25967"/>
                  </a:cubicBezTo>
                  <a:cubicBezTo>
                    <a:pt x="14371" y="25969"/>
                    <a:pt x="14410" y="25969"/>
                    <a:pt x="14448" y="25969"/>
                  </a:cubicBezTo>
                  <a:cubicBezTo>
                    <a:pt x="14552" y="25969"/>
                    <a:pt x="14656" y="25966"/>
                    <a:pt x="14760" y="25964"/>
                  </a:cubicBezTo>
                  <a:close/>
                  <a:moveTo>
                    <a:pt x="8886" y="25806"/>
                  </a:moveTo>
                  <a:cubicBezTo>
                    <a:pt x="8933" y="26129"/>
                    <a:pt x="8849" y="26241"/>
                    <a:pt x="8554" y="26252"/>
                  </a:cubicBezTo>
                  <a:cubicBezTo>
                    <a:pt x="8565" y="25935"/>
                    <a:pt x="8602" y="25885"/>
                    <a:pt x="8886" y="25806"/>
                  </a:cubicBezTo>
                  <a:close/>
                  <a:moveTo>
                    <a:pt x="3957" y="25897"/>
                  </a:moveTo>
                  <a:cubicBezTo>
                    <a:pt x="4096" y="25897"/>
                    <a:pt x="4213" y="25966"/>
                    <a:pt x="4343" y="25995"/>
                  </a:cubicBezTo>
                  <a:cubicBezTo>
                    <a:pt x="4373" y="26002"/>
                    <a:pt x="4381" y="26022"/>
                    <a:pt x="4378" y="26048"/>
                  </a:cubicBezTo>
                  <a:cubicBezTo>
                    <a:pt x="4375" y="26076"/>
                    <a:pt x="4389" y="26100"/>
                    <a:pt x="4412" y="26100"/>
                  </a:cubicBezTo>
                  <a:cubicBezTo>
                    <a:pt x="4419" y="26100"/>
                    <a:pt x="4427" y="26098"/>
                    <a:pt x="4435" y="26093"/>
                  </a:cubicBezTo>
                  <a:cubicBezTo>
                    <a:pt x="4483" y="26068"/>
                    <a:pt x="4529" y="26058"/>
                    <a:pt x="4573" y="26058"/>
                  </a:cubicBezTo>
                  <a:cubicBezTo>
                    <a:pt x="4694" y="26058"/>
                    <a:pt x="4805" y="26129"/>
                    <a:pt x="4934" y="26129"/>
                  </a:cubicBezTo>
                  <a:cubicBezTo>
                    <a:pt x="4939" y="26129"/>
                    <a:pt x="4944" y="26129"/>
                    <a:pt x="4949" y="26129"/>
                  </a:cubicBezTo>
                  <a:lnTo>
                    <a:pt x="4949" y="26129"/>
                  </a:lnTo>
                  <a:cubicBezTo>
                    <a:pt x="4901" y="26231"/>
                    <a:pt x="4827" y="26254"/>
                    <a:pt x="4737" y="26254"/>
                  </a:cubicBezTo>
                  <a:cubicBezTo>
                    <a:pt x="4730" y="26254"/>
                    <a:pt x="4723" y="26254"/>
                    <a:pt x="4715" y="26254"/>
                  </a:cubicBezTo>
                  <a:cubicBezTo>
                    <a:pt x="4653" y="26251"/>
                    <a:pt x="4591" y="26251"/>
                    <a:pt x="4527" y="26251"/>
                  </a:cubicBezTo>
                  <a:lnTo>
                    <a:pt x="4527" y="26251"/>
                  </a:lnTo>
                  <a:cubicBezTo>
                    <a:pt x="4496" y="26251"/>
                    <a:pt x="4464" y="26251"/>
                    <a:pt x="4432" y="26250"/>
                  </a:cubicBezTo>
                  <a:lnTo>
                    <a:pt x="4430" y="26252"/>
                  </a:lnTo>
                  <a:lnTo>
                    <a:pt x="4303" y="26222"/>
                  </a:lnTo>
                  <a:cubicBezTo>
                    <a:pt x="4324" y="26205"/>
                    <a:pt x="4336" y="26184"/>
                    <a:pt x="4318" y="26162"/>
                  </a:cubicBezTo>
                  <a:cubicBezTo>
                    <a:pt x="4309" y="26151"/>
                    <a:pt x="4298" y="26146"/>
                    <a:pt x="4285" y="26146"/>
                  </a:cubicBezTo>
                  <a:cubicBezTo>
                    <a:pt x="4273" y="26146"/>
                    <a:pt x="4261" y="26150"/>
                    <a:pt x="4249" y="26158"/>
                  </a:cubicBezTo>
                  <a:cubicBezTo>
                    <a:pt x="4202" y="26190"/>
                    <a:pt x="4162" y="26233"/>
                    <a:pt x="4098" y="26244"/>
                  </a:cubicBezTo>
                  <a:cubicBezTo>
                    <a:pt x="4039" y="26234"/>
                    <a:pt x="3978" y="26233"/>
                    <a:pt x="3918" y="26233"/>
                  </a:cubicBezTo>
                  <a:cubicBezTo>
                    <a:pt x="3902" y="26233"/>
                    <a:pt x="3886" y="26233"/>
                    <a:pt x="3869" y="26233"/>
                  </a:cubicBezTo>
                  <a:cubicBezTo>
                    <a:pt x="3788" y="26233"/>
                    <a:pt x="3707" y="26231"/>
                    <a:pt x="3630" y="26206"/>
                  </a:cubicBezTo>
                  <a:cubicBezTo>
                    <a:pt x="3616" y="26147"/>
                    <a:pt x="3732" y="26138"/>
                    <a:pt x="3697" y="26079"/>
                  </a:cubicBezTo>
                  <a:lnTo>
                    <a:pt x="3697" y="26079"/>
                  </a:lnTo>
                  <a:cubicBezTo>
                    <a:pt x="3701" y="26085"/>
                    <a:pt x="3708" y="26088"/>
                    <a:pt x="3715" y="26088"/>
                  </a:cubicBezTo>
                  <a:cubicBezTo>
                    <a:pt x="3719" y="26088"/>
                    <a:pt x="3724" y="26087"/>
                    <a:pt x="3727" y="26084"/>
                  </a:cubicBezTo>
                  <a:cubicBezTo>
                    <a:pt x="3811" y="26033"/>
                    <a:pt x="3902" y="25988"/>
                    <a:pt x="3937" y="25897"/>
                  </a:cubicBezTo>
                  <a:cubicBezTo>
                    <a:pt x="3943" y="25897"/>
                    <a:pt x="3950" y="25897"/>
                    <a:pt x="3957" y="25897"/>
                  </a:cubicBezTo>
                  <a:close/>
                  <a:moveTo>
                    <a:pt x="23827" y="25907"/>
                  </a:moveTo>
                  <a:cubicBezTo>
                    <a:pt x="23850" y="25907"/>
                    <a:pt x="23875" y="25909"/>
                    <a:pt x="23900" y="25910"/>
                  </a:cubicBezTo>
                  <a:cubicBezTo>
                    <a:pt x="23942" y="25913"/>
                    <a:pt x="23985" y="25914"/>
                    <a:pt x="24029" y="25914"/>
                  </a:cubicBezTo>
                  <a:cubicBezTo>
                    <a:pt x="24102" y="25914"/>
                    <a:pt x="24179" y="25912"/>
                    <a:pt x="24263" y="25912"/>
                  </a:cubicBezTo>
                  <a:cubicBezTo>
                    <a:pt x="24207" y="26055"/>
                    <a:pt x="24102" y="26141"/>
                    <a:pt x="24034" y="26246"/>
                  </a:cubicBezTo>
                  <a:lnTo>
                    <a:pt x="24034" y="26248"/>
                  </a:lnTo>
                  <a:cubicBezTo>
                    <a:pt x="24020" y="26268"/>
                    <a:pt x="24001" y="26273"/>
                    <a:pt x="23981" y="26273"/>
                  </a:cubicBezTo>
                  <a:cubicBezTo>
                    <a:pt x="23968" y="26273"/>
                    <a:pt x="23955" y="26271"/>
                    <a:pt x="23943" y="26271"/>
                  </a:cubicBezTo>
                  <a:cubicBezTo>
                    <a:pt x="23779" y="26262"/>
                    <a:pt x="23617" y="26255"/>
                    <a:pt x="23453" y="26240"/>
                  </a:cubicBezTo>
                  <a:cubicBezTo>
                    <a:pt x="23353" y="26231"/>
                    <a:pt x="23431" y="26185"/>
                    <a:pt x="23437" y="26154"/>
                  </a:cubicBezTo>
                  <a:cubicBezTo>
                    <a:pt x="23462" y="26143"/>
                    <a:pt x="23487" y="26131"/>
                    <a:pt x="23474" y="26101"/>
                  </a:cubicBezTo>
                  <a:cubicBezTo>
                    <a:pt x="23473" y="26096"/>
                    <a:pt x="23470" y="26092"/>
                    <a:pt x="23468" y="26089"/>
                  </a:cubicBezTo>
                  <a:cubicBezTo>
                    <a:pt x="23474" y="26087"/>
                    <a:pt x="23480" y="26085"/>
                    <a:pt x="23486" y="26080"/>
                  </a:cubicBezTo>
                  <a:cubicBezTo>
                    <a:pt x="23508" y="26065"/>
                    <a:pt x="23514" y="26047"/>
                    <a:pt x="23508" y="26028"/>
                  </a:cubicBezTo>
                  <a:lnTo>
                    <a:pt x="23508" y="26028"/>
                  </a:lnTo>
                  <a:cubicBezTo>
                    <a:pt x="23518" y="26035"/>
                    <a:pt x="23527" y="26038"/>
                    <a:pt x="23536" y="26038"/>
                  </a:cubicBezTo>
                  <a:cubicBezTo>
                    <a:pt x="23557" y="26038"/>
                    <a:pt x="23578" y="26023"/>
                    <a:pt x="23593" y="26003"/>
                  </a:cubicBezTo>
                  <a:cubicBezTo>
                    <a:pt x="23654" y="25926"/>
                    <a:pt x="23735" y="25907"/>
                    <a:pt x="23827" y="25907"/>
                  </a:cubicBezTo>
                  <a:close/>
                  <a:moveTo>
                    <a:pt x="8386" y="26080"/>
                  </a:moveTo>
                  <a:cubicBezTo>
                    <a:pt x="8441" y="26117"/>
                    <a:pt x="8420" y="26155"/>
                    <a:pt x="8423" y="26187"/>
                  </a:cubicBezTo>
                  <a:lnTo>
                    <a:pt x="8423" y="26186"/>
                  </a:lnTo>
                  <a:lnTo>
                    <a:pt x="8423" y="26186"/>
                  </a:lnTo>
                  <a:cubicBezTo>
                    <a:pt x="8427" y="26218"/>
                    <a:pt x="8438" y="26261"/>
                    <a:pt x="8379" y="26269"/>
                  </a:cubicBezTo>
                  <a:cubicBezTo>
                    <a:pt x="8357" y="26272"/>
                    <a:pt x="8334" y="26274"/>
                    <a:pt x="8311" y="26274"/>
                  </a:cubicBezTo>
                  <a:cubicBezTo>
                    <a:pt x="8280" y="26274"/>
                    <a:pt x="8248" y="26270"/>
                    <a:pt x="8220" y="26255"/>
                  </a:cubicBezTo>
                  <a:cubicBezTo>
                    <a:pt x="8197" y="26241"/>
                    <a:pt x="8197" y="26208"/>
                    <a:pt x="8220" y="26194"/>
                  </a:cubicBezTo>
                  <a:cubicBezTo>
                    <a:pt x="8275" y="26154"/>
                    <a:pt x="8333" y="26116"/>
                    <a:pt x="8386" y="26080"/>
                  </a:cubicBezTo>
                  <a:close/>
                  <a:moveTo>
                    <a:pt x="5095" y="26172"/>
                  </a:moveTo>
                  <a:cubicBezTo>
                    <a:pt x="5108" y="26172"/>
                    <a:pt x="5123" y="26174"/>
                    <a:pt x="5139" y="26179"/>
                  </a:cubicBezTo>
                  <a:cubicBezTo>
                    <a:pt x="5244" y="26211"/>
                    <a:pt x="5357" y="26196"/>
                    <a:pt x="5457" y="26237"/>
                  </a:cubicBezTo>
                  <a:lnTo>
                    <a:pt x="5456" y="26238"/>
                  </a:lnTo>
                  <a:cubicBezTo>
                    <a:pt x="5454" y="26250"/>
                    <a:pt x="5451" y="26262"/>
                    <a:pt x="5450" y="26274"/>
                  </a:cubicBezTo>
                  <a:lnTo>
                    <a:pt x="5013" y="26274"/>
                  </a:lnTo>
                  <a:cubicBezTo>
                    <a:pt x="5013" y="26207"/>
                    <a:pt x="5045" y="26172"/>
                    <a:pt x="5095" y="26172"/>
                  </a:cubicBezTo>
                  <a:close/>
                  <a:moveTo>
                    <a:pt x="24576" y="25933"/>
                  </a:moveTo>
                  <a:cubicBezTo>
                    <a:pt x="24589" y="25933"/>
                    <a:pt x="24602" y="25934"/>
                    <a:pt x="24615" y="25935"/>
                  </a:cubicBezTo>
                  <a:cubicBezTo>
                    <a:pt x="24764" y="25951"/>
                    <a:pt x="24914" y="25958"/>
                    <a:pt x="25109" y="25972"/>
                  </a:cubicBezTo>
                  <a:cubicBezTo>
                    <a:pt x="25012" y="26091"/>
                    <a:pt x="24935" y="26185"/>
                    <a:pt x="24859" y="26279"/>
                  </a:cubicBezTo>
                  <a:cubicBezTo>
                    <a:pt x="24839" y="26304"/>
                    <a:pt x="24810" y="26318"/>
                    <a:pt x="24778" y="26318"/>
                  </a:cubicBezTo>
                  <a:cubicBezTo>
                    <a:pt x="24777" y="26318"/>
                    <a:pt x="24776" y="26318"/>
                    <a:pt x="24774" y="26318"/>
                  </a:cubicBezTo>
                  <a:lnTo>
                    <a:pt x="24773" y="26320"/>
                  </a:lnTo>
                  <a:cubicBezTo>
                    <a:pt x="24578" y="26311"/>
                    <a:pt x="24382" y="26312"/>
                    <a:pt x="24171" y="26273"/>
                  </a:cubicBezTo>
                  <a:cubicBezTo>
                    <a:pt x="24260" y="26175"/>
                    <a:pt x="24338" y="26097"/>
                    <a:pt x="24406" y="26014"/>
                  </a:cubicBezTo>
                  <a:cubicBezTo>
                    <a:pt x="24451" y="25957"/>
                    <a:pt x="24505" y="25933"/>
                    <a:pt x="24576" y="25933"/>
                  </a:cubicBezTo>
                  <a:close/>
                  <a:moveTo>
                    <a:pt x="12757" y="26344"/>
                  </a:moveTo>
                  <a:lnTo>
                    <a:pt x="12755" y="26345"/>
                  </a:lnTo>
                  <a:lnTo>
                    <a:pt x="12753" y="26350"/>
                  </a:lnTo>
                  <a:lnTo>
                    <a:pt x="12757" y="26344"/>
                  </a:lnTo>
                  <a:close/>
                  <a:moveTo>
                    <a:pt x="25353" y="25987"/>
                  </a:moveTo>
                  <a:cubicBezTo>
                    <a:pt x="25359" y="25987"/>
                    <a:pt x="25364" y="25987"/>
                    <a:pt x="25370" y="25988"/>
                  </a:cubicBezTo>
                  <a:cubicBezTo>
                    <a:pt x="25564" y="26000"/>
                    <a:pt x="25759" y="26008"/>
                    <a:pt x="25969" y="26045"/>
                  </a:cubicBezTo>
                  <a:cubicBezTo>
                    <a:pt x="25890" y="26159"/>
                    <a:pt x="25778" y="26238"/>
                    <a:pt x="25716" y="26345"/>
                  </a:cubicBezTo>
                  <a:cubicBezTo>
                    <a:pt x="25698" y="26376"/>
                    <a:pt x="25669" y="26382"/>
                    <a:pt x="25639" y="26382"/>
                  </a:cubicBezTo>
                  <a:cubicBezTo>
                    <a:pt x="25623" y="26382"/>
                    <a:pt x="25607" y="26381"/>
                    <a:pt x="25592" y="26380"/>
                  </a:cubicBezTo>
                  <a:lnTo>
                    <a:pt x="25591" y="26381"/>
                  </a:lnTo>
                  <a:cubicBezTo>
                    <a:pt x="25402" y="26369"/>
                    <a:pt x="25214" y="26354"/>
                    <a:pt x="24993" y="26337"/>
                  </a:cubicBezTo>
                  <a:cubicBezTo>
                    <a:pt x="25072" y="26208"/>
                    <a:pt x="25168" y="26124"/>
                    <a:pt x="25244" y="26030"/>
                  </a:cubicBezTo>
                  <a:cubicBezTo>
                    <a:pt x="25272" y="25997"/>
                    <a:pt x="25309" y="25987"/>
                    <a:pt x="25353" y="25987"/>
                  </a:cubicBezTo>
                  <a:close/>
                  <a:moveTo>
                    <a:pt x="26211" y="26061"/>
                  </a:moveTo>
                  <a:cubicBezTo>
                    <a:pt x="26213" y="26061"/>
                    <a:pt x="26216" y="26061"/>
                    <a:pt x="26219" y="26061"/>
                  </a:cubicBezTo>
                  <a:cubicBezTo>
                    <a:pt x="26412" y="26078"/>
                    <a:pt x="26608" y="26076"/>
                    <a:pt x="26793" y="26136"/>
                  </a:cubicBezTo>
                  <a:lnTo>
                    <a:pt x="26791" y="26171"/>
                  </a:lnTo>
                  <a:cubicBezTo>
                    <a:pt x="26639" y="26218"/>
                    <a:pt x="26593" y="26337"/>
                    <a:pt x="26535" y="26447"/>
                  </a:cubicBezTo>
                  <a:lnTo>
                    <a:pt x="25789" y="26398"/>
                  </a:lnTo>
                  <a:cubicBezTo>
                    <a:pt x="25917" y="26284"/>
                    <a:pt x="26023" y="26189"/>
                    <a:pt x="26129" y="26095"/>
                  </a:cubicBezTo>
                  <a:cubicBezTo>
                    <a:pt x="26150" y="26073"/>
                    <a:pt x="26180" y="26061"/>
                    <a:pt x="26211" y="26061"/>
                  </a:cubicBezTo>
                  <a:close/>
                  <a:moveTo>
                    <a:pt x="39275" y="26178"/>
                  </a:moveTo>
                  <a:cubicBezTo>
                    <a:pt x="39319" y="26178"/>
                    <a:pt x="39378" y="26188"/>
                    <a:pt x="39464" y="26203"/>
                  </a:cubicBezTo>
                  <a:cubicBezTo>
                    <a:pt x="39431" y="26400"/>
                    <a:pt x="39360" y="26477"/>
                    <a:pt x="39182" y="26477"/>
                  </a:cubicBezTo>
                  <a:cubicBezTo>
                    <a:pt x="39150" y="26477"/>
                    <a:pt x="39114" y="26475"/>
                    <a:pt x="39075" y="26470"/>
                  </a:cubicBezTo>
                  <a:lnTo>
                    <a:pt x="39075" y="26473"/>
                  </a:lnTo>
                  <a:cubicBezTo>
                    <a:pt x="39062" y="26430"/>
                    <a:pt x="39084" y="26405"/>
                    <a:pt x="39095" y="26379"/>
                  </a:cubicBezTo>
                  <a:cubicBezTo>
                    <a:pt x="39160" y="26226"/>
                    <a:pt x="39180" y="26178"/>
                    <a:pt x="39275" y="26178"/>
                  </a:cubicBezTo>
                  <a:close/>
                  <a:moveTo>
                    <a:pt x="26961" y="26134"/>
                  </a:moveTo>
                  <a:cubicBezTo>
                    <a:pt x="27150" y="26134"/>
                    <a:pt x="27337" y="26176"/>
                    <a:pt x="27538" y="26176"/>
                  </a:cubicBezTo>
                  <a:cubicBezTo>
                    <a:pt x="27553" y="26176"/>
                    <a:pt x="27568" y="26176"/>
                    <a:pt x="27584" y="26175"/>
                  </a:cubicBezTo>
                  <a:lnTo>
                    <a:pt x="27584" y="26175"/>
                  </a:lnTo>
                  <a:cubicBezTo>
                    <a:pt x="27534" y="26301"/>
                    <a:pt x="27426" y="26374"/>
                    <a:pt x="27351" y="26466"/>
                  </a:cubicBezTo>
                  <a:cubicBezTo>
                    <a:pt x="27333" y="26487"/>
                    <a:pt x="27306" y="26493"/>
                    <a:pt x="27278" y="26493"/>
                  </a:cubicBezTo>
                  <a:cubicBezTo>
                    <a:pt x="27252" y="26493"/>
                    <a:pt x="27224" y="26488"/>
                    <a:pt x="27199" y="26487"/>
                  </a:cubicBezTo>
                  <a:lnTo>
                    <a:pt x="27197" y="26489"/>
                  </a:lnTo>
                  <a:cubicBezTo>
                    <a:pt x="27007" y="26477"/>
                    <a:pt x="26818" y="26464"/>
                    <a:pt x="26628" y="26452"/>
                  </a:cubicBezTo>
                  <a:cubicBezTo>
                    <a:pt x="26652" y="26370"/>
                    <a:pt x="26735" y="26322"/>
                    <a:pt x="26781" y="26254"/>
                  </a:cubicBezTo>
                  <a:cubicBezTo>
                    <a:pt x="26797" y="26231"/>
                    <a:pt x="26837" y="26209"/>
                    <a:pt x="26806" y="26181"/>
                  </a:cubicBezTo>
                  <a:lnTo>
                    <a:pt x="26806" y="26181"/>
                  </a:lnTo>
                  <a:cubicBezTo>
                    <a:pt x="26814" y="26185"/>
                    <a:pt x="26820" y="26186"/>
                    <a:pt x="26826" y="26186"/>
                  </a:cubicBezTo>
                  <a:cubicBezTo>
                    <a:pt x="26852" y="26186"/>
                    <a:pt x="26861" y="26157"/>
                    <a:pt x="26875" y="26137"/>
                  </a:cubicBezTo>
                  <a:cubicBezTo>
                    <a:pt x="26904" y="26135"/>
                    <a:pt x="26932" y="26134"/>
                    <a:pt x="26961" y="26134"/>
                  </a:cubicBezTo>
                  <a:close/>
                  <a:moveTo>
                    <a:pt x="27835" y="26207"/>
                  </a:moveTo>
                  <a:cubicBezTo>
                    <a:pt x="27845" y="26207"/>
                    <a:pt x="27855" y="26208"/>
                    <a:pt x="27865" y="26209"/>
                  </a:cubicBezTo>
                  <a:cubicBezTo>
                    <a:pt x="28025" y="26222"/>
                    <a:pt x="28184" y="26235"/>
                    <a:pt x="28352" y="26249"/>
                  </a:cubicBezTo>
                  <a:cubicBezTo>
                    <a:pt x="28340" y="26342"/>
                    <a:pt x="28248" y="26381"/>
                    <a:pt x="28221" y="26451"/>
                  </a:cubicBezTo>
                  <a:cubicBezTo>
                    <a:pt x="28189" y="26462"/>
                    <a:pt x="28176" y="26486"/>
                    <a:pt x="28166" y="26512"/>
                  </a:cubicBezTo>
                  <a:cubicBezTo>
                    <a:pt x="28136" y="26519"/>
                    <a:pt x="28105" y="26538"/>
                    <a:pt x="28076" y="26538"/>
                  </a:cubicBezTo>
                  <a:cubicBezTo>
                    <a:pt x="28075" y="26538"/>
                    <a:pt x="28074" y="26538"/>
                    <a:pt x="28074" y="26538"/>
                  </a:cubicBezTo>
                  <a:lnTo>
                    <a:pt x="28074" y="26540"/>
                  </a:lnTo>
                  <a:cubicBezTo>
                    <a:pt x="27880" y="26532"/>
                    <a:pt x="27687" y="26518"/>
                    <a:pt x="27451" y="26504"/>
                  </a:cubicBezTo>
                  <a:lnTo>
                    <a:pt x="27753" y="26234"/>
                  </a:lnTo>
                  <a:cubicBezTo>
                    <a:pt x="27776" y="26213"/>
                    <a:pt x="27805" y="26207"/>
                    <a:pt x="27835" y="26207"/>
                  </a:cubicBezTo>
                  <a:close/>
                  <a:moveTo>
                    <a:pt x="4520" y="26531"/>
                  </a:moveTo>
                  <a:cubicBezTo>
                    <a:pt x="4520" y="26538"/>
                    <a:pt x="4524" y="26545"/>
                    <a:pt x="4531" y="26548"/>
                  </a:cubicBezTo>
                  <a:lnTo>
                    <a:pt x="4530" y="26549"/>
                  </a:lnTo>
                  <a:cubicBezTo>
                    <a:pt x="4523" y="26545"/>
                    <a:pt x="4519" y="26538"/>
                    <a:pt x="4520" y="26531"/>
                  </a:cubicBezTo>
                  <a:close/>
                  <a:moveTo>
                    <a:pt x="28704" y="26265"/>
                  </a:moveTo>
                  <a:cubicBezTo>
                    <a:pt x="28754" y="26265"/>
                    <a:pt x="28807" y="26270"/>
                    <a:pt x="28862" y="26281"/>
                  </a:cubicBezTo>
                  <a:cubicBezTo>
                    <a:pt x="28908" y="26290"/>
                    <a:pt x="28957" y="26290"/>
                    <a:pt x="29003" y="26296"/>
                  </a:cubicBezTo>
                  <a:cubicBezTo>
                    <a:pt x="29015" y="26298"/>
                    <a:pt x="29026" y="26306"/>
                    <a:pt x="29052" y="26319"/>
                  </a:cubicBezTo>
                  <a:cubicBezTo>
                    <a:pt x="29009" y="26408"/>
                    <a:pt x="28921" y="26474"/>
                    <a:pt x="28859" y="26552"/>
                  </a:cubicBezTo>
                  <a:cubicBezTo>
                    <a:pt x="28837" y="26580"/>
                    <a:pt x="28807" y="26586"/>
                    <a:pt x="28774" y="26586"/>
                  </a:cubicBezTo>
                  <a:cubicBezTo>
                    <a:pt x="28753" y="26586"/>
                    <a:pt x="28731" y="26583"/>
                    <a:pt x="28710" y="26582"/>
                  </a:cubicBezTo>
                  <a:lnTo>
                    <a:pt x="28710" y="26584"/>
                  </a:lnTo>
                  <a:cubicBezTo>
                    <a:pt x="28580" y="26578"/>
                    <a:pt x="28452" y="26571"/>
                    <a:pt x="28322" y="26564"/>
                  </a:cubicBezTo>
                  <a:cubicBezTo>
                    <a:pt x="28261" y="26518"/>
                    <a:pt x="28337" y="26489"/>
                    <a:pt x="28342" y="26451"/>
                  </a:cubicBezTo>
                  <a:cubicBezTo>
                    <a:pt x="28430" y="26317"/>
                    <a:pt x="28555" y="26265"/>
                    <a:pt x="28704" y="26265"/>
                  </a:cubicBezTo>
                  <a:close/>
                  <a:moveTo>
                    <a:pt x="10236" y="26235"/>
                  </a:moveTo>
                  <a:lnTo>
                    <a:pt x="10236" y="26235"/>
                  </a:lnTo>
                  <a:cubicBezTo>
                    <a:pt x="10227" y="26305"/>
                    <a:pt x="10160" y="26329"/>
                    <a:pt x="10126" y="26372"/>
                  </a:cubicBezTo>
                  <a:cubicBezTo>
                    <a:pt x="10009" y="26437"/>
                    <a:pt x="9900" y="26508"/>
                    <a:pt x="9833" y="26618"/>
                  </a:cubicBezTo>
                  <a:cubicBezTo>
                    <a:pt x="9815" y="26616"/>
                    <a:pt x="9798" y="26615"/>
                    <a:pt x="9780" y="26615"/>
                  </a:cubicBezTo>
                  <a:cubicBezTo>
                    <a:pt x="9725" y="26615"/>
                    <a:pt x="9669" y="26621"/>
                    <a:pt x="9614" y="26621"/>
                  </a:cubicBezTo>
                  <a:cubicBezTo>
                    <a:pt x="9564" y="26621"/>
                    <a:pt x="9513" y="26616"/>
                    <a:pt x="9465" y="26596"/>
                  </a:cubicBezTo>
                  <a:cubicBezTo>
                    <a:pt x="9487" y="26574"/>
                    <a:pt x="9532" y="26563"/>
                    <a:pt x="9519" y="26522"/>
                  </a:cubicBezTo>
                  <a:lnTo>
                    <a:pt x="9519" y="26522"/>
                  </a:lnTo>
                  <a:cubicBezTo>
                    <a:pt x="9523" y="26525"/>
                    <a:pt x="9528" y="26526"/>
                    <a:pt x="9533" y="26526"/>
                  </a:cubicBezTo>
                  <a:cubicBezTo>
                    <a:pt x="9542" y="26526"/>
                    <a:pt x="9550" y="26523"/>
                    <a:pt x="9555" y="26515"/>
                  </a:cubicBezTo>
                  <a:cubicBezTo>
                    <a:pt x="9632" y="26467"/>
                    <a:pt x="9714" y="26425"/>
                    <a:pt x="9758" y="26347"/>
                  </a:cubicBezTo>
                  <a:cubicBezTo>
                    <a:pt x="9901" y="26262"/>
                    <a:pt x="10069" y="26265"/>
                    <a:pt x="10236" y="26235"/>
                  </a:cubicBezTo>
                  <a:close/>
                  <a:moveTo>
                    <a:pt x="9667" y="26317"/>
                  </a:moveTo>
                  <a:lnTo>
                    <a:pt x="9639" y="26345"/>
                  </a:lnTo>
                  <a:lnTo>
                    <a:pt x="9637" y="26345"/>
                  </a:lnTo>
                  <a:lnTo>
                    <a:pt x="9637" y="26348"/>
                  </a:lnTo>
                  <a:lnTo>
                    <a:pt x="9642" y="26345"/>
                  </a:lnTo>
                  <a:lnTo>
                    <a:pt x="9504" y="26483"/>
                  </a:lnTo>
                  <a:cubicBezTo>
                    <a:pt x="9502" y="26488"/>
                    <a:pt x="9496" y="26495"/>
                    <a:pt x="9498" y="26498"/>
                  </a:cubicBezTo>
                  <a:cubicBezTo>
                    <a:pt x="9503" y="26506"/>
                    <a:pt x="9509" y="26514"/>
                    <a:pt x="9516" y="26521"/>
                  </a:cubicBezTo>
                  <a:lnTo>
                    <a:pt x="9516" y="26521"/>
                  </a:lnTo>
                  <a:cubicBezTo>
                    <a:pt x="9501" y="26514"/>
                    <a:pt x="9487" y="26512"/>
                    <a:pt x="9476" y="26512"/>
                  </a:cubicBezTo>
                  <a:cubicBezTo>
                    <a:pt x="9428" y="26512"/>
                    <a:pt x="9411" y="26558"/>
                    <a:pt x="9380" y="26584"/>
                  </a:cubicBezTo>
                  <a:cubicBezTo>
                    <a:pt x="9310" y="26618"/>
                    <a:pt x="9237" y="26626"/>
                    <a:pt x="9164" y="26626"/>
                  </a:cubicBezTo>
                  <a:cubicBezTo>
                    <a:pt x="9081" y="26626"/>
                    <a:pt x="8998" y="26615"/>
                    <a:pt x="8916" y="26615"/>
                  </a:cubicBezTo>
                  <a:cubicBezTo>
                    <a:pt x="8914" y="26615"/>
                    <a:pt x="8912" y="26615"/>
                    <a:pt x="8909" y="26615"/>
                  </a:cubicBezTo>
                  <a:cubicBezTo>
                    <a:pt x="8863" y="26615"/>
                    <a:pt x="8870" y="26582"/>
                    <a:pt x="8892" y="26555"/>
                  </a:cubicBezTo>
                  <a:cubicBezTo>
                    <a:pt x="8895" y="26550"/>
                    <a:pt x="8899" y="26544"/>
                    <a:pt x="8901" y="26539"/>
                  </a:cubicBezTo>
                  <a:cubicBezTo>
                    <a:pt x="8913" y="26538"/>
                    <a:pt x="8924" y="26536"/>
                    <a:pt x="8934" y="26532"/>
                  </a:cubicBezTo>
                  <a:cubicBezTo>
                    <a:pt x="8975" y="26515"/>
                    <a:pt x="9005" y="26482"/>
                    <a:pt x="9039" y="26457"/>
                  </a:cubicBezTo>
                  <a:cubicBezTo>
                    <a:pt x="9175" y="26363"/>
                    <a:pt x="9327" y="26340"/>
                    <a:pt x="9486" y="26340"/>
                  </a:cubicBezTo>
                  <a:cubicBezTo>
                    <a:pt x="9536" y="26340"/>
                    <a:pt x="9586" y="26342"/>
                    <a:pt x="9637" y="26345"/>
                  </a:cubicBezTo>
                  <a:cubicBezTo>
                    <a:pt x="9624" y="26319"/>
                    <a:pt x="9655" y="26324"/>
                    <a:pt x="9667" y="26317"/>
                  </a:cubicBezTo>
                  <a:close/>
                  <a:moveTo>
                    <a:pt x="8866" y="26387"/>
                  </a:moveTo>
                  <a:cubicBezTo>
                    <a:pt x="8903" y="26387"/>
                    <a:pt x="8939" y="26391"/>
                    <a:pt x="8976" y="26404"/>
                  </a:cubicBezTo>
                  <a:lnTo>
                    <a:pt x="8880" y="26482"/>
                  </a:lnTo>
                  <a:lnTo>
                    <a:pt x="8880" y="26486"/>
                  </a:lnTo>
                  <a:cubicBezTo>
                    <a:pt x="8880" y="26486"/>
                    <a:pt x="8880" y="26486"/>
                    <a:pt x="8880" y="26486"/>
                  </a:cubicBezTo>
                  <a:cubicBezTo>
                    <a:pt x="8879" y="26486"/>
                    <a:pt x="8877" y="26484"/>
                    <a:pt x="8876" y="26483"/>
                  </a:cubicBezTo>
                  <a:cubicBezTo>
                    <a:pt x="8775" y="26517"/>
                    <a:pt x="8725" y="26613"/>
                    <a:pt x="8615" y="26631"/>
                  </a:cubicBezTo>
                  <a:lnTo>
                    <a:pt x="8615" y="26630"/>
                  </a:lnTo>
                  <a:lnTo>
                    <a:pt x="8200" y="26630"/>
                  </a:lnTo>
                  <a:cubicBezTo>
                    <a:pt x="8297" y="26509"/>
                    <a:pt x="8372" y="26397"/>
                    <a:pt x="8539" y="26397"/>
                  </a:cubicBezTo>
                  <a:cubicBezTo>
                    <a:pt x="8556" y="26397"/>
                    <a:pt x="8575" y="26399"/>
                    <a:pt x="8594" y="26401"/>
                  </a:cubicBezTo>
                  <a:cubicBezTo>
                    <a:pt x="8611" y="26403"/>
                    <a:pt x="8627" y="26404"/>
                    <a:pt x="8643" y="26404"/>
                  </a:cubicBezTo>
                  <a:cubicBezTo>
                    <a:pt x="8717" y="26404"/>
                    <a:pt x="8791" y="26387"/>
                    <a:pt x="8866" y="26387"/>
                  </a:cubicBezTo>
                  <a:close/>
                  <a:moveTo>
                    <a:pt x="29237" y="26314"/>
                  </a:moveTo>
                  <a:cubicBezTo>
                    <a:pt x="29250" y="26314"/>
                    <a:pt x="29262" y="26315"/>
                    <a:pt x="29274" y="26316"/>
                  </a:cubicBezTo>
                  <a:cubicBezTo>
                    <a:pt x="29415" y="26325"/>
                    <a:pt x="29556" y="26337"/>
                    <a:pt x="29705" y="26349"/>
                  </a:cubicBezTo>
                  <a:cubicBezTo>
                    <a:pt x="29687" y="26389"/>
                    <a:pt x="29675" y="26416"/>
                    <a:pt x="29662" y="26442"/>
                  </a:cubicBezTo>
                  <a:cubicBezTo>
                    <a:pt x="29608" y="26473"/>
                    <a:pt x="29580" y="26523"/>
                    <a:pt x="29554" y="26574"/>
                  </a:cubicBezTo>
                  <a:lnTo>
                    <a:pt x="29554" y="26576"/>
                  </a:lnTo>
                  <a:cubicBezTo>
                    <a:pt x="29528" y="26601"/>
                    <a:pt x="29504" y="26631"/>
                    <a:pt x="29461" y="26631"/>
                  </a:cubicBezTo>
                  <a:cubicBezTo>
                    <a:pt x="29459" y="26631"/>
                    <a:pt x="29458" y="26631"/>
                    <a:pt x="29456" y="26631"/>
                  </a:cubicBezTo>
                  <a:cubicBezTo>
                    <a:pt x="29303" y="26624"/>
                    <a:pt x="29148" y="26621"/>
                    <a:pt x="28989" y="26586"/>
                  </a:cubicBezTo>
                  <a:cubicBezTo>
                    <a:pt x="29035" y="26491"/>
                    <a:pt x="29129" y="26435"/>
                    <a:pt x="29167" y="26348"/>
                  </a:cubicBezTo>
                  <a:cubicBezTo>
                    <a:pt x="29180" y="26320"/>
                    <a:pt x="29208" y="26314"/>
                    <a:pt x="29237" y="26314"/>
                  </a:cubicBezTo>
                  <a:close/>
                  <a:moveTo>
                    <a:pt x="8174" y="26407"/>
                  </a:moveTo>
                  <a:cubicBezTo>
                    <a:pt x="8266" y="26407"/>
                    <a:pt x="8216" y="26452"/>
                    <a:pt x="8201" y="26485"/>
                  </a:cubicBezTo>
                  <a:cubicBezTo>
                    <a:pt x="8181" y="26487"/>
                    <a:pt x="8163" y="26501"/>
                    <a:pt x="8158" y="26520"/>
                  </a:cubicBezTo>
                  <a:cubicBezTo>
                    <a:pt x="8070" y="26598"/>
                    <a:pt x="7967" y="26634"/>
                    <a:pt x="7842" y="26634"/>
                  </a:cubicBezTo>
                  <a:cubicBezTo>
                    <a:pt x="7827" y="26634"/>
                    <a:pt x="7812" y="26633"/>
                    <a:pt x="7797" y="26632"/>
                  </a:cubicBezTo>
                  <a:lnTo>
                    <a:pt x="7794" y="26633"/>
                  </a:lnTo>
                  <a:cubicBezTo>
                    <a:pt x="7728" y="26629"/>
                    <a:pt x="7662" y="26627"/>
                    <a:pt x="7595" y="26627"/>
                  </a:cubicBezTo>
                  <a:cubicBezTo>
                    <a:pt x="7506" y="26627"/>
                    <a:pt x="7417" y="26630"/>
                    <a:pt x="7328" y="26630"/>
                  </a:cubicBezTo>
                  <a:cubicBezTo>
                    <a:pt x="7331" y="26605"/>
                    <a:pt x="7374" y="26584"/>
                    <a:pt x="7339" y="26556"/>
                  </a:cubicBezTo>
                  <a:lnTo>
                    <a:pt x="7339" y="26556"/>
                  </a:lnTo>
                  <a:cubicBezTo>
                    <a:pt x="7349" y="26558"/>
                    <a:pt x="7358" y="26559"/>
                    <a:pt x="7367" y="26559"/>
                  </a:cubicBezTo>
                  <a:cubicBezTo>
                    <a:pt x="7437" y="26559"/>
                    <a:pt x="7463" y="26503"/>
                    <a:pt x="7502" y="26463"/>
                  </a:cubicBezTo>
                  <a:cubicBezTo>
                    <a:pt x="7544" y="26447"/>
                    <a:pt x="7579" y="26417"/>
                    <a:pt x="7629" y="26417"/>
                  </a:cubicBezTo>
                  <a:cubicBezTo>
                    <a:pt x="7811" y="26413"/>
                    <a:pt x="7992" y="26408"/>
                    <a:pt x="8174" y="26407"/>
                  </a:cubicBezTo>
                  <a:close/>
                  <a:moveTo>
                    <a:pt x="4944" y="26334"/>
                  </a:moveTo>
                  <a:cubicBezTo>
                    <a:pt x="4946" y="26334"/>
                    <a:pt x="4948" y="26334"/>
                    <a:pt x="4949" y="26334"/>
                  </a:cubicBezTo>
                  <a:cubicBezTo>
                    <a:pt x="5097" y="26335"/>
                    <a:pt x="5243" y="26340"/>
                    <a:pt x="5391" y="26342"/>
                  </a:cubicBezTo>
                  <a:cubicBezTo>
                    <a:pt x="5442" y="26343"/>
                    <a:pt x="5464" y="26362"/>
                    <a:pt x="5443" y="26406"/>
                  </a:cubicBezTo>
                  <a:cubicBezTo>
                    <a:pt x="5364" y="26452"/>
                    <a:pt x="5297" y="26515"/>
                    <a:pt x="5243" y="26590"/>
                  </a:cubicBezTo>
                  <a:cubicBezTo>
                    <a:pt x="5232" y="26603"/>
                    <a:pt x="5221" y="26615"/>
                    <a:pt x="5210" y="26628"/>
                  </a:cubicBezTo>
                  <a:cubicBezTo>
                    <a:pt x="5154" y="26643"/>
                    <a:pt x="5097" y="26647"/>
                    <a:pt x="5040" y="26647"/>
                  </a:cubicBezTo>
                  <a:cubicBezTo>
                    <a:pt x="4962" y="26647"/>
                    <a:pt x="4884" y="26639"/>
                    <a:pt x="4805" y="26639"/>
                  </a:cubicBezTo>
                  <a:cubicBezTo>
                    <a:pt x="4775" y="26639"/>
                    <a:pt x="4745" y="26641"/>
                    <a:pt x="4715" y="26644"/>
                  </a:cubicBezTo>
                  <a:lnTo>
                    <a:pt x="4714" y="26645"/>
                  </a:lnTo>
                  <a:lnTo>
                    <a:pt x="4545" y="26639"/>
                  </a:lnTo>
                  <a:cubicBezTo>
                    <a:pt x="4531" y="26612"/>
                    <a:pt x="4551" y="26590"/>
                    <a:pt x="4563" y="26568"/>
                  </a:cubicBezTo>
                  <a:cubicBezTo>
                    <a:pt x="4595" y="26548"/>
                    <a:pt x="4637" y="26532"/>
                    <a:pt x="4656" y="26505"/>
                  </a:cubicBezTo>
                  <a:cubicBezTo>
                    <a:pt x="4665" y="26493"/>
                    <a:pt x="4672" y="26479"/>
                    <a:pt x="4675" y="26464"/>
                  </a:cubicBezTo>
                  <a:cubicBezTo>
                    <a:pt x="4676" y="26464"/>
                    <a:pt x="4677" y="26466"/>
                    <a:pt x="4678" y="26466"/>
                  </a:cubicBezTo>
                  <a:cubicBezTo>
                    <a:pt x="4681" y="26466"/>
                    <a:pt x="4684" y="26466"/>
                    <a:pt x="4686" y="26466"/>
                  </a:cubicBezTo>
                  <a:cubicBezTo>
                    <a:pt x="4718" y="26466"/>
                    <a:pt x="4739" y="26447"/>
                    <a:pt x="4753" y="26423"/>
                  </a:cubicBezTo>
                  <a:cubicBezTo>
                    <a:pt x="4796" y="26361"/>
                    <a:pt x="4863" y="26334"/>
                    <a:pt x="4944" y="26334"/>
                  </a:cubicBezTo>
                  <a:close/>
                  <a:moveTo>
                    <a:pt x="7072" y="26411"/>
                  </a:moveTo>
                  <a:cubicBezTo>
                    <a:pt x="7097" y="26411"/>
                    <a:pt x="7124" y="26413"/>
                    <a:pt x="7150" y="26414"/>
                  </a:cubicBezTo>
                  <a:cubicBezTo>
                    <a:pt x="7236" y="26419"/>
                    <a:pt x="7322" y="26418"/>
                    <a:pt x="7408" y="26419"/>
                  </a:cubicBezTo>
                  <a:cubicBezTo>
                    <a:pt x="7383" y="26447"/>
                    <a:pt x="7359" y="26475"/>
                    <a:pt x="7334" y="26501"/>
                  </a:cubicBezTo>
                  <a:cubicBezTo>
                    <a:pt x="7314" y="26521"/>
                    <a:pt x="7307" y="26539"/>
                    <a:pt x="7339" y="26556"/>
                  </a:cubicBezTo>
                  <a:cubicBezTo>
                    <a:pt x="7320" y="26547"/>
                    <a:pt x="7303" y="26543"/>
                    <a:pt x="7289" y="26543"/>
                  </a:cubicBezTo>
                  <a:cubicBezTo>
                    <a:pt x="7235" y="26543"/>
                    <a:pt x="7212" y="26598"/>
                    <a:pt x="7173" y="26625"/>
                  </a:cubicBezTo>
                  <a:lnTo>
                    <a:pt x="6669" y="26655"/>
                  </a:lnTo>
                  <a:cubicBezTo>
                    <a:pt x="6635" y="26609"/>
                    <a:pt x="6666" y="26582"/>
                    <a:pt x="6707" y="26558"/>
                  </a:cubicBezTo>
                  <a:cubicBezTo>
                    <a:pt x="6754" y="26529"/>
                    <a:pt x="6803" y="26501"/>
                    <a:pt x="6852" y="26474"/>
                  </a:cubicBezTo>
                  <a:cubicBezTo>
                    <a:pt x="6917" y="26424"/>
                    <a:pt x="6993" y="26411"/>
                    <a:pt x="7072" y="26411"/>
                  </a:cubicBezTo>
                  <a:close/>
                  <a:moveTo>
                    <a:pt x="6042" y="26323"/>
                  </a:moveTo>
                  <a:cubicBezTo>
                    <a:pt x="6125" y="26323"/>
                    <a:pt x="6094" y="26380"/>
                    <a:pt x="6049" y="26423"/>
                  </a:cubicBezTo>
                  <a:cubicBezTo>
                    <a:pt x="6075" y="26438"/>
                    <a:pt x="6100" y="26447"/>
                    <a:pt x="6124" y="26447"/>
                  </a:cubicBezTo>
                  <a:cubicBezTo>
                    <a:pt x="6154" y="26447"/>
                    <a:pt x="6181" y="26434"/>
                    <a:pt x="6207" y="26406"/>
                  </a:cubicBezTo>
                  <a:cubicBezTo>
                    <a:pt x="6236" y="26371"/>
                    <a:pt x="6279" y="26350"/>
                    <a:pt x="6323" y="26350"/>
                  </a:cubicBezTo>
                  <a:cubicBezTo>
                    <a:pt x="6332" y="26350"/>
                    <a:pt x="6340" y="26351"/>
                    <a:pt x="6349" y="26353"/>
                  </a:cubicBezTo>
                  <a:cubicBezTo>
                    <a:pt x="6502" y="26375"/>
                    <a:pt x="6661" y="26364"/>
                    <a:pt x="6808" y="26417"/>
                  </a:cubicBezTo>
                  <a:lnTo>
                    <a:pt x="6512" y="26606"/>
                  </a:lnTo>
                  <a:cubicBezTo>
                    <a:pt x="6440" y="26646"/>
                    <a:pt x="6364" y="26655"/>
                    <a:pt x="6287" y="26655"/>
                  </a:cubicBezTo>
                  <a:cubicBezTo>
                    <a:pt x="6213" y="26655"/>
                    <a:pt x="6138" y="26646"/>
                    <a:pt x="6064" y="26646"/>
                  </a:cubicBezTo>
                  <a:cubicBezTo>
                    <a:pt x="6051" y="26646"/>
                    <a:pt x="6037" y="26647"/>
                    <a:pt x="6024" y="26647"/>
                  </a:cubicBezTo>
                  <a:lnTo>
                    <a:pt x="6022" y="26647"/>
                  </a:lnTo>
                  <a:cubicBezTo>
                    <a:pt x="6021" y="26647"/>
                    <a:pt x="6020" y="26648"/>
                    <a:pt x="6019" y="26648"/>
                  </a:cubicBezTo>
                  <a:cubicBezTo>
                    <a:pt x="5963" y="26648"/>
                    <a:pt x="5956" y="26565"/>
                    <a:pt x="5894" y="26565"/>
                  </a:cubicBezTo>
                  <a:cubicBezTo>
                    <a:pt x="5886" y="26565"/>
                    <a:pt x="5877" y="26567"/>
                    <a:pt x="5866" y="26570"/>
                  </a:cubicBezTo>
                  <a:cubicBezTo>
                    <a:pt x="5826" y="26632"/>
                    <a:pt x="5764" y="26653"/>
                    <a:pt x="5685" y="26653"/>
                  </a:cubicBezTo>
                  <a:cubicBezTo>
                    <a:pt x="5683" y="26653"/>
                    <a:pt x="5680" y="26653"/>
                    <a:pt x="5678" y="26653"/>
                  </a:cubicBezTo>
                  <a:cubicBezTo>
                    <a:pt x="5640" y="26653"/>
                    <a:pt x="5602" y="26652"/>
                    <a:pt x="5563" y="26652"/>
                  </a:cubicBezTo>
                  <a:cubicBezTo>
                    <a:pt x="5479" y="26652"/>
                    <a:pt x="5394" y="26654"/>
                    <a:pt x="5309" y="26655"/>
                  </a:cubicBezTo>
                  <a:cubicBezTo>
                    <a:pt x="5312" y="26634"/>
                    <a:pt x="5314" y="26615"/>
                    <a:pt x="5317" y="26596"/>
                  </a:cubicBezTo>
                  <a:cubicBezTo>
                    <a:pt x="5376" y="26573"/>
                    <a:pt x="5426" y="26530"/>
                    <a:pt x="5457" y="26473"/>
                  </a:cubicBezTo>
                  <a:cubicBezTo>
                    <a:pt x="5597" y="26291"/>
                    <a:pt x="5826" y="26340"/>
                    <a:pt x="6024" y="26324"/>
                  </a:cubicBezTo>
                  <a:cubicBezTo>
                    <a:pt x="6031" y="26324"/>
                    <a:pt x="6037" y="26323"/>
                    <a:pt x="6042" y="26323"/>
                  </a:cubicBezTo>
                  <a:close/>
                  <a:moveTo>
                    <a:pt x="29968" y="26356"/>
                  </a:moveTo>
                  <a:cubicBezTo>
                    <a:pt x="29989" y="26356"/>
                    <a:pt x="30011" y="26357"/>
                    <a:pt x="30034" y="26361"/>
                  </a:cubicBezTo>
                  <a:cubicBezTo>
                    <a:pt x="30146" y="26378"/>
                    <a:pt x="30262" y="26376"/>
                    <a:pt x="30389" y="26385"/>
                  </a:cubicBezTo>
                  <a:cubicBezTo>
                    <a:pt x="30354" y="26493"/>
                    <a:pt x="30262" y="26564"/>
                    <a:pt x="30203" y="26651"/>
                  </a:cubicBezTo>
                  <a:cubicBezTo>
                    <a:pt x="30186" y="26674"/>
                    <a:pt x="30163" y="26679"/>
                    <a:pt x="30137" y="26679"/>
                  </a:cubicBezTo>
                  <a:cubicBezTo>
                    <a:pt x="30116" y="26679"/>
                    <a:pt x="30093" y="26675"/>
                    <a:pt x="30072" y="26675"/>
                  </a:cubicBezTo>
                  <a:cubicBezTo>
                    <a:pt x="29951" y="26670"/>
                    <a:pt x="29829" y="26664"/>
                    <a:pt x="29708" y="26659"/>
                  </a:cubicBezTo>
                  <a:lnTo>
                    <a:pt x="29630" y="26625"/>
                  </a:lnTo>
                  <a:cubicBezTo>
                    <a:pt x="29633" y="26615"/>
                    <a:pt x="29636" y="26606"/>
                    <a:pt x="29638" y="26595"/>
                  </a:cubicBezTo>
                  <a:cubicBezTo>
                    <a:pt x="29690" y="26562"/>
                    <a:pt x="29732" y="26513"/>
                    <a:pt x="29757" y="26456"/>
                  </a:cubicBezTo>
                  <a:cubicBezTo>
                    <a:pt x="29812" y="26387"/>
                    <a:pt x="29880" y="26356"/>
                    <a:pt x="29968" y="26356"/>
                  </a:cubicBezTo>
                  <a:close/>
                  <a:moveTo>
                    <a:pt x="30649" y="26395"/>
                  </a:moveTo>
                  <a:cubicBezTo>
                    <a:pt x="30656" y="26395"/>
                    <a:pt x="30662" y="26395"/>
                    <a:pt x="30669" y="26395"/>
                  </a:cubicBezTo>
                  <a:lnTo>
                    <a:pt x="31050" y="26424"/>
                  </a:lnTo>
                  <a:cubicBezTo>
                    <a:pt x="31052" y="26504"/>
                    <a:pt x="30977" y="26540"/>
                    <a:pt x="30948" y="26597"/>
                  </a:cubicBezTo>
                  <a:cubicBezTo>
                    <a:pt x="30942" y="26609"/>
                    <a:pt x="30939" y="26621"/>
                    <a:pt x="30941" y="26634"/>
                  </a:cubicBezTo>
                  <a:cubicBezTo>
                    <a:pt x="30926" y="26634"/>
                    <a:pt x="30912" y="26641"/>
                    <a:pt x="30904" y="26653"/>
                  </a:cubicBezTo>
                  <a:lnTo>
                    <a:pt x="30904" y="26657"/>
                  </a:lnTo>
                  <a:cubicBezTo>
                    <a:pt x="30867" y="26714"/>
                    <a:pt x="30814" y="26727"/>
                    <a:pt x="30755" y="26727"/>
                  </a:cubicBezTo>
                  <a:cubicBezTo>
                    <a:pt x="30735" y="26727"/>
                    <a:pt x="30713" y="26725"/>
                    <a:pt x="30691" y="26724"/>
                  </a:cubicBezTo>
                  <a:cubicBezTo>
                    <a:pt x="30577" y="26714"/>
                    <a:pt x="30462" y="26703"/>
                    <a:pt x="30311" y="26690"/>
                  </a:cubicBezTo>
                  <a:cubicBezTo>
                    <a:pt x="30402" y="26594"/>
                    <a:pt x="30481" y="26512"/>
                    <a:pt x="30559" y="26430"/>
                  </a:cubicBezTo>
                  <a:cubicBezTo>
                    <a:pt x="30584" y="26404"/>
                    <a:pt x="30615" y="26395"/>
                    <a:pt x="30649" y="26395"/>
                  </a:cubicBezTo>
                  <a:close/>
                  <a:moveTo>
                    <a:pt x="31341" y="26435"/>
                  </a:moveTo>
                  <a:cubicBezTo>
                    <a:pt x="31353" y="26435"/>
                    <a:pt x="31366" y="26436"/>
                    <a:pt x="31380" y="26437"/>
                  </a:cubicBezTo>
                  <a:cubicBezTo>
                    <a:pt x="31495" y="26450"/>
                    <a:pt x="31611" y="26449"/>
                    <a:pt x="31728" y="26454"/>
                  </a:cubicBezTo>
                  <a:cubicBezTo>
                    <a:pt x="31761" y="26455"/>
                    <a:pt x="31818" y="26456"/>
                    <a:pt x="31815" y="26482"/>
                  </a:cubicBezTo>
                  <a:cubicBezTo>
                    <a:pt x="31805" y="26552"/>
                    <a:pt x="31815" y="26574"/>
                    <a:pt x="31834" y="26574"/>
                  </a:cubicBezTo>
                  <a:cubicBezTo>
                    <a:pt x="31858" y="26574"/>
                    <a:pt x="31896" y="26538"/>
                    <a:pt x="31927" y="26518"/>
                  </a:cubicBezTo>
                  <a:cubicBezTo>
                    <a:pt x="31991" y="26476"/>
                    <a:pt x="32057" y="26462"/>
                    <a:pt x="32123" y="26462"/>
                  </a:cubicBezTo>
                  <a:cubicBezTo>
                    <a:pt x="32220" y="26462"/>
                    <a:pt x="32316" y="26491"/>
                    <a:pt x="32412" y="26508"/>
                  </a:cubicBezTo>
                  <a:cubicBezTo>
                    <a:pt x="32422" y="26511"/>
                    <a:pt x="32433" y="26514"/>
                    <a:pt x="32444" y="26519"/>
                  </a:cubicBezTo>
                  <a:cubicBezTo>
                    <a:pt x="32401" y="26530"/>
                    <a:pt x="32368" y="26564"/>
                    <a:pt x="32358" y="26608"/>
                  </a:cubicBezTo>
                  <a:cubicBezTo>
                    <a:pt x="32351" y="26634"/>
                    <a:pt x="32369" y="26648"/>
                    <a:pt x="32390" y="26648"/>
                  </a:cubicBezTo>
                  <a:cubicBezTo>
                    <a:pt x="32393" y="26648"/>
                    <a:pt x="32397" y="26648"/>
                    <a:pt x="32400" y="26647"/>
                  </a:cubicBezTo>
                  <a:cubicBezTo>
                    <a:pt x="32454" y="26634"/>
                    <a:pt x="32486" y="26600"/>
                    <a:pt x="32497" y="26531"/>
                  </a:cubicBezTo>
                  <a:cubicBezTo>
                    <a:pt x="32504" y="26531"/>
                    <a:pt x="32513" y="26531"/>
                    <a:pt x="32520" y="26529"/>
                  </a:cubicBezTo>
                  <a:cubicBezTo>
                    <a:pt x="32570" y="26514"/>
                    <a:pt x="32619" y="26508"/>
                    <a:pt x="32669" y="26508"/>
                  </a:cubicBezTo>
                  <a:cubicBezTo>
                    <a:pt x="32779" y="26508"/>
                    <a:pt x="32890" y="26535"/>
                    <a:pt x="33008" y="26550"/>
                  </a:cubicBezTo>
                  <a:cubicBezTo>
                    <a:pt x="32973" y="26651"/>
                    <a:pt x="32887" y="26710"/>
                    <a:pt x="32823" y="26781"/>
                  </a:cubicBezTo>
                  <a:lnTo>
                    <a:pt x="32823" y="26783"/>
                  </a:lnTo>
                  <a:cubicBezTo>
                    <a:pt x="32798" y="26810"/>
                    <a:pt x="32766" y="26813"/>
                    <a:pt x="32731" y="26813"/>
                  </a:cubicBezTo>
                  <a:cubicBezTo>
                    <a:pt x="32622" y="26810"/>
                    <a:pt x="32514" y="26806"/>
                    <a:pt x="32404" y="26801"/>
                  </a:cubicBezTo>
                  <a:cubicBezTo>
                    <a:pt x="32363" y="26800"/>
                    <a:pt x="32327" y="26794"/>
                    <a:pt x="32309" y="26752"/>
                  </a:cubicBezTo>
                  <a:cubicBezTo>
                    <a:pt x="32301" y="26733"/>
                    <a:pt x="32286" y="26725"/>
                    <a:pt x="32267" y="26725"/>
                  </a:cubicBezTo>
                  <a:cubicBezTo>
                    <a:pt x="32255" y="26725"/>
                    <a:pt x="32241" y="26728"/>
                    <a:pt x="32227" y="26735"/>
                  </a:cubicBezTo>
                  <a:cubicBezTo>
                    <a:pt x="32145" y="26776"/>
                    <a:pt x="32062" y="26791"/>
                    <a:pt x="31979" y="26791"/>
                  </a:cubicBezTo>
                  <a:cubicBezTo>
                    <a:pt x="31870" y="26791"/>
                    <a:pt x="31761" y="26765"/>
                    <a:pt x="31653" y="26733"/>
                  </a:cubicBezTo>
                  <a:cubicBezTo>
                    <a:pt x="31635" y="26727"/>
                    <a:pt x="31619" y="26721"/>
                    <a:pt x="31601" y="26721"/>
                  </a:cubicBezTo>
                  <a:cubicBezTo>
                    <a:pt x="31593" y="26721"/>
                    <a:pt x="31585" y="26722"/>
                    <a:pt x="31577" y="26726"/>
                  </a:cubicBezTo>
                  <a:cubicBezTo>
                    <a:pt x="31516" y="26755"/>
                    <a:pt x="31454" y="26764"/>
                    <a:pt x="31392" y="26764"/>
                  </a:cubicBezTo>
                  <a:cubicBezTo>
                    <a:pt x="31290" y="26764"/>
                    <a:pt x="31187" y="26740"/>
                    <a:pt x="31085" y="26740"/>
                  </a:cubicBezTo>
                  <a:cubicBezTo>
                    <a:pt x="31076" y="26740"/>
                    <a:pt x="31067" y="26740"/>
                    <a:pt x="31057" y="26740"/>
                  </a:cubicBezTo>
                  <a:cubicBezTo>
                    <a:pt x="31056" y="26740"/>
                    <a:pt x="31054" y="26740"/>
                    <a:pt x="31053" y="26740"/>
                  </a:cubicBezTo>
                  <a:cubicBezTo>
                    <a:pt x="30988" y="26740"/>
                    <a:pt x="31005" y="26688"/>
                    <a:pt x="30980" y="26664"/>
                  </a:cubicBezTo>
                  <a:cubicBezTo>
                    <a:pt x="31085" y="26661"/>
                    <a:pt x="31105" y="26575"/>
                    <a:pt x="31154" y="26521"/>
                  </a:cubicBezTo>
                  <a:cubicBezTo>
                    <a:pt x="31207" y="26464"/>
                    <a:pt x="31262" y="26435"/>
                    <a:pt x="31341" y="26435"/>
                  </a:cubicBezTo>
                  <a:close/>
                  <a:moveTo>
                    <a:pt x="33256" y="26568"/>
                  </a:moveTo>
                  <a:cubicBezTo>
                    <a:pt x="33262" y="26568"/>
                    <a:pt x="33268" y="26569"/>
                    <a:pt x="33273" y="26570"/>
                  </a:cubicBezTo>
                  <a:cubicBezTo>
                    <a:pt x="33405" y="26596"/>
                    <a:pt x="33546" y="26588"/>
                    <a:pt x="33678" y="26633"/>
                  </a:cubicBezTo>
                  <a:cubicBezTo>
                    <a:pt x="33654" y="26666"/>
                    <a:pt x="33634" y="26696"/>
                    <a:pt x="33616" y="26726"/>
                  </a:cubicBezTo>
                  <a:lnTo>
                    <a:pt x="33616" y="26729"/>
                  </a:lnTo>
                  <a:cubicBezTo>
                    <a:pt x="33565" y="26818"/>
                    <a:pt x="33496" y="26864"/>
                    <a:pt x="33397" y="26864"/>
                  </a:cubicBezTo>
                  <a:cubicBezTo>
                    <a:pt x="33368" y="26864"/>
                    <a:pt x="33337" y="26860"/>
                    <a:pt x="33303" y="26852"/>
                  </a:cubicBezTo>
                  <a:cubicBezTo>
                    <a:pt x="33226" y="26834"/>
                    <a:pt x="33140" y="26844"/>
                    <a:pt x="33059" y="26835"/>
                  </a:cubicBezTo>
                  <a:cubicBezTo>
                    <a:pt x="32988" y="26828"/>
                    <a:pt x="32960" y="26779"/>
                    <a:pt x="33011" y="26746"/>
                  </a:cubicBezTo>
                  <a:cubicBezTo>
                    <a:pt x="33077" y="26703"/>
                    <a:pt x="33125" y="26647"/>
                    <a:pt x="33183" y="26600"/>
                  </a:cubicBezTo>
                  <a:cubicBezTo>
                    <a:pt x="33205" y="26582"/>
                    <a:pt x="33229" y="26568"/>
                    <a:pt x="33256" y="26568"/>
                  </a:cubicBezTo>
                  <a:close/>
                  <a:moveTo>
                    <a:pt x="39062" y="26599"/>
                  </a:moveTo>
                  <a:cubicBezTo>
                    <a:pt x="39092" y="26599"/>
                    <a:pt x="39126" y="26602"/>
                    <a:pt x="39167" y="26608"/>
                  </a:cubicBezTo>
                  <a:cubicBezTo>
                    <a:pt x="39168" y="26656"/>
                    <a:pt x="39106" y="26680"/>
                    <a:pt x="39096" y="26725"/>
                  </a:cubicBezTo>
                  <a:lnTo>
                    <a:pt x="39095" y="26727"/>
                  </a:lnTo>
                  <a:cubicBezTo>
                    <a:pt x="39064" y="26738"/>
                    <a:pt x="39051" y="26760"/>
                    <a:pt x="39037" y="26783"/>
                  </a:cubicBezTo>
                  <a:cubicBezTo>
                    <a:pt x="38990" y="26819"/>
                    <a:pt x="38952" y="26876"/>
                    <a:pt x="38888" y="26876"/>
                  </a:cubicBezTo>
                  <a:cubicBezTo>
                    <a:pt x="38868" y="26876"/>
                    <a:pt x="38846" y="26870"/>
                    <a:pt x="38819" y="26857"/>
                  </a:cubicBezTo>
                  <a:cubicBezTo>
                    <a:pt x="38895" y="26658"/>
                    <a:pt x="38939" y="26599"/>
                    <a:pt x="39062" y="26599"/>
                  </a:cubicBezTo>
                  <a:close/>
                  <a:moveTo>
                    <a:pt x="33943" y="26660"/>
                  </a:moveTo>
                  <a:cubicBezTo>
                    <a:pt x="33973" y="26660"/>
                    <a:pt x="34007" y="26663"/>
                    <a:pt x="34046" y="26669"/>
                  </a:cubicBezTo>
                  <a:cubicBezTo>
                    <a:pt x="34139" y="26681"/>
                    <a:pt x="34232" y="26699"/>
                    <a:pt x="34324" y="26713"/>
                  </a:cubicBezTo>
                  <a:cubicBezTo>
                    <a:pt x="34258" y="26871"/>
                    <a:pt x="34227" y="26911"/>
                    <a:pt x="34097" y="26911"/>
                  </a:cubicBezTo>
                  <a:cubicBezTo>
                    <a:pt x="34069" y="26911"/>
                    <a:pt x="34036" y="26910"/>
                    <a:pt x="33997" y="26907"/>
                  </a:cubicBezTo>
                  <a:lnTo>
                    <a:pt x="33997" y="26910"/>
                  </a:lnTo>
                  <a:cubicBezTo>
                    <a:pt x="33896" y="26902"/>
                    <a:pt x="33794" y="26904"/>
                    <a:pt x="33684" y="26865"/>
                  </a:cubicBezTo>
                  <a:cubicBezTo>
                    <a:pt x="33752" y="26715"/>
                    <a:pt x="33813" y="26660"/>
                    <a:pt x="33943" y="26660"/>
                  </a:cubicBezTo>
                  <a:close/>
                  <a:moveTo>
                    <a:pt x="40656" y="14225"/>
                  </a:moveTo>
                  <a:cubicBezTo>
                    <a:pt x="40851" y="14254"/>
                    <a:pt x="40926" y="14318"/>
                    <a:pt x="40950" y="14488"/>
                  </a:cubicBezTo>
                  <a:cubicBezTo>
                    <a:pt x="40977" y="14668"/>
                    <a:pt x="40958" y="14853"/>
                    <a:pt x="40926" y="15038"/>
                  </a:cubicBezTo>
                  <a:lnTo>
                    <a:pt x="40926" y="15042"/>
                  </a:lnTo>
                  <a:cubicBezTo>
                    <a:pt x="40748" y="16057"/>
                    <a:pt x="40522" y="17065"/>
                    <a:pt x="40321" y="18078"/>
                  </a:cubicBezTo>
                  <a:cubicBezTo>
                    <a:pt x="40132" y="19033"/>
                    <a:pt x="39969" y="19991"/>
                    <a:pt x="39805" y="20951"/>
                  </a:cubicBezTo>
                  <a:cubicBezTo>
                    <a:pt x="39655" y="21822"/>
                    <a:pt x="39511" y="22695"/>
                    <a:pt x="39372" y="23567"/>
                  </a:cubicBezTo>
                  <a:cubicBezTo>
                    <a:pt x="39259" y="24284"/>
                    <a:pt x="39164" y="25003"/>
                    <a:pt x="39021" y="25717"/>
                  </a:cubicBezTo>
                  <a:cubicBezTo>
                    <a:pt x="38985" y="25901"/>
                    <a:pt x="38939" y="26083"/>
                    <a:pt x="38888" y="26265"/>
                  </a:cubicBezTo>
                  <a:cubicBezTo>
                    <a:pt x="38789" y="26610"/>
                    <a:pt x="38439" y="26913"/>
                    <a:pt x="37930" y="26913"/>
                  </a:cubicBezTo>
                  <a:cubicBezTo>
                    <a:pt x="37920" y="26913"/>
                    <a:pt x="37909" y="26913"/>
                    <a:pt x="37898" y="26913"/>
                  </a:cubicBezTo>
                  <a:cubicBezTo>
                    <a:pt x="37645" y="26907"/>
                    <a:pt x="37394" y="26885"/>
                    <a:pt x="37143" y="26860"/>
                  </a:cubicBezTo>
                  <a:cubicBezTo>
                    <a:pt x="35873" y="26735"/>
                    <a:pt x="34613" y="26552"/>
                    <a:pt x="33348" y="26395"/>
                  </a:cubicBezTo>
                  <a:cubicBezTo>
                    <a:pt x="32604" y="26301"/>
                    <a:pt x="31854" y="26255"/>
                    <a:pt x="31103" y="26222"/>
                  </a:cubicBezTo>
                  <a:cubicBezTo>
                    <a:pt x="30187" y="26181"/>
                    <a:pt x="29279" y="26084"/>
                    <a:pt x="28367" y="26016"/>
                  </a:cubicBezTo>
                  <a:cubicBezTo>
                    <a:pt x="27046" y="25917"/>
                    <a:pt x="25733" y="25757"/>
                    <a:pt x="24407" y="25696"/>
                  </a:cubicBezTo>
                  <a:cubicBezTo>
                    <a:pt x="24091" y="25682"/>
                    <a:pt x="23774" y="25673"/>
                    <a:pt x="23457" y="25673"/>
                  </a:cubicBezTo>
                  <a:cubicBezTo>
                    <a:pt x="23370" y="25673"/>
                    <a:pt x="23284" y="25673"/>
                    <a:pt x="23198" y="25675"/>
                  </a:cubicBezTo>
                  <a:cubicBezTo>
                    <a:pt x="23118" y="25677"/>
                    <a:pt x="23039" y="25677"/>
                    <a:pt x="22959" y="25677"/>
                  </a:cubicBezTo>
                  <a:cubicBezTo>
                    <a:pt x="22125" y="25677"/>
                    <a:pt x="21305" y="25590"/>
                    <a:pt x="20508" y="25371"/>
                  </a:cubicBezTo>
                  <a:cubicBezTo>
                    <a:pt x="19470" y="25086"/>
                    <a:pt x="18398" y="25003"/>
                    <a:pt x="17318" y="24943"/>
                  </a:cubicBezTo>
                  <a:cubicBezTo>
                    <a:pt x="15981" y="24867"/>
                    <a:pt x="14642" y="24837"/>
                    <a:pt x="13302" y="24809"/>
                  </a:cubicBezTo>
                  <a:cubicBezTo>
                    <a:pt x="13292" y="24809"/>
                    <a:pt x="13282" y="24810"/>
                    <a:pt x="13271" y="24810"/>
                  </a:cubicBezTo>
                  <a:cubicBezTo>
                    <a:pt x="13248" y="24810"/>
                    <a:pt x="13224" y="24807"/>
                    <a:pt x="13200" y="24789"/>
                  </a:cubicBezTo>
                  <a:cubicBezTo>
                    <a:pt x="13258" y="24644"/>
                    <a:pt x="13317" y="24498"/>
                    <a:pt x="13375" y="24351"/>
                  </a:cubicBezTo>
                  <a:lnTo>
                    <a:pt x="13413" y="24000"/>
                  </a:lnTo>
                  <a:lnTo>
                    <a:pt x="13811" y="24066"/>
                  </a:lnTo>
                  <a:cubicBezTo>
                    <a:pt x="13862" y="24147"/>
                    <a:pt x="13715" y="24194"/>
                    <a:pt x="13774" y="24269"/>
                  </a:cubicBezTo>
                  <a:cubicBezTo>
                    <a:pt x="13691" y="24272"/>
                    <a:pt x="13607" y="24277"/>
                    <a:pt x="13522" y="24279"/>
                  </a:cubicBezTo>
                  <a:cubicBezTo>
                    <a:pt x="13464" y="24280"/>
                    <a:pt x="13432" y="24297"/>
                    <a:pt x="13452" y="24353"/>
                  </a:cubicBezTo>
                  <a:cubicBezTo>
                    <a:pt x="13703" y="24433"/>
                    <a:pt x="13972" y="24424"/>
                    <a:pt x="14231" y="24443"/>
                  </a:cubicBezTo>
                  <a:cubicBezTo>
                    <a:pt x="14487" y="24463"/>
                    <a:pt x="14745" y="24489"/>
                    <a:pt x="15005" y="24489"/>
                  </a:cubicBezTo>
                  <a:cubicBezTo>
                    <a:pt x="15051" y="24489"/>
                    <a:pt x="15096" y="24488"/>
                    <a:pt x="15141" y="24486"/>
                  </a:cubicBezTo>
                  <a:cubicBezTo>
                    <a:pt x="15227" y="24494"/>
                    <a:pt x="15313" y="24508"/>
                    <a:pt x="15399" y="24510"/>
                  </a:cubicBezTo>
                  <a:cubicBezTo>
                    <a:pt x="15409" y="24510"/>
                    <a:pt x="15418" y="24511"/>
                    <a:pt x="15428" y="24511"/>
                  </a:cubicBezTo>
                  <a:cubicBezTo>
                    <a:pt x="15470" y="24511"/>
                    <a:pt x="15513" y="24503"/>
                    <a:pt x="15530" y="24456"/>
                  </a:cubicBezTo>
                  <a:lnTo>
                    <a:pt x="15510" y="24422"/>
                  </a:lnTo>
                  <a:lnTo>
                    <a:pt x="15510" y="24422"/>
                  </a:lnTo>
                  <a:cubicBezTo>
                    <a:pt x="15517" y="24423"/>
                    <a:pt x="15523" y="24424"/>
                    <a:pt x="15529" y="24424"/>
                  </a:cubicBezTo>
                  <a:cubicBezTo>
                    <a:pt x="15564" y="24424"/>
                    <a:pt x="15579" y="24398"/>
                    <a:pt x="15595" y="24373"/>
                  </a:cubicBezTo>
                  <a:cubicBezTo>
                    <a:pt x="15616" y="24357"/>
                    <a:pt x="15641" y="24343"/>
                    <a:pt x="15655" y="24326"/>
                  </a:cubicBezTo>
                  <a:cubicBezTo>
                    <a:pt x="15746" y="24197"/>
                    <a:pt x="15860" y="24131"/>
                    <a:pt x="16000" y="24131"/>
                  </a:cubicBezTo>
                  <a:cubicBezTo>
                    <a:pt x="16071" y="24131"/>
                    <a:pt x="16148" y="24148"/>
                    <a:pt x="16233" y="24183"/>
                  </a:cubicBezTo>
                  <a:cubicBezTo>
                    <a:pt x="16187" y="24281"/>
                    <a:pt x="16093" y="24312"/>
                    <a:pt x="15982" y="24312"/>
                  </a:cubicBezTo>
                  <a:cubicBezTo>
                    <a:pt x="15978" y="24312"/>
                    <a:pt x="15973" y="24311"/>
                    <a:pt x="15969" y="24311"/>
                  </a:cubicBezTo>
                  <a:lnTo>
                    <a:pt x="15969" y="24311"/>
                  </a:lnTo>
                  <a:cubicBezTo>
                    <a:pt x="15968" y="24372"/>
                    <a:pt x="16079" y="24354"/>
                    <a:pt x="16052" y="24421"/>
                  </a:cubicBezTo>
                  <a:lnTo>
                    <a:pt x="16122" y="24421"/>
                  </a:lnTo>
                  <a:cubicBezTo>
                    <a:pt x="16148" y="24395"/>
                    <a:pt x="16178" y="24388"/>
                    <a:pt x="16209" y="24388"/>
                  </a:cubicBezTo>
                  <a:cubicBezTo>
                    <a:pt x="16243" y="24388"/>
                    <a:pt x="16278" y="24396"/>
                    <a:pt x="16311" y="24397"/>
                  </a:cubicBezTo>
                  <a:cubicBezTo>
                    <a:pt x="16399" y="24398"/>
                    <a:pt x="16486" y="24406"/>
                    <a:pt x="16574" y="24412"/>
                  </a:cubicBezTo>
                  <a:lnTo>
                    <a:pt x="16658" y="24417"/>
                  </a:lnTo>
                  <a:cubicBezTo>
                    <a:pt x="16689" y="24428"/>
                    <a:pt x="16715" y="24440"/>
                    <a:pt x="16711" y="24477"/>
                  </a:cubicBezTo>
                  <a:cubicBezTo>
                    <a:pt x="16708" y="24502"/>
                    <a:pt x="16715" y="24519"/>
                    <a:pt x="16734" y="24529"/>
                  </a:cubicBezTo>
                  <a:cubicBezTo>
                    <a:pt x="16703" y="24529"/>
                    <a:pt x="16674" y="24538"/>
                    <a:pt x="16650" y="24559"/>
                  </a:cubicBezTo>
                  <a:cubicBezTo>
                    <a:pt x="16646" y="24558"/>
                    <a:pt x="16643" y="24558"/>
                    <a:pt x="16639" y="24558"/>
                  </a:cubicBezTo>
                  <a:cubicBezTo>
                    <a:pt x="16613" y="24558"/>
                    <a:pt x="16585" y="24565"/>
                    <a:pt x="16588" y="24586"/>
                  </a:cubicBezTo>
                  <a:cubicBezTo>
                    <a:pt x="16595" y="24623"/>
                    <a:pt x="16623" y="24634"/>
                    <a:pt x="16657" y="24634"/>
                  </a:cubicBezTo>
                  <a:cubicBezTo>
                    <a:pt x="16670" y="24634"/>
                    <a:pt x="16684" y="24633"/>
                    <a:pt x="16699" y="24630"/>
                  </a:cubicBezTo>
                  <a:cubicBezTo>
                    <a:pt x="16895" y="24681"/>
                    <a:pt x="17099" y="24673"/>
                    <a:pt x="17299" y="24695"/>
                  </a:cubicBezTo>
                  <a:cubicBezTo>
                    <a:pt x="17480" y="24716"/>
                    <a:pt x="17663" y="24717"/>
                    <a:pt x="17845" y="24727"/>
                  </a:cubicBezTo>
                  <a:cubicBezTo>
                    <a:pt x="17892" y="24740"/>
                    <a:pt x="17939" y="24745"/>
                    <a:pt x="17986" y="24745"/>
                  </a:cubicBezTo>
                  <a:cubicBezTo>
                    <a:pt x="18047" y="24745"/>
                    <a:pt x="18108" y="24736"/>
                    <a:pt x="18171" y="24725"/>
                  </a:cubicBezTo>
                  <a:cubicBezTo>
                    <a:pt x="18073" y="24702"/>
                    <a:pt x="18094" y="24661"/>
                    <a:pt x="18137" y="24616"/>
                  </a:cubicBezTo>
                  <a:cubicBezTo>
                    <a:pt x="18157" y="24606"/>
                    <a:pt x="18173" y="24587"/>
                    <a:pt x="18178" y="24563"/>
                  </a:cubicBezTo>
                  <a:cubicBezTo>
                    <a:pt x="18252" y="24521"/>
                    <a:pt x="18316" y="24499"/>
                    <a:pt x="18376" y="24499"/>
                  </a:cubicBezTo>
                  <a:cubicBezTo>
                    <a:pt x="18455" y="24499"/>
                    <a:pt x="18527" y="24536"/>
                    <a:pt x="18609" y="24613"/>
                  </a:cubicBezTo>
                  <a:cubicBezTo>
                    <a:pt x="18663" y="24661"/>
                    <a:pt x="18726" y="24697"/>
                    <a:pt x="18793" y="24719"/>
                  </a:cubicBezTo>
                  <a:cubicBezTo>
                    <a:pt x="19218" y="24872"/>
                    <a:pt x="19655" y="24962"/>
                    <a:pt x="20107" y="24962"/>
                  </a:cubicBezTo>
                  <a:cubicBezTo>
                    <a:pt x="20227" y="24962"/>
                    <a:pt x="20349" y="24956"/>
                    <a:pt x="20471" y="24943"/>
                  </a:cubicBezTo>
                  <a:cubicBezTo>
                    <a:pt x="20610" y="24927"/>
                    <a:pt x="20762" y="24920"/>
                    <a:pt x="20850" y="24801"/>
                  </a:cubicBezTo>
                  <a:cubicBezTo>
                    <a:pt x="20862" y="24785"/>
                    <a:pt x="20875" y="24782"/>
                    <a:pt x="20888" y="24782"/>
                  </a:cubicBezTo>
                  <a:cubicBezTo>
                    <a:pt x="20898" y="24782"/>
                    <a:pt x="20907" y="24783"/>
                    <a:pt x="20917" y="24783"/>
                  </a:cubicBezTo>
                  <a:cubicBezTo>
                    <a:pt x="20918" y="24783"/>
                    <a:pt x="20919" y="24783"/>
                    <a:pt x="20920" y="24783"/>
                  </a:cubicBezTo>
                  <a:cubicBezTo>
                    <a:pt x="21085" y="24775"/>
                    <a:pt x="21250" y="24772"/>
                    <a:pt x="21415" y="24772"/>
                  </a:cubicBezTo>
                  <a:cubicBezTo>
                    <a:pt x="21809" y="24772"/>
                    <a:pt x="22203" y="24791"/>
                    <a:pt x="22597" y="24806"/>
                  </a:cubicBezTo>
                  <a:cubicBezTo>
                    <a:pt x="22620" y="24807"/>
                    <a:pt x="22630" y="24824"/>
                    <a:pt x="22635" y="24840"/>
                  </a:cubicBezTo>
                  <a:cubicBezTo>
                    <a:pt x="22568" y="24909"/>
                    <a:pt x="22489" y="24939"/>
                    <a:pt x="22391" y="24939"/>
                  </a:cubicBezTo>
                  <a:cubicBezTo>
                    <a:pt x="22372" y="24939"/>
                    <a:pt x="22351" y="24938"/>
                    <a:pt x="22330" y="24936"/>
                  </a:cubicBezTo>
                  <a:cubicBezTo>
                    <a:pt x="22123" y="24912"/>
                    <a:pt x="21913" y="24908"/>
                    <a:pt x="21704" y="24908"/>
                  </a:cubicBezTo>
                  <a:cubicBezTo>
                    <a:pt x="21661" y="24908"/>
                    <a:pt x="21618" y="24908"/>
                    <a:pt x="21575" y="24908"/>
                  </a:cubicBezTo>
                  <a:cubicBezTo>
                    <a:pt x="21556" y="24908"/>
                    <a:pt x="21537" y="24907"/>
                    <a:pt x="21516" y="24907"/>
                  </a:cubicBezTo>
                  <a:cubicBezTo>
                    <a:pt x="21470" y="24907"/>
                    <a:pt x="21421" y="24911"/>
                    <a:pt x="21367" y="24938"/>
                  </a:cubicBezTo>
                  <a:cubicBezTo>
                    <a:pt x="21440" y="24999"/>
                    <a:pt x="21517" y="24988"/>
                    <a:pt x="21586" y="24990"/>
                  </a:cubicBezTo>
                  <a:cubicBezTo>
                    <a:pt x="21824" y="24997"/>
                    <a:pt x="22063" y="25000"/>
                    <a:pt x="22302" y="25004"/>
                  </a:cubicBezTo>
                  <a:cubicBezTo>
                    <a:pt x="22371" y="25004"/>
                    <a:pt x="22435" y="25009"/>
                    <a:pt x="22440" y="25086"/>
                  </a:cubicBezTo>
                  <a:cubicBezTo>
                    <a:pt x="22434" y="25086"/>
                    <a:pt x="22428" y="25085"/>
                    <a:pt x="22423" y="25085"/>
                  </a:cubicBezTo>
                  <a:cubicBezTo>
                    <a:pt x="22411" y="25085"/>
                    <a:pt x="22400" y="25088"/>
                    <a:pt x="22398" y="25102"/>
                  </a:cubicBezTo>
                  <a:cubicBezTo>
                    <a:pt x="22394" y="25129"/>
                    <a:pt x="22413" y="25134"/>
                    <a:pt x="22436" y="25134"/>
                  </a:cubicBezTo>
                  <a:cubicBezTo>
                    <a:pt x="22439" y="25134"/>
                    <a:pt x="22442" y="25134"/>
                    <a:pt x="22444" y="25134"/>
                  </a:cubicBezTo>
                  <a:lnTo>
                    <a:pt x="22442" y="25088"/>
                  </a:lnTo>
                  <a:cubicBezTo>
                    <a:pt x="22537" y="25030"/>
                    <a:pt x="22638" y="25014"/>
                    <a:pt x="22742" y="25014"/>
                  </a:cubicBezTo>
                  <a:cubicBezTo>
                    <a:pt x="22815" y="25014"/>
                    <a:pt x="22890" y="25022"/>
                    <a:pt x="22964" y="25028"/>
                  </a:cubicBezTo>
                  <a:cubicBezTo>
                    <a:pt x="22962" y="25035"/>
                    <a:pt x="22963" y="25044"/>
                    <a:pt x="22967" y="25050"/>
                  </a:cubicBezTo>
                  <a:cubicBezTo>
                    <a:pt x="22909" y="25153"/>
                    <a:pt x="22822" y="25201"/>
                    <a:pt x="22706" y="25201"/>
                  </a:cubicBezTo>
                  <a:cubicBezTo>
                    <a:pt x="22676" y="25201"/>
                    <a:pt x="22645" y="25197"/>
                    <a:pt x="22611" y="25191"/>
                  </a:cubicBezTo>
                  <a:cubicBezTo>
                    <a:pt x="22589" y="25187"/>
                    <a:pt x="22565" y="25186"/>
                    <a:pt x="22542" y="25186"/>
                  </a:cubicBezTo>
                  <a:cubicBezTo>
                    <a:pt x="22513" y="25186"/>
                    <a:pt x="22482" y="25188"/>
                    <a:pt x="22453" y="25188"/>
                  </a:cubicBezTo>
                  <a:cubicBezTo>
                    <a:pt x="22450" y="25176"/>
                    <a:pt x="22447" y="25165"/>
                    <a:pt x="22443" y="25153"/>
                  </a:cubicBezTo>
                  <a:lnTo>
                    <a:pt x="22402" y="25158"/>
                  </a:lnTo>
                  <a:lnTo>
                    <a:pt x="21728" y="25158"/>
                  </a:lnTo>
                  <a:cubicBezTo>
                    <a:pt x="21893" y="25251"/>
                    <a:pt x="22404" y="25303"/>
                    <a:pt x="22968" y="25303"/>
                  </a:cubicBezTo>
                  <a:cubicBezTo>
                    <a:pt x="23092" y="25303"/>
                    <a:pt x="23218" y="25301"/>
                    <a:pt x="23344" y="25296"/>
                  </a:cubicBezTo>
                  <a:cubicBezTo>
                    <a:pt x="23452" y="25303"/>
                    <a:pt x="23560" y="25307"/>
                    <a:pt x="23668" y="25307"/>
                  </a:cubicBezTo>
                  <a:cubicBezTo>
                    <a:pt x="23792" y="25307"/>
                    <a:pt x="23916" y="25302"/>
                    <a:pt x="24039" y="25292"/>
                  </a:cubicBezTo>
                  <a:cubicBezTo>
                    <a:pt x="24004" y="25265"/>
                    <a:pt x="23873" y="25291"/>
                    <a:pt x="23959" y="25192"/>
                  </a:cubicBezTo>
                  <a:cubicBezTo>
                    <a:pt x="23980" y="25174"/>
                    <a:pt x="24004" y="25157"/>
                    <a:pt x="23985" y="25136"/>
                  </a:cubicBezTo>
                  <a:lnTo>
                    <a:pt x="23985" y="25136"/>
                  </a:lnTo>
                  <a:cubicBezTo>
                    <a:pt x="23990" y="25138"/>
                    <a:pt x="23994" y="25138"/>
                    <a:pt x="23998" y="25138"/>
                  </a:cubicBezTo>
                  <a:cubicBezTo>
                    <a:pt x="24031" y="25138"/>
                    <a:pt x="24048" y="25104"/>
                    <a:pt x="24064" y="25085"/>
                  </a:cubicBezTo>
                  <a:cubicBezTo>
                    <a:pt x="24153" y="24982"/>
                    <a:pt x="24260" y="24934"/>
                    <a:pt x="24386" y="24934"/>
                  </a:cubicBezTo>
                  <a:cubicBezTo>
                    <a:pt x="24443" y="24934"/>
                    <a:pt x="24504" y="24944"/>
                    <a:pt x="24569" y="24963"/>
                  </a:cubicBezTo>
                  <a:cubicBezTo>
                    <a:pt x="24566" y="25031"/>
                    <a:pt x="24487" y="25059"/>
                    <a:pt x="24455" y="25111"/>
                  </a:cubicBezTo>
                  <a:cubicBezTo>
                    <a:pt x="24425" y="25160"/>
                    <a:pt x="24333" y="25186"/>
                    <a:pt x="24369" y="25261"/>
                  </a:cubicBezTo>
                  <a:cubicBezTo>
                    <a:pt x="24360" y="25258"/>
                    <a:pt x="24354" y="25257"/>
                    <a:pt x="24348" y="25257"/>
                  </a:cubicBezTo>
                  <a:cubicBezTo>
                    <a:pt x="24325" y="25257"/>
                    <a:pt x="24329" y="25281"/>
                    <a:pt x="24327" y="25298"/>
                  </a:cubicBezTo>
                  <a:cubicBezTo>
                    <a:pt x="24298" y="25305"/>
                    <a:pt x="24300" y="25334"/>
                    <a:pt x="24286" y="25350"/>
                  </a:cubicBezTo>
                  <a:lnTo>
                    <a:pt x="24329" y="25300"/>
                  </a:lnTo>
                  <a:cubicBezTo>
                    <a:pt x="24350" y="25298"/>
                    <a:pt x="24367" y="25283"/>
                    <a:pt x="24374" y="25262"/>
                  </a:cubicBezTo>
                  <a:lnTo>
                    <a:pt x="24373" y="25262"/>
                  </a:lnTo>
                  <a:cubicBezTo>
                    <a:pt x="24450" y="25192"/>
                    <a:pt x="24532" y="25144"/>
                    <a:pt x="24629" y="25144"/>
                  </a:cubicBezTo>
                  <a:cubicBezTo>
                    <a:pt x="24675" y="25144"/>
                    <a:pt x="24723" y="25155"/>
                    <a:pt x="24777" y="25178"/>
                  </a:cubicBezTo>
                  <a:cubicBezTo>
                    <a:pt x="24822" y="25198"/>
                    <a:pt x="24883" y="25191"/>
                    <a:pt x="24937" y="25196"/>
                  </a:cubicBezTo>
                  <a:lnTo>
                    <a:pt x="25027" y="25223"/>
                  </a:lnTo>
                  <a:cubicBezTo>
                    <a:pt x="25076" y="25205"/>
                    <a:pt x="25126" y="25199"/>
                    <a:pt x="25176" y="25199"/>
                  </a:cubicBezTo>
                  <a:cubicBezTo>
                    <a:pt x="25279" y="25199"/>
                    <a:pt x="25383" y="25226"/>
                    <a:pt x="25487" y="25229"/>
                  </a:cubicBezTo>
                  <a:cubicBezTo>
                    <a:pt x="25528" y="25230"/>
                    <a:pt x="25520" y="25268"/>
                    <a:pt x="25521" y="25296"/>
                  </a:cubicBezTo>
                  <a:cubicBezTo>
                    <a:pt x="25594" y="25255"/>
                    <a:pt x="25669" y="25242"/>
                    <a:pt x="25747" y="25242"/>
                  </a:cubicBezTo>
                  <a:cubicBezTo>
                    <a:pt x="25806" y="25242"/>
                    <a:pt x="25867" y="25249"/>
                    <a:pt x="25928" y="25258"/>
                  </a:cubicBezTo>
                  <a:cubicBezTo>
                    <a:pt x="25967" y="25260"/>
                    <a:pt x="26000" y="25286"/>
                    <a:pt x="26010" y="25324"/>
                  </a:cubicBezTo>
                  <a:cubicBezTo>
                    <a:pt x="26063" y="25280"/>
                    <a:pt x="26121" y="25269"/>
                    <a:pt x="26180" y="25269"/>
                  </a:cubicBezTo>
                  <a:cubicBezTo>
                    <a:pt x="26248" y="25269"/>
                    <a:pt x="26318" y="25284"/>
                    <a:pt x="26386" y="25284"/>
                  </a:cubicBezTo>
                  <a:cubicBezTo>
                    <a:pt x="26396" y="25284"/>
                    <a:pt x="26406" y="25283"/>
                    <a:pt x="26416" y="25283"/>
                  </a:cubicBezTo>
                  <a:cubicBezTo>
                    <a:pt x="26444" y="25300"/>
                    <a:pt x="26498" y="25289"/>
                    <a:pt x="26499" y="25336"/>
                  </a:cubicBezTo>
                  <a:lnTo>
                    <a:pt x="26541" y="25328"/>
                  </a:lnTo>
                  <a:cubicBezTo>
                    <a:pt x="26571" y="25303"/>
                    <a:pt x="26606" y="25299"/>
                    <a:pt x="26641" y="25299"/>
                  </a:cubicBezTo>
                  <a:cubicBezTo>
                    <a:pt x="26657" y="25299"/>
                    <a:pt x="26674" y="25300"/>
                    <a:pt x="26690" y="25300"/>
                  </a:cubicBezTo>
                  <a:cubicBezTo>
                    <a:pt x="26710" y="25300"/>
                    <a:pt x="26729" y="25299"/>
                    <a:pt x="26748" y="25293"/>
                  </a:cubicBezTo>
                  <a:cubicBezTo>
                    <a:pt x="26744" y="25285"/>
                    <a:pt x="26742" y="25277"/>
                    <a:pt x="26740" y="25268"/>
                  </a:cubicBezTo>
                  <a:cubicBezTo>
                    <a:pt x="26716" y="25261"/>
                    <a:pt x="26660" y="25274"/>
                    <a:pt x="26697" y="25227"/>
                  </a:cubicBezTo>
                  <a:cubicBezTo>
                    <a:pt x="26724" y="25191"/>
                    <a:pt x="26780" y="25173"/>
                    <a:pt x="26798" y="25128"/>
                  </a:cubicBezTo>
                  <a:cubicBezTo>
                    <a:pt x="26842" y="25096"/>
                    <a:pt x="26890" y="25088"/>
                    <a:pt x="26939" y="25088"/>
                  </a:cubicBezTo>
                  <a:cubicBezTo>
                    <a:pt x="26993" y="25088"/>
                    <a:pt x="27049" y="25097"/>
                    <a:pt x="27108" y="25097"/>
                  </a:cubicBezTo>
                  <a:cubicBezTo>
                    <a:pt x="27109" y="25097"/>
                    <a:pt x="27111" y="25097"/>
                    <a:pt x="27113" y="25097"/>
                  </a:cubicBezTo>
                  <a:lnTo>
                    <a:pt x="27113" y="25097"/>
                  </a:lnTo>
                  <a:cubicBezTo>
                    <a:pt x="27094" y="25182"/>
                    <a:pt x="27042" y="25233"/>
                    <a:pt x="26962" y="25266"/>
                  </a:cubicBezTo>
                  <a:lnTo>
                    <a:pt x="26913" y="25334"/>
                  </a:lnTo>
                  <a:cubicBezTo>
                    <a:pt x="26933" y="25363"/>
                    <a:pt x="26878" y="25393"/>
                    <a:pt x="26894" y="25423"/>
                  </a:cubicBezTo>
                  <a:cubicBezTo>
                    <a:pt x="26893" y="25423"/>
                    <a:pt x="26892" y="25423"/>
                    <a:pt x="26890" y="25423"/>
                  </a:cubicBezTo>
                  <a:cubicBezTo>
                    <a:pt x="26879" y="25423"/>
                    <a:pt x="26868" y="25427"/>
                    <a:pt x="26861" y="25436"/>
                  </a:cubicBezTo>
                  <a:cubicBezTo>
                    <a:pt x="26864" y="25455"/>
                    <a:pt x="26869" y="25475"/>
                    <a:pt x="26873" y="25494"/>
                  </a:cubicBezTo>
                  <a:lnTo>
                    <a:pt x="26916" y="25441"/>
                  </a:lnTo>
                  <a:cubicBezTo>
                    <a:pt x="26916" y="25442"/>
                    <a:pt x="26916" y="25442"/>
                    <a:pt x="26917" y="25442"/>
                  </a:cubicBezTo>
                  <a:cubicBezTo>
                    <a:pt x="27032" y="25405"/>
                    <a:pt x="27076" y="25286"/>
                    <a:pt x="27202" y="25260"/>
                  </a:cubicBezTo>
                  <a:cubicBezTo>
                    <a:pt x="27262" y="25293"/>
                    <a:pt x="27369" y="25293"/>
                    <a:pt x="27300" y="25403"/>
                  </a:cubicBezTo>
                  <a:cubicBezTo>
                    <a:pt x="27227" y="25518"/>
                    <a:pt x="27240" y="25536"/>
                    <a:pt x="27392" y="25542"/>
                  </a:cubicBezTo>
                  <a:cubicBezTo>
                    <a:pt x="27683" y="25553"/>
                    <a:pt x="27973" y="25572"/>
                    <a:pt x="28264" y="25572"/>
                  </a:cubicBezTo>
                  <a:cubicBezTo>
                    <a:pt x="28347" y="25572"/>
                    <a:pt x="28429" y="25570"/>
                    <a:pt x="28512" y="25567"/>
                  </a:cubicBezTo>
                  <a:cubicBezTo>
                    <a:pt x="28548" y="25595"/>
                    <a:pt x="28583" y="25605"/>
                    <a:pt x="28618" y="25605"/>
                  </a:cubicBezTo>
                  <a:cubicBezTo>
                    <a:pt x="28692" y="25605"/>
                    <a:pt x="28764" y="25559"/>
                    <a:pt x="28839" y="25559"/>
                  </a:cubicBezTo>
                  <a:cubicBezTo>
                    <a:pt x="28844" y="25559"/>
                    <a:pt x="28848" y="25559"/>
                    <a:pt x="28852" y="25560"/>
                  </a:cubicBezTo>
                  <a:cubicBezTo>
                    <a:pt x="28792" y="25548"/>
                    <a:pt x="28800" y="25512"/>
                    <a:pt x="28808" y="25478"/>
                  </a:cubicBezTo>
                  <a:cubicBezTo>
                    <a:pt x="28864" y="25450"/>
                    <a:pt x="28901" y="25391"/>
                    <a:pt x="28976" y="25391"/>
                  </a:cubicBezTo>
                  <a:cubicBezTo>
                    <a:pt x="28982" y="25391"/>
                    <a:pt x="28988" y="25391"/>
                    <a:pt x="28995" y="25392"/>
                  </a:cubicBezTo>
                  <a:cubicBezTo>
                    <a:pt x="29002" y="25356"/>
                    <a:pt x="28982" y="25311"/>
                    <a:pt x="29041" y="25293"/>
                  </a:cubicBezTo>
                  <a:cubicBezTo>
                    <a:pt x="29086" y="25240"/>
                    <a:pt x="29143" y="25215"/>
                    <a:pt x="29221" y="25215"/>
                  </a:cubicBezTo>
                  <a:cubicBezTo>
                    <a:pt x="29224" y="25215"/>
                    <a:pt x="29228" y="25215"/>
                    <a:pt x="29231" y="25215"/>
                  </a:cubicBezTo>
                  <a:cubicBezTo>
                    <a:pt x="29320" y="25217"/>
                    <a:pt x="29408" y="25218"/>
                    <a:pt x="29496" y="25218"/>
                  </a:cubicBezTo>
                  <a:cubicBezTo>
                    <a:pt x="29583" y="25218"/>
                    <a:pt x="29670" y="25217"/>
                    <a:pt x="29755" y="25217"/>
                  </a:cubicBezTo>
                  <a:cubicBezTo>
                    <a:pt x="29781" y="25293"/>
                    <a:pt x="29718" y="25318"/>
                    <a:pt x="29701" y="25360"/>
                  </a:cubicBezTo>
                  <a:cubicBezTo>
                    <a:pt x="29612" y="25417"/>
                    <a:pt x="29568" y="25503"/>
                    <a:pt x="29501" y="25575"/>
                  </a:cubicBezTo>
                  <a:lnTo>
                    <a:pt x="29586" y="25583"/>
                  </a:lnTo>
                  <a:cubicBezTo>
                    <a:pt x="29675" y="25506"/>
                    <a:pt x="29776" y="25437"/>
                    <a:pt x="29835" y="25337"/>
                  </a:cubicBezTo>
                  <a:cubicBezTo>
                    <a:pt x="29898" y="25269"/>
                    <a:pt x="29974" y="25231"/>
                    <a:pt x="30071" y="25231"/>
                  </a:cubicBezTo>
                  <a:cubicBezTo>
                    <a:pt x="30089" y="25231"/>
                    <a:pt x="30109" y="25232"/>
                    <a:pt x="30129" y="25235"/>
                  </a:cubicBezTo>
                  <a:cubicBezTo>
                    <a:pt x="30143" y="25237"/>
                    <a:pt x="30158" y="25238"/>
                    <a:pt x="30172" y="25238"/>
                  </a:cubicBezTo>
                  <a:cubicBezTo>
                    <a:pt x="30204" y="25238"/>
                    <a:pt x="30236" y="25234"/>
                    <a:pt x="30268" y="25233"/>
                  </a:cubicBezTo>
                  <a:lnTo>
                    <a:pt x="30268" y="25233"/>
                  </a:lnTo>
                  <a:cubicBezTo>
                    <a:pt x="30324" y="25310"/>
                    <a:pt x="30254" y="25340"/>
                    <a:pt x="30194" y="25360"/>
                  </a:cubicBezTo>
                  <a:cubicBezTo>
                    <a:pt x="30146" y="25375"/>
                    <a:pt x="30087" y="25371"/>
                    <a:pt x="30034" y="25374"/>
                  </a:cubicBezTo>
                  <a:cubicBezTo>
                    <a:pt x="30018" y="25374"/>
                    <a:pt x="30002" y="25374"/>
                    <a:pt x="29986" y="25374"/>
                  </a:cubicBezTo>
                  <a:cubicBezTo>
                    <a:pt x="29962" y="25374"/>
                    <a:pt x="29939" y="25374"/>
                    <a:pt x="29915" y="25377"/>
                  </a:cubicBezTo>
                  <a:cubicBezTo>
                    <a:pt x="29897" y="25378"/>
                    <a:pt x="29875" y="25385"/>
                    <a:pt x="29876" y="25407"/>
                  </a:cubicBezTo>
                  <a:cubicBezTo>
                    <a:pt x="29877" y="25430"/>
                    <a:pt x="29896" y="25434"/>
                    <a:pt x="29915" y="25435"/>
                  </a:cubicBezTo>
                  <a:cubicBezTo>
                    <a:pt x="29923" y="25436"/>
                    <a:pt x="29931" y="25436"/>
                    <a:pt x="29939" y="25436"/>
                  </a:cubicBezTo>
                  <a:cubicBezTo>
                    <a:pt x="29957" y="25436"/>
                    <a:pt x="29975" y="25434"/>
                    <a:pt x="29993" y="25434"/>
                  </a:cubicBezTo>
                  <a:cubicBezTo>
                    <a:pt x="30052" y="25444"/>
                    <a:pt x="30147" y="25429"/>
                    <a:pt x="30080" y="25525"/>
                  </a:cubicBezTo>
                  <a:lnTo>
                    <a:pt x="30071" y="25536"/>
                  </a:lnTo>
                  <a:cubicBezTo>
                    <a:pt x="30021" y="25562"/>
                    <a:pt x="30001" y="25608"/>
                    <a:pt x="29972" y="25649"/>
                  </a:cubicBezTo>
                  <a:lnTo>
                    <a:pt x="29985" y="25679"/>
                  </a:lnTo>
                  <a:cubicBezTo>
                    <a:pt x="30021" y="25657"/>
                    <a:pt x="30062" y="25640"/>
                    <a:pt x="30078" y="25602"/>
                  </a:cubicBezTo>
                  <a:lnTo>
                    <a:pt x="30133" y="25560"/>
                  </a:lnTo>
                  <a:cubicBezTo>
                    <a:pt x="30209" y="25507"/>
                    <a:pt x="30277" y="25438"/>
                    <a:pt x="30382" y="25438"/>
                  </a:cubicBezTo>
                  <a:cubicBezTo>
                    <a:pt x="30395" y="25438"/>
                    <a:pt x="30409" y="25439"/>
                    <a:pt x="30423" y="25441"/>
                  </a:cubicBezTo>
                  <a:cubicBezTo>
                    <a:pt x="30429" y="25436"/>
                    <a:pt x="30435" y="25431"/>
                    <a:pt x="30439" y="25426"/>
                  </a:cubicBezTo>
                  <a:lnTo>
                    <a:pt x="30439" y="25426"/>
                  </a:lnTo>
                  <a:cubicBezTo>
                    <a:pt x="30436" y="25431"/>
                    <a:pt x="30433" y="25437"/>
                    <a:pt x="30431" y="25444"/>
                  </a:cubicBezTo>
                  <a:cubicBezTo>
                    <a:pt x="30456" y="25447"/>
                    <a:pt x="30481" y="25448"/>
                    <a:pt x="30506" y="25448"/>
                  </a:cubicBezTo>
                  <a:cubicBezTo>
                    <a:pt x="30534" y="25448"/>
                    <a:pt x="30563" y="25447"/>
                    <a:pt x="30591" y="25447"/>
                  </a:cubicBezTo>
                  <a:cubicBezTo>
                    <a:pt x="30650" y="25447"/>
                    <a:pt x="30710" y="25451"/>
                    <a:pt x="30766" y="25475"/>
                  </a:cubicBezTo>
                  <a:cubicBezTo>
                    <a:pt x="30756" y="25498"/>
                    <a:pt x="30725" y="25522"/>
                    <a:pt x="30770" y="25543"/>
                  </a:cubicBezTo>
                  <a:cubicBezTo>
                    <a:pt x="30784" y="25553"/>
                    <a:pt x="30795" y="25557"/>
                    <a:pt x="30804" y="25557"/>
                  </a:cubicBezTo>
                  <a:cubicBezTo>
                    <a:pt x="30829" y="25557"/>
                    <a:pt x="30837" y="25526"/>
                    <a:pt x="30853" y="25509"/>
                  </a:cubicBezTo>
                  <a:cubicBezTo>
                    <a:pt x="30894" y="25475"/>
                    <a:pt x="30943" y="25468"/>
                    <a:pt x="30992" y="25468"/>
                  </a:cubicBezTo>
                  <a:cubicBezTo>
                    <a:pt x="31016" y="25468"/>
                    <a:pt x="31041" y="25470"/>
                    <a:pt x="31065" y="25470"/>
                  </a:cubicBezTo>
                  <a:cubicBezTo>
                    <a:pt x="31166" y="25473"/>
                    <a:pt x="31268" y="25476"/>
                    <a:pt x="31369" y="25479"/>
                  </a:cubicBezTo>
                  <a:cubicBezTo>
                    <a:pt x="31373" y="25479"/>
                    <a:pt x="31377" y="25479"/>
                    <a:pt x="31380" y="25479"/>
                  </a:cubicBezTo>
                  <a:cubicBezTo>
                    <a:pt x="31409" y="25479"/>
                    <a:pt x="31436" y="25475"/>
                    <a:pt x="31455" y="25462"/>
                  </a:cubicBezTo>
                  <a:lnTo>
                    <a:pt x="31455" y="25462"/>
                  </a:lnTo>
                  <a:cubicBezTo>
                    <a:pt x="31451" y="25491"/>
                    <a:pt x="31459" y="25524"/>
                    <a:pt x="31452" y="25564"/>
                  </a:cubicBezTo>
                  <a:cubicBezTo>
                    <a:pt x="31445" y="25564"/>
                    <a:pt x="31438" y="25566"/>
                    <a:pt x="31432" y="25568"/>
                  </a:cubicBezTo>
                  <a:cubicBezTo>
                    <a:pt x="31376" y="25587"/>
                    <a:pt x="31340" y="25640"/>
                    <a:pt x="31269" y="25640"/>
                  </a:cubicBezTo>
                  <a:cubicBezTo>
                    <a:pt x="31265" y="25640"/>
                    <a:pt x="31261" y="25640"/>
                    <a:pt x="31256" y="25639"/>
                  </a:cubicBezTo>
                  <a:cubicBezTo>
                    <a:pt x="31120" y="25627"/>
                    <a:pt x="30985" y="25619"/>
                    <a:pt x="30849" y="25618"/>
                  </a:cubicBezTo>
                  <a:cubicBezTo>
                    <a:pt x="30782" y="25618"/>
                    <a:pt x="30801" y="25563"/>
                    <a:pt x="30766" y="25544"/>
                  </a:cubicBezTo>
                  <a:cubicBezTo>
                    <a:pt x="30763" y="25544"/>
                    <a:pt x="30760" y="25544"/>
                    <a:pt x="30756" y="25544"/>
                  </a:cubicBezTo>
                  <a:cubicBezTo>
                    <a:pt x="30677" y="25544"/>
                    <a:pt x="30627" y="25615"/>
                    <a:pt x="30540" y="25615"/>
                  </a:cubicBezTo>
                  <a:cubicBezTo>
                    <a:pt x="30528" y="25615"/>
                    <a:pt x="30516" y="25614"/>
                    <a:pt x="30502" y="25611"/>
                  </a:cubicBezTo>
                  <a:cubicBezTo>
                    <a:pt x="30460" y="25601"/>
                    <a:pt x="30417" y="25597"/>
                    <a:pt x="30375" y="25597"/>
                  </a:cubicBezTo>
                  <a:cubicBezTo>
                    <a:pt x="30319" y="25597"/>
                    <a:pt x="30264" y="25605"/>
                    <a:pt x="30210" y="25620"/>
                  </a:cubicBezTo>
                  <a:cubicBezTo>
                    <a:pt x="30212" y="25670"/>
                    <a:pt x="30247" y="25682"/>
                    <a:pt x="30280" y="25682"/>
                  </a:cubicBezTo>
                  <a:cubicBezTo>
                    <a:pt x="30418" y="25684"/>
                    <a:pt x="30552" y="25718"/>
                    <a:pt x="30691" y="25718"/>
                  </a:cubicBezTo>
                  <a:cubicBezTo>
                    <a:pt x="30701" y="25718"/>
                    <a:pt x="30712" y="25718"/>
                    <a:pt x="30722" y="25718"/>
                  </a:cubicBezTo>
                  <a:cubicBezTo>
                    <a:pt x="30742" y="25717"/>
                    <a:pt x="30762" y="25717"/>
                    <a:pt x="30781" y="25717"/>
                  </a:cubicBezTo>
                  <a:cubicBezTo>
                    <a:pt x="30885" y="25717"/>
                    <a:pt x="30990" y="25726"/>
                    <a:pt x="31093" y="25726"/>
                  </a:cubicBezTo>
                  <a:cubicBezTo>
                    <a:pt x="31113" y="25726"/>
                    <a:pt x="31133" y="25726"/>
                    <a:pt x="31153" y="25725"/>
                  </a:cubicBezTo>
                  <a:cubicBezTo>
                    <a:pt x="31154" y="25725"/>
                    <a:pt x="31155" y="25725"/>
                    <a:pt x="31156" y="25725"/>
                  </a:cubicBezTo>
                  <a:cubicBezTo>
                    <a:pt x="31206" y="25725"/>
                    <a:pt x="31231" y="25762"/>
                    <a:pt x="31284" y="25762"/>
                  </a:cubicBezTo>
                  <a:cubicBezTo>
                    <a:pt x="31293" y="25762"/>
                    <a:pt x="31303" y="25761"/>
                    <a:pt x="31314" y="25758"/>
                  </a:cubicBezTo>
                  <a:cubicBezTo>
                    <a:pt x="31390" y="25741"/>
                    <a:pt x="31467" y="25736"/>
                    <a:pt x="31543" y="25736"/>
                  </a:cubicBezTo>
                  <a:cubicBezTo>
                    <a:pt x="31702" y="25736"/>
                    <a:pt x="31863" y="25760"/>
                    <a:pt x="32023" y="25760"/>
                  </a:cubicBezTo>
                  <a:cubicBezTo>
                    <a:pt x="32037" y="25760"/>
                    <a:pt x="32051" y="25760"/>
                    <a:pt x="32064" y="25759"/>
                  </a:cubicBezTo>
                  <a:cubicBezTo>
                    <a:pt x="32089" y="25759"/>
                    <a:pt x="32092" y="25801"/>
                    <a:pt x="32118" y="25801"/>
                  </a:cubicBezTo>
                  <a:cubicBezTo>
                    <a:pt x="32123" y="25801"/>
                    <a:pt x="32129" y="25800"/>
                    <a:pt x="32136" y="25796"/>
                  </a:cubicBezTo>
                  <a:cubicBezTo>
                    <a:pt x="32205" y="25760"/>
                    <a:pt x="32278" y="25754"/>
                    <a:pt x="32352" y="25754"/>
                  </a:cubicBezTo>
                  <a:cubicBezTo>
                    <a:pt x="32395" y="25754"/>
                    <a:pt x="32439" y="25756"/>
                    <a:pt x="32482" y="25756"/>
                  </a:cubicBezTo>
                  <a:cubicBezTo>
                    <a:pt x="32500" y="25756"/>
                    <a:pt x="32517" y="25756"/>
                    <a:pt x="32535" y="25755"/>
                  </a:cubicBezTo>
                  <a:cubicBezTo>
                    <a:pt x="32461" y="25696"/>
                    <a:pt x="32334" y="25740"/>
                    <a:pt x="32271" y="25655"/>
                  </a:cubicBezTo>
                  <a:cubicBezTo>
                    <a:pt x="32267" y="25649"/>
                    <a:pt x="32261" y="25646"/>
                    <a:pt x="32255" y="25646"/>
                  </a:cubicBezTo>
                  <a:cubicBezTo>
                    <a:pt x="32242" y="25646"/>
                    <a:pt x="32228" y="25655"/>
                    <a:pt x="32218" y="25660"/>
                  </a:cubicBezTo>
                  <a:cubicBezTo>
                    <a:pt x="32169" y="25680"/>
                    <a:pt x="32120" y="25686"/>
                    <a:pt x="32071" y="25686"/>
                  </a:cubicBezTo>
                  <a:cubicBezTo>
                    <a:pt x="31991" y="25686"/>
                    <a:pt x="31910" y="25669"/>
                    <a:pt x="31830" y="25669"/>
                  </a:cubicBezTo>
                  <a:cubicBezTo>
                    <a:pt x="31824" y="25669"/>
                    <a:pt x="31818" y="25669"/>
                    <a:pt x="31812" y="25669"/>
                  </a:cubicBezTo>
                  <a:cubicBezTo>
                    <a:pt x="31795" y="25596"/>
                    <a:pt x="31873" y="25588"/>
                    <a:pt x="31887" y="25547"/>
                  </a:cubicBezTo>
                  <a:cubicBezTo>
                    <a:pt x="31935" y="25518"/>
                    <a:pt x="31984" y="25511"/>
                    <a:pt x="32035" y="25511"/>
                  </a:cubicBezTo>
                  <a:cubicBezTo>
                    <a:pt x="32095" y="25511"/>
                    <a:pt x="32157" y="25522"/>
                    <a:pt x="32217" y="25522"/>
                  </a:cubicBezTo>
                  <a:cubicBezTo>
                    <a:pt x="32219" y="25522"/>
                    <a:pt x="32221" y="25522"/>
                    <a:pt x="32223" y="25522"/>
                  </a:cubicBezTo>
                  <a:cubicBezTo>
                    <a:pt x="32327" y="25522"/>
                    <a:pt x="32249" y="25612"/>
                    <a:pt x="32305" y="25635"/>
                  </a:cubicBezTo>
                  <a:cubicBezTo>
                    <a:pt x="32432" y="25576"/>
                    <a:pt x="32486" y="25551"/>
                    <a:pt x="32567" y="25551"/>
                  </a:cubicBezTo>
                  <a:cubicBezTo>
                    <a:pt x="32625" y="25551"/>
                    <a:pt x="32697" y="25564"/>
                    <a:pt x="32821" y="25586"/>
                  </a:cubicBezTo>
                  <a:cubicBezTo>
                    <a:pt x="32832" y="25636"/>
                    <a:pt x="32786" y="25670"/>
                    <a:pt x="32748" y="25671"/>
                  </a:cubicBezTo>
                  <a:cubicBezTo>
                    <a:pt x="32567" y="25677"/>
                    <a:pt x="32642" y="25774"/>
                    <a:pt x="32656" y="25849"/>
                  </a:cubicBezTo>
                  <a:cubicBezTo>
                    <a:pt x="32694" y="25804"/>
                    <a:pt x="32743" y="25794"/>
                    <a:pt x="32799" y="25794"/>
                  </a:cubicBezTo>
                  <a:cubicBezTo>
                    <a:pt x="32812" y="25794"/>
                    <a:pt x="32826" y="25794"/>
                    <a:pt x="32840" y="25795"/>
                  </a:cubicBezTo>
                  <a:cubicBezTo>
                    <a:pt x="33380" y="25826"/>
                    <a:pt x="33923" y="25850"/>
                    <a:pt x="34463" y="25888"/>
                  </a:cubicBezTo>
                  <a:cubicBezTo>
                    <a:pt x="34551" y="25894"/>
                    <a:pt x="34639" y="25895"/>
                    <a:pt x="34727" y="25895"/>
                  </a:cubicBezTo>
                  <a:cubicBezTo>
                    <a:pt x="34736" y="25895"/>
                    <a:pt x="34744" y="25895"/>
                    <a:pt x="34753" y="25895"/>
                  </a:cubicBezTo>
                  <a:cubicBezTo>
                    <a:pt x="34832" y="25895"/>
                    <a:pt x="34911" y="25895"/>
                    <a:pt x="34990" y="25900"/>
                  </a:cubicBezTo>
                  <a:cubicBezTo>
                    <a:pt x="35042" y="25903"/>
                    <a:pt x="35083" y="25909"/>
                    <a:pt x="35080" y="25964"/>
                  </a:cubicBezTo>
                  <a:cubicBezTo>
                    <a:pt x="35097" y="25967"/>
                    <a:pt x="35114" y="25969"/>
                    <a:pt x="35131" y="25969"/>
                  </a:cubicBezTo>
                  <a:cubicBezTo>
                    <a:pt x="35216" y="25969"/>
                    <a:pt x="35295" y="25929"/>
                    <a:pt x="35342" y="25893"/>
                  </a:cubicBezTo>
                  <a:cubicBezTo>
                    <a:pt x="35390" y="25857"/>
                    <a:pt x="35428" y="25844"/>
                    <a:pt x="35473" y="25844"/>
                  </a:cubicBezTo>
                  <a:cubicBezTo>
                    <a:pt x="35487" y="25844"/>
                    <a:pt x="35501" y="25845"/>
                    <a:pt x="35517" y="25847"/>
                  </a:cubicBezTo>
                  <a:cubicBezTo>
                    <a:pt x="35663" y="25868"/>
                    <a:pt x="35815" y="25857"/>
                    <a:pt x="35963" y="25898"/>
                  </a:cubicBezTo>
                  <a:cubicBezTo>
                    <a:pt x="35884" y="25967"/>
                    <a:pt x="35884" y="25967"/>
                    <a:pt x="35768" y="25967"/>
                  </a:cubicBezTo>
                  <a:cubicBezTo>
                    <a:pt x="35748" y="25967"/>
                    <a:pt x="35724" y="25963"/>
                    <a:pt x="35703" y="25963"/>
                  </a:cubicBezTo>
                  <a:cubicBezTo>
                    <a:pt x="35678" y="25963"/>
                    <a:pt x="35657" y="25970"/>
                    <a:pt x="35649" y="26001"/>
                  </a:cubicBezTo>
                  <a:cubicBezTo>
                    <a:pt x="35638" y="26049"/>
                    <a:pt x="35708" y="26058"/>
                    <a:pt x="35734" y="26090"/>
                  </a:cubicBezTo>
                  <a:cubicBezTo>
                    <a:pt x="35742" y="26099"/>
                    <a:pt x="35764" y="26103"/>
                    <a:pt x="35781" y="26103"/>
                  </a:cubicBezTo>
                  <a:cubicBezTo>
                    <a:pt x="35783" y="26103"/>
                    <a:pt x="35786" y="26103"/>
                    <a:pt x="35788" y="26103"/>
                  </a:cubicBezTo>
                  <a:cubicBezTo>
                    <a:pt x="35802" y="26103"/>
                    <a:pt x="35816" y="26103"/>
                    <a:pt x="35831" y="26103"/>
                  </a:cubicBezTo>
                  <a:cubicBezTo>
                    <a:pt x="36232" y="26103"/>
                    <a:pt x="36626" y="26181"/>
                    <a:pt x="37025" y="26202"/>
                  </a:cubicBezTo>
                  <a:cubicBezTo>
                    <a:pt x="37032" y="26202"/>
                    <a:pt x="37039" y="26202"/>
                    <a:pt x="37046" y="26202"/>
                  </a:cubicBezTo>
                  <a:cubicBezTo>
                    <a:pt x="37059" y="26202"/>
                    <a:pt x="37073" y="26202"/>
                    <a:pt x="37086" y="26202"/>
                  </a:cubicBezTo>
                  <a:cubicBezTo>
                    <a:pt x="37129" y="26215"/>
                    <a:pt x="37173" y="26217"/>
                    <a:pt x="37217" y="26217"/>
                  </a:cubicBezTo>
                  <a:cubicBezTo>
                    <a:pt x="37243" y="26217"/>
                    <a:pt x="37269" y="26216"/>
                    <a:pt x="37295" y="26216"/>
                  </a:cubicBezTo>
                  <a:cubicBezTo>
                    <a:pt x="37337" y="26216"/>
                    <a:pt x="37379" y="26219"/>
                    <a:pt x="37420" y="26230"/>
                  </a:cubicBezTo>
                  <a:cubicBezTo>
                    <a:pt x="37395" y="26164"/>
                    <a:pt x="37295" y="26196"/>
                    <a:pt x="37260" y="26143"/>
                  </a:cubicBezTo>
                  <a:cubicBezTo>
                    <a:pt x="37350" y="26075"/>
                    <a:pt x="37449" y="26033"/>
                    <a:pt x="37562" y="26033"/>
                  </a:cubicBezTo>
                  <a:cubicBezTo>
                    <a:pt x="37595" y="26033"/>
                    <a:pt x="37629" y="26036"/>
                    <a:pt x="37664" y="26044"/>
                  </a:cubicBezTo>
                  <a:cubicBezTo>
                    <a:pt x="37664" y="26030"/>
                    <a:pt x="37663" y="26017"/>
                    <a:pt x="37663" y="26004"/>
                  </a:cubicBezTo>
                  <a:cubicBezTo>
                    <a:pt x="37512" y="25961"/>
                    <a:pt x="37506" y="25957"/>
                    <a:pt x="37601" y="25878"/>
                  </a:cubicBezTo>
                  <a:cubicBezTo>
                    <a:pt x="37671" y="25821"/>
                    <a:pt x="37711" y="25732"/>
                    <a:pt x="37822" y="25717"/>
                  </a:cubicBezTo>
                  <a:cubicBezTo>
                    <a:pt x="37826" y="25713"/>
                    <a:pt x="37831" y="25710"/>
                    <a:pt x="37836" y="25710"/>
                  </a:cubicBezTo>
                  <a:cubicBezTo>
                    <a:pt x="37840" y="25710"/>
                    <a:pt x="37844" y="25712"/>
                    <a:pt x="37847" y="25714"/>
                  </a:cubicBezTo>
                  <a:lnTo>
                    <a:pt x="37853" y="25718"/>
                  </a:lnTo>
                  <a:cubicBezTo>
                    <a:pt x="37865" y="25669"/>
                    <a:pt x="37873" y="25619"/>
                    <a:pt x="37917" y="25581"/>
                  </a:cubicBezTo>
                  <a:cubicBezTo>
                    <a:pt x="37933" y="25525"/>
                    <a:pt x="37974" y="25502"/>
                    <a:pt x="38033" y="25502"/>
                  </a:cubicBezTo>
                  <a:cubicBezTo>
                    <a:pt x="38040" y="25502"/>
                    <a:pt x="38047" y="25502"/>
                    <a:pt x="38055" y="25503"/>
                  </a:cubicBezTo>
                  <a:lnTo>
                    <a:pt x="38055" y="25505"/>
                  </a:lnTo>
                  <a:cubicBezTo>
                    <a:pt x="38067" y="25447"/>
                    <a:pt x="38150" y="25411"/>
                    <a:pt x="38120" y="25341"/>
                  </a:cubicBezTo>
                  <a:cubicBezTo>
                    <a:pt x="38120" y="25340"/>
                    <a:pt x="38120" y="25339"/>
                    <a:pt x="38120" y="25338"/>
                  </a:cubicBezTo>
                  <a:lnTo>
                    <a:pt x="38120" y="25338"/>
                  </a:lnTo>
                  <a:cubicBezTo>
                    <a:pt x="38127" y="25347"/>
                    <a:pt x="38138" y="25351"/>
                    <a:pt x="38148" y="25351"/>
                  </a:cubicBezTo>
                  <a:cubicBezTo>
                    <a:pt x="38159" y="25351"/>
                    <a:pt x="38170" y="25346"/>
                    <a:pt x="38177" y="25336"/>
                  </a:cubicBezTo>
                  <a:cubicBezTo>
                    <a:pt x="38183" y="25310"/>
                    <a:pt x="38178" y="25289"/>
                    <a:pt x="38148" y="25289"/>
                  </a:cubicBezTo>
                  <a:cubicBezTo>
                    <a:pt x="38144" y="25289"/>
                    <a:pt x="38140" y="25289"/>
                    <a:pt x="38136" y="25290"/>
                  </a:cubicBezTo>
                  <a:cubicBezTo>
                    <a:pt x="38106" y="25293"/>
                    <a:pt x="38108" y="25314"/>
                    <a:pt x="38116" y="25331"/>
                  </a:cubicBezTo>
                  <a:cubicBezTo>
                    <a:pt x="38108" y="25318"/>
                    <a:pt x="38099" y="25313"/>
                    <a:pt x="38089" y="25313"/>
                  </a:cubicBezTo>
                  <a:cubicBezTo>
                    <a:pt x="38076" y="25313"/>
                    <a:pt x="38062" y="25320"/>
                    <a:pt x="38048" y="25330"/>
                  </a:cubicBezTo>
                  <a:cubicBezTo>
                    <a:pt x="38016" y="25352"/>
                    <a:pt x="37986" y="25373"/>
                    <a:pt x="37955" y="25393"/>
                  </a:cubicBezTo>
                  <a:cubicBezTo>
                    <a:pt x="37957" y="25342"/>
                    <a:pt x="37961" y="25290"/>
                    <a:pt x="37965" y="25237"/>
                  </a:cubicBezTo>
                  <a:cubicBezTo>
                    <a:pt x="38000" y="25157"/>
                    <a:pt x="37994" y="25053"/>
                    <a:pt x="38117" y="25015"/>
                  </a:cubicBezTo>
                  <a:lnTo>
                    <a:pt x="38117" y="25149"/>
                  </a:lnTo>
                  <a:cubicBezTo>
                    <a:pt x="38117" y="25178"/>
                    <a:pt x="38116" y="25207"/>
                    <a:pt x="38158" y="25215"/>
                  </a:cubicBezTo>
                  <a:cubicBezTo>
                    <a:pt x="38156" y="25136"/>
                    <a:pt x="38208" y="25064"/>
                    <a:pt x="38194" y="24984"/>
                  </a:cubicBezTo>
                  <a:cubicBezTo>
                    <a:pt x="38201" y="24933"/>
                    <a:pt x="38277" y="24886"/>
                    <a:pt x="38204" y="24831"/>
                  </a:cubicBezTo>
                  <a:cubicBezTo>
                    <a:pt x="38201" y="24831"/>
                    <a:pt x="38198" y="24830"/>
                    <a:pt x="38196" y="24830"/>
                  </a:cubicBezTo>
                  <a:cubicBezTo>
                    <a:pt x="38145" y="24830"/>
                    <a:pt x="38121" y="24889"/>
                    <a:pt x="38070" y="24889"/>
                  </a:cubicBezTo>
                  <a:cubicBezTo>
                    <a:pt x="38063" y="24889"/>
                    <a:pt x="38055" y="24888"/>
                    <a:pt x="38047" y="24886"/>
                  </a:cubicBezTo>
                  <a:cubicBezTo>
                    <a:pt x="38074" y="24852"/>
                    <a:pt x="38076" y="24813"/>
                    <a:pt x="38070" y="24774"/>
                  </a:cubicBezTo>
                  <a:cubicBezTo>
                    <a:pt x="38081" y="24741"/>
                    <a:pt x="38093" y="24707"/>
                    <a:pt x="38101" y="24673"/>
                  </a:cubicBezTo>
                  <a:cubicBezTo>
                    <a:pt x="38144" y="24509"/>
                    <a:pt x="38143" y="24509"/>
                    <a:pt x="38328" y="24478"/>
                  </a:cubicBezTo>
                  <a:cubicBezTo>
                    <a:pt x="38343" y="24421"/>
                    <a:pt x="38357" y="24364"/>
                    <a:pt x="38371" y="24308"/>
                  </a:cubicBezTo>
                  <a:cubicBezTo>
                    <a:pt x="38368" y="24305"/>
                    <a:pt x="38363" y="24304"/>
                    <a:pt x="38358" y="24303"/>
                  </a:cubicBezTo>
                  <a:cubicBezTo>
                    <a:pt x="38360" y="24303"/>
                    <a:pt x="38362" y="24303"/>
                    <a:pt x="38365" y="24302"/>
                  </a:cubicBezTo>
                  <a:cubicBezTo>
                    <a:pt x="38370" y="24303"/>
                    <a:pt x="38375" y="24304"/>
                    <a:pt x="38379" y="24304"/>
                  </a:cubicBezTo>
                  <a:cubicBezTo>
                    <a:pt x="38402" y="24304"/>
                    <a:pt x="38407" y="24284"/>
                    <a:pt x="38418" y="24270"/>
                  </a:cubicBezTo>
                  <a:cubicBezTo>
                    <a:pt x="38440" y="24255"/>
                    <a:pt x="38460" y="24241"/>
                    <a:pt x="38444" y="24215"/>
                  </a:cubicBezTo>
                  <a:lnTo>
                    <a:pt x="38444" y="24215"/>
                  </a:lnTo>
                  <a:lnTo>
                    <a:pt x="38401" y="24220"/>
                  </a:lnTo>
                  <a:cubicBezTo>
                    <a:pt x="38397" y="24195"/>
                    <a:pt x="38394" y="24170"/>
                    <a:pt x="38390" y="24145"/>
                  </a:cubicBezTo>
                  <a:cubicBezTo>
                    <a:pt x="38404" y="24125"/>
                    <a:pt x="38409" y="24099"/>
                    <a:pt x="38401" y="24074"/>
                  </a:cubicBezTo>
                  <a:lnTo>
                    <a:pt x="38338" y="24071"/>
                  </a:lnTo>
                  <a:lnTo>
                    <a:pt x="38338" y="24071"/>
                  </a:lnTo>
                  <a:lnTo>
                    <a:pt x="38402" y="24074"/>
                  </a:lnTo>
                  <a:cubicBezTo>
                    <a:pt x="38450" y="23970"/>
                    <a:pt x="38434" y="23843"/>
                    <a:pt x="38551" y="23763"/>
                  </a:cubicBezTo>
                  <a:lnTo>
                    <a:pt x="38599" y="23707"/>
                  </a:lnTo>
                  <a:lnTo>
                    <a:pt x="38623" y="23667"/>
                  </a:lnTo>
                  <a:lnTo>
                    <a:pt x="38677" y="23617"/>
                  </a:lnTo>
                  <a:lnTo>
                    <a:pt x="38677" y="23617"/>
                  </a:lnTo>
                  <a:cubicBezTo>
                    <a:pt x="38674" y="23617"/>
                    <a:pt x="38672" y="23618"/>
                    <a:pt x="38669" y="23618"/>
                  </a:cubicBezTo>
                  <a:cubicBezTo>
                    <a:pt x="38657" y="23618"/>
                    <a:pt x="38650" y="23612"/>
                    <a:pt x="38648" y="23599"/>
                  </a:cubicBezTo>
                  <a:lnTo>
                    <a:pt x="38605" y="23652"/>
                  </a:lnTo>
                  <a:cubicBezTo>
                    <a:pt x="38604" y="23651"/>
                    <a:pt x="38602" y="23651"/>
                    <a:pt x="38601" y="23651"/>
                  </a:cubicBezTo>
                  <a:cubicBezTo>
                    <a:pt x="38582" y="23651"/>
                    <a:pt x="38566" y="23664"/>
                    <a:pt x="38561" y="23682"/>
                  </a:cubicBezTo>
                  <a:cubicBezTo>
                    <a:pt x="38514" y="23682"/>
                    <a:pt x="38511" y="23649"/>
                    <a:pt x="38502" y="23623"/>
                  </a:cubicBezTo>
                  <a:cubicBezTo>
                    <a:pt x="38533" y="23555"/>
                    <a:pt x="38552" y="23482"/>
                    <a:pt x="38557" y="23407"/>
                  </a:cubicBezTo>
                  <a:cubicBezTo>
                    <a:pt x="38588" y="23388"/>
                    <a:pt x="38590" y="23364"/>
                    <a:pt x="38574" y="23337"/>
                  </a:cubicBezTo>
                  <a:cubicBezTo>
                    <a:pt x="38613" y="23227"/>
                    <a:pt x="38662" y="23121"/>
                    <a:pt x="38662" y="23002"/>
                  </a:cubicBezTo>
                  <a:cubicBezTo>
                    <a:pt x="38662" y="22898"/>
                    <a:pt x="38712" y="22798"/>
                    <a:pt x="38779" y="22709"/>
                  </a:cubicBezTo>
                  <a:cubicBezTo>
                    <a:pt x="38815" y="22693"/>
                    <a:pt x="38835" y="22673"/>
                    <a:pt x="38813" y="22637"/>
                  </a:cubicBezTo>
                  <a:cubicBezTo>
                    <a:pt x="38712" y="22588"/>
                    <a:pt x="38778" y="22513"/>
                    <a:pt x="38791" y="22456"/>
                  </a:cubicBezTo>
                  <a:cubicBezTo>
                    <a:pt x="38850" y="22190"/>
                    <a:pt x="38924" y="21928"/>
                    <a:pt x="38935" y="21656"/>
                  </a:cubicBezTo>
                  <a:cubicBezTo>
                    <a:pt x="38951" y="21516"/>
                    <a:pt x="39042" y="21402"/>
                    <a:pt x="39109" y="21280"/>
                  </a:cubicBezTo>
                  <a:cubicBezTo>
                    <a:pt x="39159" y="21243"/>
                    <a:pt x="39189" y="21198"/>
                    <a:pt x="39194" y="21141"/>
                  </a:cubicBezTo>
                  <a:lnTo>
                    <a:pt x="39182" y="21130"/>
                  </a:lnTo>
                  <a:cubicBezTo>
                    <a:pt x="39123" y="21150"/>
                    <a:pt x="39089" y="21191"/>
                    <a:pt x="39061" y="21237"/>
                  </a:cubicBezTo>
                  <a:cubicBezTo>
                    <a:pt x="39058" y="21241"/>
                    <a:pt x="39055" y="21243"/>
                    <a:pt x="39051" y="21243"/>
                  </a:cubicBezTo>
                  <a:cubicBezTo>
                    <a:pt x="39037" y="21243"/>
                    <a:pt x="39019" y="21214"/>
                    <a:pt x="39003" y="21214"/>
                  </a:cubicBezTo>
                  <a:cubicBezTo>
                    <a:pt x="38994" y="21214"/>
                    <a:pt x="38986" y="21222"/>
                    <a:pt x="38980" y="21247"/>
                  </a:cubicBezTo>
                  <a:cubicBezTo>
                    <a:pt x="38947" y="21373"/>
                    <a:pt x="38856" y="21470"/>
                    <a:pt x="38718" y="21583"/>
                  </a:cubicBezTo>
                  <a:cubicBezTo>
                    <a:pt x="38758" y="21357"/>
                    <a:pt x="38765" y="21163"/>
                    <a:pt x="38919" y="21002"/>
                  </a:cubicBezTo>
                  <a:cubicBezTo>
                    <a:pt x="39004" y="20912"/>
                    <a:pt x="39093" y="20825"/>
                    <a:pt x="39149" y="20718"/>
                  </a:cubicBezTo>
                  <a:cubicBezTo>
                    <a:pt x="39207" y="20666"/>
                    <a:pt x="39270" y="20618"/>
                    <a:pt x="39262" y="20537"/>
                  </a:cubicBezTo>
                  <a:lnTo>
                    <a:pt x="39262" y="20537"/>
                  </a:lnTo>
                  <a:lnTo>
                    <a:pt x="39193" y="20575"/>
                  </a:lnTo>
                  <a:cubicBezTo>
                    <a:pt x="39178" y="20620"/>
                    <a:pt x="39108" y="20627"/>
                    <a:pt x="39104" y="20677"/>
                  </a:cubicBezTo>
                  <a:cubicBezTo>
                    <a:pt x="39023" y="20745"/>
                    <a:pt x="38967" y="20833"/>
                    <a:pt x="38856" y="20904"/>
                  </a:cubicBezTo>
                  <a:cubicBezTo>
                    <a:pt x="38882" y="20681"/>
                    <a:pt x="38899" y="20480"/>
                    <a:pt x="39081" y="20323"/>
                  </a:cubicBezTo>
                  <a:cubicBezTo>
                    <a:pt x="39103" y="20303"/>
                    <a:pt x="39121" y="20282"/>
                    <a:pt x="39154" y="20282"/>
                  </a:cubicBezTo>
                  <a:cubicBezTo>
                    <a:pt x="39156" y="20282"/>
                    <a:pt x="39159" y="20282"/>
                    <a:pt x="39162" y="20282"/>
                  </a:cubicBezTo>
                  <a:cubicBezTo>
                    <a:pt x="39187" y="20230"/>
                    <a:pt x="39170" y="20164"/>
                    <a:pt x="39234" y="20125"/>
                  </a:cubicBezTo>
                  <a:cubicBezTo>
                    <a:pt x="39288" y="20085"/>
                    <a:pt x="39346" y="20015"/>
                    <a:pt x="39328" y="19979"/>
                  </a:cubicBezTo>
                  <a:cubicBezTo>
                    <a:pt x="39266" y="19853"/>
                    <a:pt x="39358" y="19741"/>
                    <a:pt x="39344" y="19624"/>
                  </a:cubicBezTo>
                  <a:cubicBezTo>
                    <a:pt x="39401" y="19422"/>
                    <a:pt x="39440" y="19216"/>
                    <a:pt x="39476" y="19010"/>
                  </a:cubicBezTo>
                  <a:cubicBezTo>
                    <a:pt x="39498" y="18880"/>
                    <a:pt x="39510" y="18745"/>
                    <a:pt x="39594" y="18628"/>
                  </a:cubicBezTo>
                  <a:cubicBezTo>
                    <a:pt x="39606" y="18614"/>
                    <a:pt x="39610" y="18595"/>
                    <a:pt x="39603" y="18579"/>
                  </a:cubicBezTo>
                  <a:lnTo>
                    <a:pt x="39603" y="18579"/>
                  </a:lnTo>
                  <a:cubicBezTo>
                    <a:pt x="39604" y="18579"/>
                    <a:pt x="39605" y="18580"/>
                    <a:pt x="39607" y="18580"/>
                  </a:cubicBezTo>
                  <a:cubicBezTo>
                    <a:pt x="39611" y="18580"/>
                    <a:pt x="39615" y="18577"/>
                    <a:pt x="39619" y="18573"/>
                  </a:cubicBezTo>
                  <a:cubicBezTo>
                    <a:pt x="39623" y="18569"/>
                    <a:pt x="39624" y="18559"/>
                    <a:pt x="39622" y="18557"/>
                  </a:cubicBezTo>
                  <a:cubicBezTo>
                    <a:pt x="39619" y="18555"/>
                    <a:pt x="39615" y="18554"/>
                    <a:pt x="39612" y="18554"/>
                  </a:cubicBezTo>
                  <a:cubicBezTo>
                    <a:pt x="39604" y="18554"/>
                    <a:pt x="39596" y="18560"/>
                    <a:pt x="39594" y="18569"/>
                  </a:cubicBezTo>
                  <a:cubicBezTo>
                    <a:pt x="39593" y="18568"/>
                    <a:pt x="39593" y="18567"/>
                    <a:pt x="39592" y="18566"/>
                  </a:cubicBezTo>
                  <a:lnTo>
                    <a:pt x="39592" y="18566"/>
                  </a:lnTo>
                  <a:lnTo>
                    <a:pt x="39593" y="18569"/>
                  </a:lnTo>
                  <a:cubicBezTo>
                    <a:pt x="39593" y="18569"/>
                    <a:pt x="39593" y="18570"/>
                    <a:pt x="39593" y="18570"/>
                  </a:cubicBezTo>
                  <a:cubicBezTo>
                    <a:pt x="39553" y="18569"/>
                    <a:pt x="39554" y="18542"/>
                    <a:pt x="39558" y="18522"/>
                  </a:cubicBezTo>
                  <a:cubicBezTo>
                    <a:pt x="39592" y="18367"/>
                    <a:pt x="39590" y="18209"/>
                    <a:pt x="39640" y="18057"/>
                  </a:cubicBezTo>
                  <a:cubicBezTo>
                    <a:pt x="39681" y="18030"/>
                    <a:pt x="39701" y="17990"/>
                    <a:pt x="39721" y="17950"/>
                  </a:cubicBezTo>
                  <a:cubicBezTo>
                    <a:pt x="39675" y="17940"/>
                    <a:pt x="39609" y="17952"/>
                    <a:pt x="39631" y="17879"/>
                  </a:cubicBezTo>
                  <a:lnTo>
                    <a:pt x="39631" y="17879"/>
                  </a:lnTo>
                  <a:cubicBezTo>
                    <a:pt x="39510" y="17883"/>
                    <a:pt x="39564" y="17963"/>
                    <a:pt x="39551" y="18014"/>
                  </a:cubicBezTo>
                  <a:cubicBezTo>
                    <a:pt x="39517" y="18072"/>
                    <a:pt x="39507" y="18145"/>
                    <a:pt x="39411" y="18166"/>
                  </a:cubicBezTo>
                  <a:cubicBezTo>
                    <a:pt x="39372" y="18103"/>
                    <a:pt x="39460" y="18038"/>
                    <a:pt x="39403" y="17978"/>
                  </a:cubicBezTo>
                  <a:lnTo>
                    <a:pt x="39403" y="17978"/>
                  </a:lnTo>
                  <a:cubicBezTo>
                    <a:pt x="39307" y="17995"/>
                    <a:pt x="39335" y="18070"/>
                    <a:pt x="39322" y="18119"/>
                  </a:cubicBezTo>
                  <a:cubicBezTo>
                    <a:pt x="39300" y="18201"/>
                    <a:pt x="39285" y="18283"/>
                    <a:pt x="39219" y="18397"/>
                  </a:cubicBezTo>
                  <a:cubicBezTo>
                    <a:pt x="39203" y="18260"/>
                    <a:pt x="39218" y="18122"/>
                    <a:pt x="39260" y="17993"/>
                  </a:cubicBezTo>
                  <a:cubicBezTo>
                    <a:pt x="39272" y="17953"/>
                    <a:pt x="39286" y="17934"/>
                    <a:pt x="39310" y="17934"/>
                  </a:cubicBezTo>
                  <a:cubicBezTo>
                    <a:pt x="39331" y="17934"/>
                    <a:pt x="39361" y="17949"/>
                    <a:pt x="39405" y="17977"/>
                  </a:cubicBezTo>
                  <a:cubicBezTo>
                    <a:pt x="39457" y="17946"/>
                    <a:pt x="39459" y="17896"/>
                    <a:pt x="39461" y="17852"/>
                  </a:cubicBezTo>
                  <a:cubicBezTo>
                    <a:pt x="39465" y="17760"/>
                    <a:pt x="39547" y="17698"/>
                    <a:pt x="39575" y="17622"/>
                  </a:cubicBezTo>
                  <a:cubicBezTo>
                    <a:pt x="39580" y="17609"/>
                    <a:pt x="39583" y="17594"/>
                    <a:pt x="39581" y="17580"/>
                  </a:cubicBezTo>
                  <a:lnTo>
                    <a:pt x="39581" y="17580"/>
                  </a:lnTo>
                  <a:cubicBezTo>
                    <a:pt x="39585" y="17598"/>
                    <a:pt x="39614" y="17604"/>
                    <a:pt x="39678" y="17612"/>
                  </a:cubicBezTo>
                  <a:cubicBezTo>
                    <a:pt x="39688" y="17583"/>
                    <a:pt x="39700" y="17553"/>
                    <a:pt x="39712" y="17524"/>
                  </a:cubicBezTo>
                  <a:cubicBezTo>
                    <a:pt x="39725" y="17521"/>
                    <a:pt x="39732" y="17509"/>
                    <a:pt x="39731" y="17496"/>
                  </a:cubicBezTo>
                  <a:lnTo>
                    <a:pt x="39764" y="17455"/>
                  </a:lnTo>
                  <a:cubicBezTo>
                    <a:pt x="39784" y="17386"/>
                    <a:pt x="39907" y="17369"/>
                    <a:pt x="39881" y="17278"/>
                  </a:cubicBezTo>
                  <a:lnTo>
                    <a:pt x="39881" y="17278"/>
                  </a:lnTo>
                  <a:cubicBezTo>
                    <a:pt x="39887" y="17280"/>
                    <a:pt x="39892" y="17281"/>
                    <a:pt x="39896" y="17281"/>
                  </a:cubicBezTo>
                  <a:cubicBezTo>
                    <a:pt x="39922" y="17281"/>
                    <a:pt x="39931" y="17258"/>
                    <a:pt x="39945" y="17244"/>
                  </a:cubicBezTo>
                  <a:cubicBezTo>
                    <a:pt x="39930" y="17244"/>
                    <a:pt x="39921" y="17238"/>
                    <a:pt x="39921" y="17225"/>
                  </a:cubicBezTo>
                  <a:cubicBezTo>
                    <a:pt x="39902" y="17239"/>
                    <a:pt x="39881" y="17253"/>
                    <a:pt x="39881" y="17278"/>
                  </a:cubicBezTo>
                  <a:cubicBezTo>
                    <a:pt x="39881" y="17278"/>
                    <a:pt x="39881" y="17278"/>
                    <a:pt x="39881" y="17278"/>
                  </a:cubicBezTo>
                  <a:lnTo>
                    <a:pt x="39881" y="17278"/>
                  </a:lnTo>
                  <a:cubicBezTo>
                    <a:pt x="39841" y="17279"/>
                    <a:pt x="39822" y="17308"/>
                    <a:pt x="39794" y="17325"/>
                  </a:cubicBezTo>
                  <a:cubicBezTo>
                    <a:pt x="39782" y="17247"/>
                    <a:pt x="39831" y="17176"/>
                    <a:pt x="39832" y="17100"/>
                  </a:cubicBezTo>
                  <a:cubicBezTo>
                    <a:pt x="39893" y="16904"/>
                    <a:pt x="39984" y="16714"/>
                    <a:pt x="40002" y="16507"/>
                  </a:cubicBezTo>
                  <a:cubicBezTo>
                    <a:pt x="40122" y="16116"/>
                    <a:pt x="40229" y="15721"/>
                    <a:pt x="40335" y="15327"/>
                  </a:cubicBezTo>
                  <a:cubicBezTo>
                    <a:pt x="40435" y="14959"/>
                    <a:pt x="40549" y="14593"/>
                    <a:pt x="40656" y="14225"/>
                  </a:cubicBezTo>
                  <a:close/>
                  <a:moveTo>
                    <a:pt x="34580" y="26757"/>
                  </a:moveTo>
                  <a:cubicBezTo>
                    <a:pt x="34615" y="26757"/>
                    <a:pt x="34660" y="26763"/>
                    <a:pt x="34721" y="26771"/>
                  </a:cubicBezTo>
                  <a:cubicBezTo>
                    <a:pt x="34808" y="26783"/>
                    <a:pt x="34895" y="26798"/>
                    <a:pt x="34982" y="26811"/>
                  </a:cubicBezTo>
                  <a:cubicBezTo>
                    <a:pt x="34921" y="26950"/>
                    <a:pt x="34907" y="26982"/>
                    <a:pt x="34808" y="26982"/>
                  </a:cubicBezTo>
                  <a:cubicBezTo>
                    <a:pt x="34779" y="26982"/>
                    <a:pt x="34742" y="26979"/>
                    <a:pt x="34695" y="26976"/>
                  </a:cubicBezTo>
                  <a:lnTo>
                    <a:pt x="34695" y="26979"/>
                  </a:lnTo>
                  <a:cubicBezTo>
                    <a:pt x="34588" y="26971"/>
                    <a:pt x="34481" y="26962"/>
                    <a:pt x="34376" y="26934"/>
                  </a:cubicBezTo>
                  <a:cubicBezTo>
                    <a:pt x="34463" y="26796"/>
                    <a:pt x="34490" y="26757"/>
                    <a:pt x="34580" y="26757"/>
                  </a:cubicBezTo>
                  <a:close/>
                  <a:moveTo>
                    <a:pt x="35211" y="26838"/>
                  </a:moveTo>
                  <a:cubicBezTo>
                    <a:pt x="35241" y="26838"/>
                    <a:pt x="35278" y="26844"/>
                    <a:pt x="35330" y="26853"/>
                  </a:cubicBezTo>
                  <a:cubicBezTo>
                    <a:pt x="35409" y="26865"/>
                    <a:pt x="35492" y="26861"/>
                    <a:pt x="35566" y="26895"/>
                  </a:cubicBezTo>
                  <a:cubicBezTo>
                    <a:pt x="35513" y="27018"/>
                    <a:pt x="35499" y="27049"/>
                    <a:pt x="35413" y="27049"/>
                  </a:cubicBezTo>
                  <a:cubicBezTo>
                    <a:pt x="35388" y="27049"/>
                    <a:pt x="35356" y="27046"/>
                    <a:pt x="35315" y="27042"/>
                  </a:cubicBezTo>
                  <a:lnTo>
                    <a:pt x="35315" y="27046"/>
                  </a:lnTo>
                  <a:cubicBezTo>
                    <a:pt x="35221" y="27037"/>
                    <a:pt x="35128" y="27023"/>
                    <a:pt x="35020" y="27009"/>
                  </a:cubicBezTo>
                  <a:cubicBezTo>
                    <a:pt x="35110" y="26877"/>
                    <a:pt x="35136" y="26838"/>
                    <a:pt x="35211" y="26838"/>
                  </a:cubicBezTo>
                  <a:close/>
                  <a:moveTo>
                    <a:pt x="35812" y="26922"/>
                  </a:moveTo>
                  <a:cubicBezTo>
                    <a:pt x="35822" y="26922"/>
                    <a:pt x="35834" y="26923"/>
                    <a:pt x="35845" y="26924"/>
                  </a:cubicBezTo>
                  <a:cubicBezTo>
                    <a:pt x="35999" y="26943"/>
                    <a:pt x="36154" y="26965"/>
                    <a:pt x="36305" y="26984"/>
                  </a:cubicBezTo>
                  <a:cubicBezTo>
                    <a:pt x="36312" y="27027"/>
                    <a:pt x="36288" y="27049"/>
                    <a:pt x="36274" y="27075"/>
                  </a:cubicBezTo>
                  <a:cubicBezTo>
                    <a:pt x="36235" y="27110"/>
                    <a:pt x="36188" y="27117"/>
                    <a:pt x="36139" y="27117"/>
                  </a:cubicBezTo>
                  <a:cubicBezTo>
                    <a:pt x="36117" y="27117"/>
                    <a:pt x="36095" y="27116"/>
                    <a:pt x="36072" y="27115"/>
                  </a:cubicBezTo>
                  <a:lnTo>
                    <a:pt x="36071" y="27117"/>
                  </a:lnTo>
                  <a:cubicBezTo>
                    <a:pt x="35966" y="27113"/>
                    <a:pt x="35864" y="27083"/>
                    <a:pt x="35758" y="27083"/>
                  </a:cubicBezTo>
                  <a:cubicBezTo>
                    <a:pt x="35737" y="27083"/>
                    <a:pt x="35716" y="27085"/>
                    <a:pt x="35695" y="27087"/>
                  </a:cubicBezTo>
                  <a:cubicBezTo>
                    <a:pt x="35668" y="27077"/>
                    <a:pt x="35613" y="27083"/>
                    <a:pt x="35629" y="27040"/>
                  </a:cubicBezTo>
                  <a:cubicBezTo>
                    <a:pt x="35655" y="26965"/>
                    <a:pt x="35724" y="26922"/>
                    <a:pt x="35812" y="26922"/>
                  </a:cubicBezTo>
                  <a:close/>
                  <a:moveTo>
                    <a:pt x="7835" y="26720"/>
                  </a:moveTo>
                  <a:lnTo>
                    <a:pt x="7835" y="26720"/>
                  </a:lnTo>
                  <a:cubicBezTo>
                    <a:pt x="7856" y="26779"/>
                    <a:pt x="7788" y="26795"/>
                    <a:pt x="7760" y="26831"/>
                  </a:cubicBezTo>
                  <a:lnTo>
                    <a:pt x="7756" y="26831"/>
                  </a:lnTo>
                  <a:cubicBezTo>
                    <a:pt x="7716" y="26880"/>
                    <a:pt x="7635" y="26905"/>
                    <a:pt x="7626" y="26974"/>
                  </a:cubicBezTo>
                  <a:cubicBezTo>
                    <a:pt x="7624" y="26974"/>
                    <a:pt x="7623" y="26974"/>
                    <a:pt x="7622" y="26974"/>
                  </a:cubicBezTo>
                  <a:cubicBezTo>
                    <a:pt x="7595" y="26974"/>
                    <a:pt x="7583" y="26987"/>
                    <a:pt x="7583" y="27010"/>
                  </a:cubicBezTo>
                  <a:cubicBezTo>
                    <a:pt x="7581" y="27010"/>
                    <a:pt x="7580" y="27010"/>
                    <a:pt x="7578" y="27010"/>
                  </a:cubicBezTo>
                  <a:cubicBezTo>
                    <a:pt x="7559" y="27010"/>
                    <a:pt x="7541" y="27025"/>
                    <a:pt x="7536" y="27046"/>
                  </a:cubicBezTo>
                  <a:cubicBezTo>
                    <a:pt x="7476" y="27067"/>
                    <a:pt x="7442" y="27128"/>
                    <a:pt x="7364" y="27128"/>
                  </a:cubicBezTo>
                  <a:cubicBezTo>
                    <a:pt x="7186" y="27128"/>
                    <a:pt x="7008" y="27146"/>
                    <a:pt x="6824" y="27146"/>
                  </a:cubicBezTo>
                  <a:cubicBezTo>
                    <a:pt x="6758" y="27146"/>
                    <a:pt x="6691" y="27143"/>
                    <a:pt x="6623" y="27137"/>
                  </a:cubicBezTo>
                  <a:cubicBezTo>
                    <a:pt x="6658" y="27072"/>
                    <a:pt x="6723" y="27048"/>
                    <a:pt x="6771" y="27011"/>
                  </a:cubicBezTo>
                  <a:cubicBezTo>
                    <a:pt x="6821" y="26972"/>
                    <a:pt x="6874" y="26936"/>
                    <a:pt x="6919" y="26894"/>
                  </a:cubicBezTo>
                  <a:cubicBezTo>
                    <a:pt x="6941" y="26872"/>
                    <a:pt x="6941" y="26853"/>
                    <a:pt x="6925" y="26838"/>
                  </a:cubicBezTo>
                  <a:lnTo>
                    <a:pt x="6925" y="26838"/>
                  </a:lnTo>
                  <a:cubicBezTo>
                    <a:pt x="6934" y="26843"/>
                    <a:pt x="6944" y="26846"/>
                    <a:pt x="6953" y="26846"/>
                  </a:cubicBezTo>
                  <a:cubicBezTo>
                    <a:pt x="6973" y="26846"/>
                    <a:pt x="6992" y="26835"/>
                    <a:pt x="7007" y="26816"/>
                  </a:cubicBezTo>
                  <a:cubicBezTo>
                    <a:pt x="7083" y="26726"/>
                    <a:pt x="7193" y="26731"/>
                    <a:pt x="7302" y="26729"/>
                  </a:cubicBezTo>
                  <a:cubicBezTo>
                    <a:pt x="7481" y="26726"/>
                    <a:pt x="7658" y="26724"/>
                    <a:pt x="7835" y="26720"/>
                  </a:cubicBezTo>
                  <a:close/>
                  <a:moveTo>
                    <a:pt x="36538" y="27007"/>
                  </a:moveTo>
                  <a:cubicBezTo>
                    <a:pt x="36554" y="27007"/>
                    <a:pt x="36570" y="27008"/>
                    <a:pt x="36588" y="27011"/>
                  </a:cubicBezTo>
                  <a:cubicBezTo>
                    <a:pt x="36687" y="27028"/>
                    <a:pt x="36788" y="27024"/>
                    <a:pt x="36891" y="27055"/>
                  </a:cubicBezTo>
                  <a:cubicBezTo>
                    <a:pt x="36878" y="27119"/>
                    <a:pt x="36835" y="27165"/>
                    <a:pt x="36767" y="27194"/>
                  </a:cubicBezTo>
                  <a:lnTo>
                    <a:pt x="36766" y="27198"/>
                  </a:lnTo>
                  <a:cubicBezTo>
                    <a:pt x="36646" y="27182"/>
                    <a:pt x="36527" y="27166"/>
                    <a:pt x="36407" y="27151"/>
                  </a:cubicBezTo>
                  <a:cubicBezTo>
                    <a:pt x="36360" y="27146"/>
                    <a:pt x="36362" y="27117"/>
                    <a:pt x="36362" y="27088"/>
                  </a:cubicBezTo>
                  <a:cubicBezTo>
                    <a:pt x="36409" y="27036"/>
                    <a:pt x="36465" y="27007"/>
                    <a:pt x="36538" y="27007"/>
                  </a:cubicBezTo>
                  <a:close/>
                  <a:moveTo>
                    <a:pt x="37120" y="27066"/>
                  </a:moveTo>
                  <a:cubicBezTo>
                    <a:pt x="37134" y="27066"/>
                    <a:pt x="37149" y="27068"/>
                    <a:pt x="37165" y="27071"/>
                  </a:cubicBezTo>
                  <a:cubicBezTo>
                    <a:pt x="37289" y="27093"/>
                    <a:pt x="37420" y="27085"/>
                    <a:pt x="37543" y="27119"/>
                  </a:cubicBezTo>
                  <a:cubicBezTo>
                    <a:pt x="37499" y="27218"/>
                    <a:pt x="37426" y="27262"/>
                    <a:pt x="37327" y="27262"/>
                  </a:cubicBezTo>
                  <a:cubicBezTo>
                    <a:pt x="37296" y="27262"/>
                    <a:pt x="37262" y="27257"/>
                    <a:pt x="37226" y="27249"/>
                  </a:cubicBezTo>
                  <a:cubicBezTo>
                    <a:pt x="37174" y="27237"/>
                    <a:pt x="37120" y="27224"/>
                    <a:pt x="37065" y="27224"/>
                  </a:cubicBezTo>
                  <a:cubicBezTo>
                    <a:pt x="37047" y="27224"/>
                    <a:pt x="37029" y="27226"/>
                    <a:pt x="37011" y="27229"/>
                  </a:cubicBezTo>
                  <a:cubicBezTo>
                    <a:pt x="36980" y="27217"/>
                    <a:pt x="36914" y="27223"/>
                    <a:pt x="36953" y="27169"/>
                  </a:cubicBezTo>
                  <a:cubicBezTo>
                    <a:pt x="36993" y="27114"/>
                    <a:pt x="37039" y="27066"/>
                    <a:pt x="37120" y="27066"/>
                  </a:cubicBezTo>
                  <a:close/>
                  <a:moveTo>
                    <a:pt x="5085" y="1"/>
                  </a:moveTo>
                  <a:cubicBezTo>
                    <a:pt x="4850" y="23"/>
                    <a:pt x="4640" y="115"/>
                    <a:pt x="4426" y="189"/>
                  </a:cubicBezTo>
                  <a:cubicBezTo>
                    <a:pt x="2762" y="756"/>
                    <a:pt x="1542" y="1726"/>
                    <a:pt x="822" y="3133"/>
                  </a:cubicBezTo>
                  <a:cubicBezTo>
                    <a:pt x="384" y="3991"/>
                    <a:pt x="107" y="4885"/>
                    <a:pt x="51" y="5823"/>
                  </a:cubicBezTo>
                  <a:cubicBezTo>
                    <a:pt x="22" y="6318"/>
                    <a:pt x="0" y="6815"/>
                    <a:pt x="88" y="7309"/>
                  </a:cubicBezTo>
                  <a:cubicBezTo>
                    <a:pt x="167" y="7758"/>
                    <a:pt x="252" y="8207"/>
                    <a:pt x="344" y="8657"/>
                  </a:cubicBezTo>
                  <a:cubicBezTo>
                    <a:pt x="531" y="9571"/>
                    <a:pt x="689" y="10488"/>
                    <a:pt x="746" y="11417"/>
                  </a:cubicBezTo>
                  <a:cubicBezTo>
                    <a:pt x="778" y="11924"/>
                    <a:pt x="814" y="12430"/>
                    <a:pt x="894" y="12934"/>
                  </a:cubicBezTo>
                  <a:cubicBezTo>
                    <a:pt x="1175" y="14673"/>
                    <a:pt x="2086" y="16107"/>
                    <a:pt x="3699" y="17205"/>
                  </a:cubicBezTo>
                  <a:cubicBezTo>
                    <a:pt x="3812" y="17281"/>
                    <a:pt x="3826" y="17348"/>
                    <a:pt x="3793" y="17458"/>
                  </a:cubicBezTo>
                  <a:cubicBezTo>
                    <a:pt x="3561" y="18214"/>
                    <a:pt x="3324" y="18969"/>
                    <a:pt x="3047" y="19714"/>
                  </a:cubicBezTo>
                  <a:cubicBezTo>
                    <a:pt x="2758" y="20492"/>
                    <a:pt x="2445" y="21264"/>
                    <a:pt x="2237" y="22063"/>
                  </a:cubicBezTo>
                  <a:cubicBezTo>
                    <a:pt x="2171" y="22314"/>
                    <a:pt x="2113" y="22566"/>
                    <a:pt x="2126" y="22825"/>
                  </a:cubicBezTo>
                  <a:cubicBezTo>
                    <a:pt x="2133" y="22973"/>
                    <a:pt x="2149" y="23125"/>
                    <a:pt x="2282" y="23231"/>
                  </a:cubicBezTo>
                  <a:cubicBezTo>
                    <a:pt x="2361" y="23294"/>
                    <a:pt x="2344" y="23346"/>
                    <a:pt x="2319" y="23415"/>
                  </a:cubicBezTo>
                  <a:cubicBezTo>
                    <a:pt x="2264" y="23560"/>
                    <a:pt x="2219" y="23706"/>
                    <a:pt x="2220" y="23860"/>
                  </a:cubicBezTo>
                  <a:cubicBezTo>
                    <a:pt x="2201" y="23877"/>
                    <a:pt x="2197" y="23907"/>
                    <a:pt x="2214" y="23927"/>
                  </a:cubicBezTo>
                  <a:cubicBezTo>
                    <a:pt x="2176" y="24088"/>
                    <a:pt x="2233" y="24250"/>
                    <a:pt x="2208" y="24411"/>
                  </a:cubicBezTo>
                  <a:cubicBezTo>
                    <a:pt x="2156" y="24430"/>
                    <a:pt x="2121" y="24469"/>
                    <a:pt x="2093" y="24508"/>
                  </a:cubicBezTo>
                  <a:cubicBezTo>
                    <a:pt x="1927" y="24733"/>
                    <a:pt x="1702" y="24851"/>
                    <a:pt x="1410" y="24851"/>
                  </a:cubicBezTo>
                  <a:cubicBezTo>
                    <a:pt x="1366" y="24851"/>
                    <a:pt x="1320" y="24848"/>
                    <a:pt x="1272" y="24843"/>
                  </a:cubicBezTo>
                  <a:cubicBezTo>
                    <a:pt x="1270" y="24856"/>
                    <a:pt x="1269" y="24869"/>
                    <a:pt x="1266" y="24883"/>
                  </a:cubicBezTo>
                  <a:cubicBezTo>
                    <a:pt x="1376" y="24884"/>
                    <a:pt x="1485" y="24887"/>
                    <a:pt x="1595" y="24887"/>
                  </a:cubicBezTo>
                  <a:cubicBezTo>
                    <a:pt x="1635" y="24887"/>
                    <a:pt x="1659" y="24899"/>
                    <a:pt x="1666" y="24933"/>
                  </a:cubicBezTo>
                  <a:cubicBezTo>
                    <a:pt x="1585" y="24982"/>
                    <a:pt x="1534" y="25054"/>
                    <a:pt x="1469" y="25116"/>
                  </a:cubicBezTo>
                  <a:cubicBezTo>
                    <a:pt x="1475" y="25136"/>
                    <a:pt x="1492" y="25152"/>
                    <a:pt x="1513" y="25154"/>
                  </a:cubicBezTo>
                  <a:lnTo>
                    <a:pt x="1711" y="24970"/>
                  </a:lnTo>
                  <a:cubicBezTo>
                    <a:pt x="1777" y="24908"/>
                    <a:pt x="1856" y="24878"/>
                    <a:pt x="1954" y="24878"/>
                  </a:cubicBezTo>
                  <a:cubicBezTo>
                    <a:pt x="1963" y="24878"/>
                    <a:pt x="1972" y="24878"/>
                    <a:pt x="1981" y="24878"/>
                  </a:cubicBezTo>
                  <a:cubicBezTo>
                    <a:pt x="2006" y="24879"/>
                    <a:pt x="2031" y="24879"/>
                    <a:pt x="2057" y="24879"/>
                  </a:cubicBezTo>
                  <a:cubicBezTo>
                    <a:pt x="2133" y="24879"/>
                    <a:pt x="2208" y="24877"/>
                    <a:pt x="2284" y="24871"/>
                  </a:cubicBezTo>
                  <a:cubicBezTo>
                    <a:pt x="2302" y="24871"/>
                    <a:pt x="2317" y="24865"/>
                    <a:pt x="2330" y="24855"/>
                  </a:cubicBezTo>
                  <a:cubicBezTo>
                    <a:pt x="2335" y="24858"/>
                    <a:pt x="2340" y="24859"/>
                    <a:pt x="2346" y="24859"/>
                  </a:cubicBezTo>
                  <a:cubicBezTo>
                    <a:pt x="2512" y="24868"/>
                    <a:pt x="2555" y="24965"/>
                    <a:pt x="2578" y="25081"/>
                  </a:cubicBezTo>
                  <a:cubicBezTo>
                    <a:pt x="2565" y="25075"/>
                    <a:pt x="2554" y="25073"/>
                    <a:pt x="2545" y="25073"/>
                  </a:cubicBezTo>
                  <a:cubicBezTo>
                    <a:pt x="2503" y="25073"/>
                    <a:pt x="2488" y="25117"/>
                    <a:pt x="2467" y="25139"/>
                  </a:cubicBezTo>
                  <a:cubicBezTo>
                    <a:pt x="2416" y="25196"/>
                    <a:pt x="2355" y="25215"/>
                    <a:pt x="2277" y="25215"/>
                  </a:cubicBezTo>
                  <a:cubicBezTo>
                    <a:pt x="2271" y="25215"/>
                    <a:pt x="2264" y="25215"/>
                    <a:pt x="2257" y="25215"/>
                  </a:cubicBezTo>
                  <a:cubicBezTo>
                    <a:pt x="2081" y="25208"/>
                    <a:pt x="1905" y="25207"/>
                    <a:pt x="1730" y="25203"/>
                  </a:cubicBezTo>
                  <a:cubicBezTo>
                    <a:pt x="1727" y="25221"/>
                    <a:pt x="1724" y="25240"/>
                    <a:pt x="1722" y="25258"/>
                  </a:cubicBezTo>
                  <a:lnTo>
                    <a:pt x="2253" y="25295"/>
                  </a:lnTo>
                  <a:cubicBezTo>
                    <a:pt x="2266" y="25334"/>
                    <a:pt x="2238" y="25360"/>
                    <a:pt x="2212" y="25386"/>
                  </a:cubicBezTo>
                  <a:lnTo>
                    <a:pt x="1887" y="25721"/>
                  </a:lnTo>
                  <a:cubicBezTo>
                    <a:pt x="1844" y="25758"/>
                    <a:pt x="1838" y="25805"/>
                    <a:pt x="1847" y="25852"/>
                  </a:cubicBezTo>
                  <a:cubicBezTo>
                    <a:pt x="1905" y="25771"/>
                    <a:pt x="2006" y="25801"/>
                    <a:pt x="2089" y="25784"/>
                  </a:cubicBezTo>
                  <a:cubicBezTo>
                    <a:pt x="2317" y="25814"/>
                    <a:pt x="2547" y="25825"/>
                    <a:pt x="2778" y="25825"/>
                  </a:cubicBezTo>
                  <a:cubicBezTo>
                    <a:pt x="2832" y="25825"/>
                    <a:pt x="2886" y="25825"/>
                    <a:pt x="2940" y="25824"/>
                  </a:cubicBezTo>
                  <a:cubicBezTo>
                    <a:pt x="2956" y="25843"/>
                    <a:pt x="2958" y="25869"/>
                    <a:pt x="2945" y="25890"/>
                  </a:cubicBezTo>
                  <a:lnTo>
                    <a:pt x="2995" y="25908"/>
                  </a:lnTo>
                  <a:lnTo>
                    <a:pt x="3096" y="25830"/>
                  </a:lnTo>
                  <a:cubicBezTo>
                    <a:pt x="3348" y="25852"/>
                    <a:pt x="3601" y="25852"/>
                    <a:pt x="3855" y="25854"/>
                  </a:cubicBezTo>
                  <a:cubicBezTo>
                    <a:pt x="3851" y="25954"/>
                    <a:pt x="3708" y="25975"/>
                    <a:pt x="3687" y="26065"/>
                  </a:cubicBezTo>
                  <a:cubicBezTo>
                    <a:pt x="3571" y="26125"/>
                    <a:pt x="3476" y="26222"/>
                    <a:pt x="3325" y="26222"/>
                  </a:cubicBezTo>
                  <a:cubicBezTo>
                    <a:pt x="3308" y="26222"/>
                    <a:pt x="3290" y="26221"/>
                    <a:pt x="3271" y="26218"/>
                  </a:cubicBezTo>
                  <a:cubicBezTo>
                    <a:pt x="3269" y="26218"/>
                    <a:pt x="3267" y="26218"/>
                    <a:pt x="3265" y="26218"/>
                  </a:cubicBezTo>
                  <a:cubicBezTo>
                    <a:pt x="3234" y="26218"/>
                    <a:pt x="3240" y="26256"/>
                    <a:pt x="3266" y="26278"/>
                  </a:cubicBezTo>
                  <a:lnTo>
                    <a:pt x="3339" y="26269"/>
                  </a:lnTo>
                  <a:lnTo>
                    <a:pt x="3339" y="26269"/>
                  </a:lnTo>
                  <a:cubicBezTo>
                    <a:pt x="3353" y="26341"/>
                    <a:pt x="3255" y="26357"/>
                    <a:pt x="3239" y="26413"/>
                  </a:cubicBezTo>
                  <a:cubicBezTo>
                    <a:pt x="3250" y="26415"/>
                    <a:pt x="3261" y="26416"/>
                    <a:pt x="3270" y="26416"/>
                  </a:cubicBezTo>
                  <a:cubicBezTo>
                    <a:pt x="3351" y="26416"/>
                    <a:pt x="3389" y="26352"/>
                    <a:pt x="3441" y="26310"/>
                  </a:cubicBezTo>
                  <a:cubicBezTo>
                    <a:pt x="3511" y="26286"/>
                    <a:pt x="3581" y="26278"/>
                    <a:pt x="3651" y="26278"/>
                  </a:cubicBezTo>
                  <a:cubicBezTo>
                    <a:pt x="3766" y="26278"/>
                    <a:pt x="3882" y="26298"/>
                    <a:pt x="4001" y="26298"/>
                  </a:cubicBezTo>
                  <a:cubicBezTo>
                    <a:pt x="4004" y="26298"/>
                    <a:pt x="4006" y="26298"/>
                    <a:pt x="4008" y="26298"/>
                  </a:cubicBezTo>
                  <a:lnTo>
                    <a:pt x="4008" y="26298"/>
                  </a:lnTo>
                  <a:cubicBezTo>
                    <a:pt x="3998" y="26363"/>
                    <a:pt x="3990" y="26417"/>
                    <a:pt x="3982" y="26471"/>
                  </a:cubicBezTo>
                  <a:cubicBezTo>
                    <a:pt x="4066" y="26433"/>
                    <a:pt x="4129" y="26374"/>
                    <a:pt x="4189" y="26311"/>
                  </a:cubicBezTo>
                  <a:cubicBezTo>
                    <a:pt x="4218" y="26311"/>
                    <a:pt x="4247" y="26303"/>
                    <a:pt x="4272" y="26287"/>
                  </a:cubicBezTo>
                  <a:cubicBezTo>
                    <a:pt x="4280" y="26293"/>
                    <a:pt x="4289" y="26298"/>
                    <a:pt x="4297" y="26301"/>
                  </a:cubicBezTo>
                  <a:cubicBezTo>
                    <a:pt x="4318" y="26311"/>
                    <a:pt x="4341" y="26315"/>
                    <a:pt x="4364" y="26315"/>
                  </a:cubicBezTo>
                  <a:cubicBezTo>
                    <a:pt x="4386" y="26315"/>
                    <a:pt x="4408" y="26311"/>
                    <a:pt x="4430" y="26306"/>
                  </a:cubicBezTo>
                  <a:cubicBezTo>
                    <a:pt x="4507" y="26310"/>
                    <a:pt x="4585" y="26312"/>
                    <a:pt x="4663" y="26318"/>
                  </a:cubicBezTo>
                  <a:cubicBezTo>
                    <a:pt x="4715" y="26323"/>
                    <a:pt x="4697" y="26353"/>
                    <a:pt x="4688" y="26378"/>
                  </a:cubicBezTo>
                  <a:cubicBezTo>
                    <a:pt x="4664" y="26384"/>
                    <a:pt x="4649" y="26393"/>
                    <a:pt x="4653" y="26417"/>
                  </a:cubicBezTo>
                  <a:cubicBezTo>
                    <a:pt x="4651" y="26423"/>
                    <a:pt x="4650" y="26429"/>
                    <a:pt x="4650" y="26433"/>
                  </a:cubicBezTo>
                  <a:cubicBezTo>
                    <a:pt x="4639" y="26431"/>
                    <a:pt x="4629" y="26431"/>
                    <a:pt x="4618" y="26431"/>
                  </a:cubicBezTo>
                  <a:cubicBezTo>
                    <a:pt x="4609" y="26431"/>
                    <a:pt x="4600" y="26431"/>
                    <a:pt x="4592" y="26432"/>
                  </a:cubicBezTo>
                  <a:lnTo>
                    <a:pt x="4506" y="26518"/>
                  </a:lnTo>
                  <a:cubicBezTo>
                    <a:pt x="4483" y="26523"/>
                    <a:pt x="4466" y="26539"/>
                    <a:pt x="4460" y="26562"/>
                  </a:cubicBezTo>
                  <a:cubicBezTo>
                    <a:pt x="4412" y="26592"/>
                    <a:pt x="4372" y="26633"/>
                    <a:pt x="4306" y="26637"/>
                  </a:cubicBezTo>
                  <a:cubicBezTo>
                    <a:pt x="4252" y="26628"/>
                    <a:pt x="4197" y="26626"/>
                    <a:pt x="4142" y="26626"/>
                  </a:cubicBezTo>
                  <a:cubicBezTo>
                    <a:pt x="4100" y="26626"/>
                    <a:pt x="4058" y="26627"/>
                    <a:pt x="4016" y="26627"/>
                  </a:cubicBezTo>
                  <a:cubicBezTo>
                    <a:pt x="3953" y="26627"/>
                    <a:pt x="3890" y="26624"/>
                    <a:pt x="3828" y="26612"/>
                  </a:cubicBezTo>
                  <a:lnTo>
                    <a:pt x="3943" y="26514"/>
                  </a:lnTo>
                  <a:cubicBezTo>
                    <a:pt x="3923" y="26501"/>
                    <a:pt x="3905" y="26496"/>
                    <a:pt x="3887" y="26496"/>
                  </a:cubicBezTo>
                  <a:cubicBezTo>
                    <a:pt x="3865" y="26496"/>
                    <a:pt x="3843" y="26505"/>
                    <a:pt x="3820" y="26520"/>
                  </a:cubicBezTo>
                  <a:cubicBezTo>
                    <a:pt x="3764" y="26559"/>
                    <a:pt x="3720" y="26613"/>
                    <a:pt x="3649" y="26636"/>
                  </a:cubicBezTo>
                  <a:cubicBezTo>
                    <a:pt x="3622" y="26631"/>
                    <a:pt x="3595" y="26628"/>
                    <a:pt x="3567" y="26628"/>
                  </a:cubicBezTo>
                  <a:cubicBezTo>
                    <a:pt x="3540" y="26628"/>
                    <a:pt x="3513" y="26631"/>
                    <a:pt x="3486" y="26636"/>
                  </a:cubicBezTo>
                  <a:cubicBezTo>
                    <a:pt x="3457" y="26630"/>
                    <a:pt x="3429" y="26629"/>
                    <a:pt x="3400" y="26629"/>
                  </a:cubicBezTo>
                  <a:cubicBezTo>
                    <a:pt x="3348" y="26629"/>
                    <a:pt x="3297" y="26634"/>
                    <a:pt x="3245" y="26637"/>
                  </a:cubicBezTo>
                  <a:lnTo>
                    <a:pt x="3245" y="26652"/>
                  </a:lnTo>
                  <a:cubicBezTo>
                    <a:pt x="3297" y="26655"/>
                    <a:pt x="3349" y="26663"/>
                    <a:pt x="3402" y="26663"/>
                  </a:cubicBezTo>
                  <a:cubicBezTo>
                    <a:pt x="3429" y="26663"/>
                    <a:pt x="3457" y="26661"/>
                    <a:pt x="3485" y="26655"/>
                  </a:cubicBezTo>
                  <a:cubicBezTo>
                    <a:pt x="3561" y="26664"/>
                    <a:pt x="3624" y="26680"/>
                    <a:pt x="3560" y="26760"/>
                  </a:cubicBezTo>
                  <a:cubicBezTo>
                    <a:pt x="3540" y="26763"/>
                    <a:pt x="3522" y="26778"/>
                    <a:pt x="3518" y="26798"/>
                  </a:cubicBezTo>
                  <a:cubicBezTo>
                    <a:pt x="3498" y="26798"/>
                    <a:pt x="3481" y="26814"/>
                    <a:pt x="3481" y="26834"/>
                  </a:cubicBezTo>
                  <a:cubicBezTo>
                    <a:pt x="3491" y="26840"/>
                    <a:pt x="3500" y="26846"/>
                    <a:pt x="3510" y="26852"/>
                  </a:cubicBezTo>
                  <a:cubicBezTo>
                    <a:pt x="3537" y="26841"/>
                    <a:pt x="3565" y="26831"/>
                    <a:pt x="3572" y="26802"/>
                  </a:cubicBezTo>
                  <a:cubicBezTo>
                    <a:pt x="3572" y="26802"/>
                    <a:pt x="3573" y="26802"/>
                    <a:pt x="3574" y="26802"/>
                  </a:cubicBezTo>
                  <a:cubicBezTo>
                    <a:pt x="3581" y="26802"/>
                    <a:pt x="3587" y="26798"/>
                    <a:pt x="3589" y="26790"/>
                  </a:cubicBezTo>
                  <a:cubicBezTo>
                    <a:pt x="3633" y="26768"/>
                    <a:pt x="3677" y="26744"/>
                    <a:pt x="3700" y="26701"/>
                  </a:cubicBezTo>
                  <a:lnTo>
                    <a:pt x="3807" y="26680"/>
                  </a:lnTo>
                  <a:cubicBezTo>
                    <a:pt x="3872" y="26694"/>
                    <a:pt x="3937" y="26696"/>
                    <a:pt x="4002" y="26696"/>
                  </a:cubicBezTo>
                  <a:cubicBezTo>
                    <a:pt x="4019" y="26696"/>
                    <a:pt x="4035" y="26696"/>
                    <a:pt x="4051" y="26696"/>
                  </a:cubicBezTo>
                  <a:cubicBezTo>
                    <a:pt x="4085" y="26696"/>
                    <a:pt x="4119" y="26696"/>
                    <a:pt x="4153" y="26699"/>
                  </a:cubicBezTo>
                  <a:cubicBezTo>
                    <a:pt x="4156" y="26699"/>
                    <a:pt x="4160" y="26699"/>
                    <a:pt x="4164" y="26699"/>
                  </a:cubicBezTo>
                  <a:cubicBezTo>
                    <a:pt x="4171" y="26699"/>
                    <a:pt x="4178" y="26699"/>
                    <a:pt x="4185" y="26699"/>
                  </a:cubicBezTo>
                  <a:cubicBezTo>
                    <a:pt x="4213" y="26699"/>
                    <a:pt x="4239" y="26703"/>
                    <a:pt x="4239" y="26744"/>
                  </a:cubicBezTo>
                  <a:cubicBezTo>
                    <a:pt x="4229" y="26746"/>
                    <a:pt x="4221" y="26752"/>
                    <a:pt x="4215" y="26760"/>
                  </a:cubicBezTo>
                  <a:cubicBezTo>
                    <a:pt x="4217" y="26779"/>
                    <a:pt x="4221" y="26798"/>
                    <a:pt x="4223" y="26817"/>
                  </a:cubicBezTo>
                  <a:lnTo>
                    <a:pt x="4272" y="26772"/>
                  </a:lnTo>
                  <a:cubicBezTo>
                    <a:pt x="4304" y="26765"/>
                    <a:pt x="4331" y="26746"/>
                    <a:pt x="4348" y="26719"/>
                  </a:cubicBezTo>
                  <a:cubicBezTo>
                    <a:pt x="4393" y="26703"/>
                    <a:pt x="4439" y="26699"/>
                    <a:pt x="4486" y="26699"/>
                  </a:cubicBezTo>
                  <a:cubicBezTo>
                    <a:pt x="4530" y="26699"/>
                    <a:pt x="4575" y="26702"/>
                    <a:pt x="4619" y="26702"/>
                  </a:cubicBezTo>
                  <a:cubicBezTo>
                    <a:pt x="4651" y="26702"/>
                    <a:pt x="4684" y="26700"/>
                    <a:pt x="4715" y="26694"/>
                  </a:cubicBezTo>
                  <a:cubicBezTo>
                    <a:pt x="4806" y="26699"/>
                    <a:pt x="4896" y="26704"/>
                    <a:pt x="4988" y="26709"/>
                  </a:cubicBezTo>
                  <a:cubicBezTo>
                    <a:pt x="5027" y="26712"/>
                    <a:pt x="5068" y="26712"/>
                    <a:pt x="5061" y="26762"/>
                  </a:cubicBezTo>
                  <a:cubicBezTo>
                    <a:pt x="4926" y="26867"/>
                    <a:pt x="4797" y="26977"/>
                    <a:pt x="4712" y="27117"/>
                  </a:cubicBezTo>
                  <a:lnTo>
                    <a:pt x="4713" y="27118"/>
                  </a:lnTo>
                  <a:cubicBezTo>
                    <a:pt x="4870" y="27024"/>
                    <a:pt x="5010" y="26907"/>
                    <a:pt x="5129" y="26769"/>
                  </a:cubicBezTo>
                  <a:cubicBezTo>
                    <a:pt x="5204" y="26733"/>
                    <a:pt x="5280" y="26719"/>
                    <a:pt x="5355" y="26719"/>
                  </a:cubicBezTo>
                  <a:cubicBezTo>
                    <a:pt x="5452" y="26719"/>
                    <a:pt x="5549" y="26742"/>
                    <a:pt x="5645" y="26769"/>
                  </a:cubicBezTo>
                  <a:cubicBezTo>
                    <a:pt x="5606" y="26821"/>
                    <a:pt x="5469" y="26855"/>
                    <a:pt x="5546" y="26923"/>
                  </a:cubicBezTo>
                  <a:cubicBezTo>
                    <a:pt x="5557" y="26933"/>
                    <a:pt x="5569" y="26937"/>
                    <a:pt x="5580" y="26937"/>
                  </a:cubicBezTo>
                  <a:cubicBezTo>
                    <a:pt x="5626" y="26937"/>
                    <a:pt x="5674" y="26874"/>
                    <a:pt x="5707" y="26834"/>
                  </a:cubicBezTo>
                  <a:cubicBezTo>
                    <a:pt x="5775" y="26767"/>
                    <a:pt x="5857" y="26740"/>
                    <a:pt x="5955" y="26740"/>
                  </a:cubicBezTo>
                  <a:cubicBezTo>
                    <a:pt x="5968" y="26740"/>
                    <a:pt x="5982" y="26740"/>
                    <a:pt x="5996" y="26741"/>
                  </a:cubicBezTo>
                  <a:cubicBezTo>
                    <a:pt x="6012" y="26743"/>
                    <a:pt x="6029" y="26743"/>
                    <a:pt x="6046" y="26743"/>
                  </a:cubicBezTo>
                  <a:cubicBezTo>
                    <a:pt x="6089" y="26743"/>
                    <a:pt x="6134" y="26740"/>
                    <a:pt x="6178" y="26739"/>
                  </a:cubicBezTo>
                  <a:lnTo>
                    <a:pt x="6178" y="26739"/>
                  </a:lnTo>
                  <a:cubicBezTo>
                    <a:pt x="6175" y="26750"/>
                    <a:pt x="6180" y="26762"/>
                    <a:pt x="6191" y="26766"/>
                  </a:cubicBezTo>
                  <a:lnTo>
                    <a:pt x="6150" y="26803"/>
                  </a:lnTo>
                  <a:cubicBezTo>
                    <a:pt x="6017" y="26853"/>
                    <a:pt x="5908" y="26933"/>
                    <a:pt x="5794" y="27009"/>
                  </a:cubicBezTo>
                  <a:lnTo>
                    <a:pt x="5868" y="27017"/>
                  </a:lnTo>
                  <a:cubicBezTo>
                    <a:pt x="5980" y="26962"/>
                    <a:pt x="6101" y="26918"/>
                    <a:pt x="6195" y="26838"/>
                  </a:cubicBezTo>
                  <a:cubicBezTo>
                    <a:pt x="6250" y="26833"/>
                    <a:pt x="6267" y="26788"/>
                    <a:pt x="6302" y="26762"/>
                  </a:cubicBezTo>
                  <a:cubicBezTo>
                    <a:pt x="6496" y="26722"/>
                    <a:pt x="6695" y="26752"/>
                    <a:pt x="6890" y="26729"/>
                  </a:cubicBezTo>
                  <a:lnTo>
                    <a:pt x="6971" y="26746"/>
                  </a:lnTo>
                  <a:lnTo>
                    <a:pt x="6899" y="26807"/>
                  </a:lnTo>
                  <a:cubicBezTo>
                    <a:pt x="6904" y="26815"/>
                    <a:pt x="6910" y="26822"/>
                    <a:pt x="6916" y="26828"/>
                  </a:cubicBezTo>
                  <a:cubicBezTo>
                    <a:pt x="6908" y="26823"/>
                    <a:pt x="6898" y="26820"/>
                    <a:pt x="6888" y="26816"/>
                  </a:cubicBezTo>
                  <a:cubicBezTo>
                    <a:pt x="6795" y="26892"/>
                    <a:pt x="6692" y="26964"/>
                    <a:pt x="6608" y="27047"/>
                  </a:cubicBezTo>
                  <a:cubicBezTo>
                    <a:pt x="6533" y="27120"/>
                    <a:pt x="6448" y="27149"/>
                    <a:pt x="6340" y="27149"/>
                  </a:cubicBezTo>
                  <a:cubicBezTo>
                    <a:pt x="6334" y="27149"/>
                    <a:pt x="6328" y="27149"/>
                    <a:pt x="6321" y="27149"/>
                  </a:cubicBezTo>
                  <a:cubicBezTo>
                    <a:pt x="6260" y="27147"/>
                    <a:pt x="6199" y="27147"/>
                    <a:pt x="6138" y="27147"/>
                  </a:cubicBezTo>
                  <a:cubicBezTo>
                    <a:pt x="6046" y="27147"/>
                    <a:pt x="5954" y="27148"/>
                    <a:pt x="5861" y="27148"/>
                  </a:cubicBezTo>
                  <a:cubicBezTo>
                    <a:pt x="5866" y="27189"/>
                    <a:pt x="5884" y="27195"/>
                    <a:pt x="5900" y="27195"/>
                  </a:cubicBezTo>
                  <a:cubicBezTo>
                    <a:pt x="5904" y="27195"/>
                    <a:pt x="5907" y="27194"/>
                    <a:pt x="5910" y="27194"/>
                  </a:cubicBezTo>
                  <a:cubicBezTo>
                    <a:pt x="5949" y="27192"/>
                    <a:pt x="5989" y="27192"/>
                    <a:pt x="6028" y="27192"/>
                  </a:cubicBezTo>
                  <a:cubicBezTo>
                    <a:pt x="6172" y="27192"/>
                    <a:pt x="6317" y="27202"/>
                    <a:pt x="6462" y="27202"/>
                  </a:cubicBezTo>
                  <a:cubicBezTo>
                    <a:pt x="6510" y="27202"/>
                    <a:pt x="6559" y="27201"/>
                    <a:pt x="6608" y="27198"/>
                  </a:cubicBezTo>
                  <a:cubicBezTo>
                    <a:pt x="6698" y="27192"/>
                    <a:pt x="6788" y="27191"/>
                    <a:pt x="6879" y="27191"/>
                  </a:cubicBezTo>
                  <a:cubicBezTo>
                    <a:pt x="6989" y="27191"/>
                    <a:pt x="7100" y="27193"/>
                    <a:pt x="7210" y="27193"/>
                  </a:cubicBezTo>
                  <a:cubicBezTo>
                    <a:pt x="7268" y="27193"/>
                    <a:pt x="7326" y="27193"/>
                    <a:pt x="7383" y="27191"/>
                  </a:cubicBezTo>
                  <a:cubicBezTo>
                    <a:pt x="8064" y="27167"/>
                    <a:pt x="8745" y="27159"/>
                    <a:pt x="9428" y="27143"/>
                  </a:cubicBezTo>
                  <a:cubicBezTo>
                    <a:pt x="9425" y="27135"/>
                    <a:pt x="9427" y="27127"/>
                    <a:pt x="9430" y="27119"/>
                  </a:cubicBezTo>
                  <a:lnTo>
                    <a:pt x="8901" y="27108"/>
                  </a:lnTo>
                  <a:lnTo>
                    <a:pt x="8817" y="27104"/>
                  </a:lnTo>
                  <a:cubicBezTo>
                    <a:pt x="8712" y="27114"/>
                    <a:pt x="8607" y="27119"/>
                    <a:pt x="8502" y="27119"/>
                  </a:cubicBezTo>
                  <a:cubicBezTo>
                    <a:pt x="8410" y="27119"/>
                    <a:pt x="8318" y="27115"/>
                    <a:pt x="8226" y="27108"/>
                  </a:cubicBezTo>
                  <a:lnTo>
                    <a:pt x="8219" y="27106"/>
                  </a:lnTo>
                  <a:cubicBezTo>
                    <a:pt x="8124" y="27119"/>
                    <a:pt x="8029" y="27122"/>
                    <a:pt x="7934" y="27122"/>
                  </a:cubicBezTo>
                  <a:cubicBezTo>
                    <a:pt x="7862" y="27122"/>
                    <a:pt x="7789" y="27120"/>
                    <a:pt x="7717" y="27120"/>
                  </a:cubicBezTo>
                  <a:cubicBezTo>
                    <a:pt x="7684" y="27120"/>
                    <a:pt x="7651" y="27121"/>
                    <a:pt x="7618" y="27122"/>
                  </a:cubicBezTo>
                  <a:cubicBezTo>
                    <a:pt x="7616" y="27122"/>
                    <a:pt x="7614" y="27122"/>
                    <a:pt x="7612" y="27122"/>
                  </a:cubicBezTo>
                  <a:cubicBezTo>
                    <a:pt x="7530" y="27122"/>
                    <a:pt x="7571" y="27079"/>
                    <a:pt x="7586" y="27046"/>
                  </a:cubicBezTo>
                  <a:cubicBezTo>
                    <a:pt x="7591" y="27042"/>
                    <a:pt x="7598" y="27037"/>
                    <a:pt x="7598" y="27034"/>
                  </a:cubicBezTo>
                  <a:cubicBezTo>
                    <a:pt x="7597" y="27027"/>
                    <a:pt x="7593" y="27021"/>
                    <a:pt x="7590" y="27014"/>
                  </a:cubicBezTo>
                  <a:lnTo>
                    <a:pt x="7590" y="27014"/>
                  </a:lnTo>
                  <a:cubicBezTo>
                    <a:pt x="7602" y="27017"/>
                    <a:pt x="7612" y="27019"/>
                    <a:pt x="7620" y="27019"/>
                  </a:cubicBezTo>
                  <a:cubicBezTo>
                    <a:pt x="7638" y="27019"/>
                    <a:pt x="7644" y="27009"/>
                    <a:pt x="7633" y="26984"/>
                  </a:cubicBezTo>
                  <a:lnTo>
                    <a:pt x="7633" y="26984"/>
                  </a:lnTo>
                  <a:cubicBezTo>
                    <a:pt x="7640" y="26992"/>
                    <a:pt x="7648" y="26995"/>
                    <a:pt x="7657" y="26995"/>
                  </a:cubicBezTo>
                  <a:cubicBezTo>
                    <a:pt x="7668" y="26995"/>
                    <a:pt x="7679" y="26990"/>
                    <a:pt x="7690" y="26983"/>
                  </a:cubicBezTo>
                  <a:cubicBezTo>
                    <a:pt x="7772" y="26924"/>
                    <a:pt x="7862" y="26873"/>
                    <a:pt x="7928" y="26798"/>
                  </a:cubicBezTo>
                  <a:cubicBezTo>
                    <a:pt x="8001" y="26738"/>
                    <a:pt x="8088" y="26716"/>
                    <a:pt x="8189" y="26716"/>
                  </a:cubicBezTo>
                  <a:cubicBezTo>
                    <a:pt x="8194" y="26716"/>
                    <a:pt x="8199" y="26716"/>
                    <a:pt x="8205" y="26716"/>
                  </a:cubicBezTo>
                  <a:cubicBezTo>
                    <a:pt x="8211" y="26716"/>
                    <a:pt x="8217" y="26716"/>
                    <a:pt x="8223" y="26716"/>
                  </a:cubicBezTo>
                  <a:cubicBezTo>
                    <a:pt x="8323" y="26716"/>
                    <a:pt x="8426" y="26708"/>
                    <a:pt x="8528" y="26704"/>
                  </a:cubicBezTo>
                  <a:lnTo>
                    <a:pt x="8528" y="26704"/>
                  </a:lnTo>
                  <a:cubicBezTo>
                    <a:pt x="8539" y="26738"/>
                    <a:pt x="8487" y="26779"/>
                    <a:pt x="8522" y="26798"/>
                  </a:cubicBezTo>
                  <a:cubicBezTo>
                    <a:pt x="8529" y="26802"/>
                    <a:pt x="8536" y="26804"/>
                    <a:pt x="8543" y="26804"/>
                  </a:cubicBezTo>
                  <a:cubicBezTo>
                    <a:pt x="8571" y="26804"/>
                    <a:pt x="8598" y="26776"/>
                    <a:pt x="8618" y="26753"/>
                  </a:cubicBezTo>
                  <a:cubicBezTo>
                    <a:pt x="8696" y="26704"/>
                    <a:pt x="8784" y="26704"/>
                    <a:pt x="8872" y="26704"/>
                  </a:cubicBezTo>
                  <a:lnTo>
                    <a:pt x="8872" y="26704"/>
                  </a:lnTo>
                  <a:cubicBezTo>
                    <a:pt x="8890" y="26704"/>
                    <a:pt x="8907" y="26704"/>
                    <a:pt x="8925" y="26703"/>
                  </a:cubicBezTo>
                  <a:cubicBezTo>
                    <a:pt x="8997" y="26702"/>
                    <a:pt x="9071" y="26700"/>
                    <a:pt x="9144" y="26699"/>
                  </a:cubicBezTo>
                  <a:lnTo>
                    <a:pt x="9144" y="26699"/>
                  </a:lnTo>
                  <a:cubicBezTo>
                    <a:pt x="9183" y="26788"/>
                    <a:pt x="9069" y="26810"/>
                    <a:pt x="9041" y="26870"/>
                  </a:cubicBezTo>
                  <a:lnTo>
                    <a:pt x="9074" y="26890"/>
                  </a:lnTo>
                  <a:cubicBezTo>
                    <a:pt x="9163" y="26838"/>
                    <a:pt x="9244" y="26773"/>
                    <a:pt x="9315" y="26699"/>
                  </a:cubicBezTo>
                  <a:lnTo>
                    <a:pt x="9517" y="26691"/>
                  </a:lnTo>
                  <a:cubicBezTo>
                    <a:pt x="9567" y="26716"/>
                    <a:pt x="9689" y="26681"/>
                    <a:pt x="9648" y="26781"/>
                  </a:cubicBezTo>
                  <a:cubicBezTo>
                    <a:pt x="9670" y="26753"/>
                    <a:pt x="9720" y="26746"/>
                    <a:pt x="9724" y="26707"/>
                  </a:cubicBezTo>
                  <a:cubicBezTo>
                    <a:pt x="9899" y="26675"/>
                    <a:pt x="10078" y="26706"/>
                    <a:pt x="10252" y="26670"/>
                  </a:cubicBezTo>
                  <a:cubicBezTo>
                    <a:pt x="10281" y="26684"/>
                    <a:pt x="10309" y="26689"/>
                    <a:pt x="10338" y="26689"/>
                  </a:cubicBezTo>
                  <a:cubicBezTo>
                    <a:pt x="10402" y="26689"/>
                    <a:pt x="10465" y="26665"/>
                    <a:pt x="10528" y="26665"/>
                  </a:cubicBezTo>
                  <a:cubicBezTo>
                    <a:pt x="10531" y="26665"/>
                    <a:pt x="10533" y="26665"/>
                    <a:pt x="10535" y="26665"/>
                  </a:cubicBezTo>
                  <a:cubicBezTo>
                    <a:pt x="10554" y="26685"/>
                    <a:pt x="10575" y="26699"/>
                    <a:pt x="10597" y="26699"/>
                  </a:cubicBezTo>
                  <a:cubicBezTo>
                    <a:pt x="10613" y="26699"/>
                    <a:pt x="10629" y="26692"/>
                    <a:pt x="10646" y="26676"/>
                  </a:cubicBezTo>
                  <a:lnTo>
                    <a:pt x="10788" y="26661"/>
                  </a:lnTo>
                  <a:cubicBezTo>
                    <a:pt x="10841" y="26667"/>
                    <a:pt x="10893" y="26669"/>
                    <a:pt x="10946" y="26669"/>
                  </a:cubicBezTo>
                  <a:cubicBezTo>
                    <a:pt x="11082" y="26669"/>
                    <a:pt x="11218" y="26653"/>
                    <a:pt x="11354" y="26650"/>
                  </a:cubicBezTo>
                  <a:lnTo>
                    <a:pt x="11354" y="26638"/>
                  </a:lnTo>
                  <a:lnTo>
                    <a:pt x="10913" y="26618"/>
                  </a:lnTo>
                  <a:lnTo>
                    <a:pt x="10787" y="26631"/>
                  </a:lnTo>
                  <a:cubicBezTo>
                    <a:pt x="10707" y="26628"/>
                    <a:pt x="10627" y="26627"/>
                    <a:pt x="10548" y="26625"/>
                  </a:cubicBezTo>
                  <a:cubicBezTo>
                    <a:pt x="10507" y="26622"/>
                    <a:pt x="10467" y="26619"/>
                    <a:pt x="10459" y="26574"/>
                  </a:cubicBezTo>
                  <a:cubicBezTo>
                    <a:pt x="10407" y="26638"/>
                    <a:pt x="10323" y="26611"/>
                    <a:pt x="10254" y="26628"/>
                  </a:cubicBezTo>
                  <a:lnTo>
                    <a:pt x="9975" y="26624"/>
                  </a:lnTo>
                  <a:cubicBezTo>
                    <a:pt x="9960" y="26580"/>
                    <a:pt x="9996" y="26561"/>
                    <a:pt x="10028" y="26538"/>
                  </a:cubicBezTo>
                  <a:cubicBezTo>
                    <a:pt x="10095" y="26491"/>
                    <a:pt x="10176" y="26455"/>
                    <a:pt x="10226" y="26389"/>
                  </a:cubicBezTo>
                  <a:cubicBezTo>
                    <a:pt x="10326" y="26264"/>
                    <a:pt x="10461" y="26224"/>
                    <a:pt x="10611" y="26224"/>
                  </a:cubicBezTo>
                  <a:cubicBezTo>
                    <a:pt x="10659" y="26224"/>
                    <a:pt x="10709" y="26228"/>
                    <a:pt x="10761" y="26235"/>
                  </a:cubicBezTo>
                  <a:cubicBezTo>
                    <a:pt x="10770" y="26273"/>
                    <a:pt x="10700" y="26303"/>
                    <a:pt x="10746" y="26345"/>
                  </a:cubicBezTo>
                  <a:cubicBezTo>
                    <a:pt x="10760" y="26356"/>
                    <a:pt x="10771" y="26361"/>
                    <a:pt x="10780" y="26361"/>
                  </a:cubicBezTo>
                  <a:cubicBezTo>
                    <a:pt x="10800" y="26361"/>
                    <a:pt x="10811" y="26340"/>
                    <a:pt x="10821" y="26320"/>
                  </a:cubicBezTo>
                  <a:cubicBezTo>
                    <a:pt x="10897" y="26244"/>
                    <a:pt x="10990" y="26232"/>
                    <a:pt x="11085" y="26232"/>
                  </a:cubicBezTo>
                  <a:cubicBezTo>
                    <a:pt x="11131" y="26232"/>
                    <a:pt x="11177" y="26234"/>
                    <a:pt x="11223" y="26234"/>
                  </a:cubicBezTo>
                  <a:cubicBezTo>
                    <a:pt x="11242" y="26234"/>
                    <a:pt x="11261" y="26234"/>
                    <a:pt x="11280" y="26233"/>
                  </a:cubicBezTo>
                  <a:cubicBezTo>
                    <a:pt x="11292" y="26254"/>
                    <a:pt x="11355" y="26224"/>
                    <a:pt x="11336" y="26275"/>
                  </a:cubicBezTo>
                  <a:lnTo>
                    <a:pt x="11418" y="26294"/>
                  </a:lnTo>
                  <a:cubicBezTo>
                    <a:pt x="11531" y="26257"/>
                    <a:pt x="11646" y="26246"/>
                    <a:pt x="11761" y="26246"/>
                  </a:cubicBezTo>
                  <a:cubicBezTo>
                    <a:pt x="11917" y="26246"/>
                    <a:pt x="12075" y="26266"/>
                    <a:pt x="12231" y="26267"/>
                  </a:cubicBezTo>
                  <a:cubicBezTo>
                    <a:pt x="12285" y="26267"/>
                    <a:pt x="12270" y="26315"/>
                    <a:pt x="12273" y="26347"/>
                  </a:cubicBezTo>
                  <a:cubicBezTo>
                    <a:pt x="12362" y="26285"/>
                    <a:pt x="12454" y="26259"/>
                    <a:pt x="12549" y="26259"/>
                  </a:cubicBezTo>
                  <a:cubicBezTo>
                    <a:pt x="12630" y="26259"/>
                    <a:pt x="12712" y="26278"/>
                    <a:pt x="12796" y="26309"/>
                  </a:cubicBezTo>
                  <a:lnTo>
                    <a:pt x="12757" y="26344"/>
                  </a:lnTo>
                  <a:cubicBezTo>
                    <a:pt x="12772" y="26332"/>
                    <a:pt x="12785" y="26322"/>
                    <a:pt x="12799" y="26310"/>
                  </a:cubicBezTo>
                  <a:lnTo>
                    <a:pt x="12797" y="26307"/>
                  </a:lnTo>
                  <a:cubicBezTo>
                    <a:pt x="12900" y="26281"/>
                    <a:pt x="13003" y="26274"/>
                    <a:pt x="13108" y="26274"/>
                  </a:cubicBezTo>
                  <a:cubicBezTo>
                    <a:pt x="13229" y="26274"/>
                    <a:pt x="13351" y="26284"/>
                    <a:pt x="13476" y="26284"/>
                  </a:cubicBezTo>
                  <a:cubicBezTo>
                    <a:pt x="13499" y="26284"/>
                    <a:pt x="13523" y="26283"/>
                    <a:pt x="13546" y="26282"/>
                  </a:cubicBezTo>
                  <a:lnTo>
                    <a:pt x="13546" y="26282"/>
                  </a:lnTo>
                  <a:cubicBezTo>
                    <a:pt x="13504" y="26382"/>
                    <a:pt x="13410" y="26419"/>
                    <a:pt x="13365" y="26487"/>
                  </a:cubicBezTo>
                  <a:lnTo>
                    <a:pt x="13418" y="26491"/>
                  </a:lnTo>
                  <a:cubicBezTo>
                    <a:pt x="13487" y="26445"/>
                    <a:pt x="13555" y="26403"/>
                    <a:pt x="13623" y="26359"/>
                  </a:cubicBezTo>
                  <a:cubicBezTo>
                    <a:pt x="13647" y="26342"/>
                    <a:pt x="13653" y="26323"/>
                    <a:pt x="13626" y="26304"/>
                  </a:cubicBezTo>
                  <a:lnTo>
                    <a:pt x="13626" y="26304"/>
                  </a:lnTo>
                  <a:cubicBezTo>
                    <a:pt x="13638" y="26308"/>
                    <a:pt x="13650" y="26310"/>
                    <a:pt x="13662" y="26310"/>
                  </a:cubicBezTo>
                  <a:cubicBezTo>
                    <a:pt x="13716" y="26310"/>
                    <a:pt x="13761" y="26271"/>
                    <a:pt x="13815" y="26271"/>
                  </a:cubicBezTo>
                  <a:cubicBezTo>
                    <a:pt x="13818" y="26271"/>
                    <a:pt x="13821" y="26271"/>
                    <a:pt x="13824" y="26272"/>
                  </a:cubicBezTo>
                  <a:cubicBezTo>
                    <a:pt x="13884" y="26279"/>
                    <a:pt x="13945" y="26282"/>
                    <a:pt x="14005" y="26282"/>
                  </a:cubicBezTo>
                  <a:cubicBezTo>
                    <a:pt x="14068" y="26282"/>
                    <a:pt x="14132" y="26279"/>
                    <a:pt x="14195" y="26275"/>
                  </a:cubicBezTo>
                  <a:cubicBezTo>
                    <a:pt x="14241" y="26280"/>
                    <a:pt x="14287" y="26287"/>
                    <a:pt x="14333" y="26288"/>
                  </a:cubicBezTo>
                  <a:cubicBezTo>
                    <a:pt x="14409" y="26292"/>
                    <a:pt x="14417" y="26328"/>
                    <a:pt x="14404" y="26378"/>
                  </a:cubicBezTo>
                  <a:cubicBezTo>
                    <a:pt x="14483" y="26290"/>
                    <a:pt x="14597" y="26281"/>
                    <a:pt x="14713" y="26279"/>
                  </a:cubicBezTo>
                  <a:cubicBezTo>
                    <a:pt x="14712" y="26269"/>
                    <a:pt x="14716" y="26260"/>
                    <a:pt x="14722" y="26253"/>
                  </a:cubicBezTo>
                  <a:cubicBezTo>
                    <a:pt x="14679" y="26244"/>
                    <a:pt x="14624" y="26260"/>
                    <a:pt x="14606" y="26209"/>
                  </a:cubicBezTo>
                  <a:cubicBezTo>
                    <a:pt x="14629" y="26205"/>
                    <a:pt x="14643" y="26193"/>
                    <a:pt x="14647" y="26174"/>
                  </a:cubicBezTo>
                  <a:cubicBezTo>
                    <a:pt x="14673" y="26172"/>
                    <a:pt x="14688" y="26162"/>
                    <a:pt x="14688" y="26139"/>
                  </a:cubicBezTo>
                  <a:cubicBezTo>
                    <a:pt x="14693" y="26141"/>
                    <a:pt x="14697" y="26141"/>
                    <a:pt x="14701" y="26141"/>
                  </a:cubicBezTo>
                  <a:cubicBezTo>
                    <a:pt x="14715" y="26141"/>
                    <a:pt x="14728" y="26132"/>
                    <a:pt x="14731" y="26116"/>
                  </a:cubicBezTo>
                  <a:cubicBezTo>
                    <a:pt x="14754" y="26107"/>
                    <a:pt x="14776" y="26096"/>
                    <a:pt x="14770" y="26068"/>
                  </a:cubicBezTo>
                  <a:lnTo>
                    <a:pt x="14770" y="26068"/>
                  </a:lnTo>
                  <a:cubicBezTo>
                    <a:pt x="14777" y="26072"/>
                    <a:pt x="14783" y="26074"/>
                    <a:pt x="14788" y="26074"/>
                  </a:cubicBezTo>
                  <a:cubicBezTo>
                    <a:pt x="14800" y="26074"/>
                    <a:pt x="14808" y="26064"/>
                    <a:pt x="14814" y="26052"/>
                  </a:cubicBezTo>
                  <a:cubicBezTo>
                    <a:pt x="14884" y="25986"/>
                    <a:pt x="14967" y="25974"/>
                    <a:pt x="15053" y="25974"/>
                  </a:cubicBezTo>
                  <a:cubicBezTo>
                    <a:pt x="15100" y="25974"/>
                    <a:pt x="15148" y="25978"/>
                    <a:pt x="15195" y="25978"/>
                  </a:cubicBezTo>
                  <a:cubicBezTo>
                    <a:pt x="15206" y="25978"/>
                    <a:pt x="15216" y="25977"/>
                    <a:pt x="15227" y="25977"/>
                  </a:cubicBezTo>
                  <a:cubicBezTo>
                    <a:pt x="15232" y="26006"/>
                    <a:pt x="15241" y="26016"/>
                    <a:pt x="15254" y="26016"/>
                  </a:cubicBezTo>
                  <a:cubicBezTo>
                    <a:pt x="15268" y="26016"/>
                    <a:pt x="15284" y="26005"/>
                    <a:pt x="15302" y="25992"/>
                  </a:cubicBezTo>
                  <a:cubicBezTo>
                    <a:pt x="15342" y="25992"/>
                    <a:pt x="15382" y="25992"/>
                    <a:pt x="15422" y="25992"/>
                  </a:cubicBezTo>
                  <a:cubicBezTo>
                    <a:pt x="15503" y="25992"/>
                    <a:pt x="15583" y="25994"/>
                    <a:pt x="15663" y="26007"/>
                  </a:cubicBezTo>
                  <a:cubicBezTo>
                    <a:pt x="15683" y="26027"/>
                    <a:pt x="15702" y="26046"/>
                    <a:pt x="15723" y="26065"/>
                  </a:cubicBezTo>
                  <a:cubicBezTo>
                    <a:pt x="15769" y="26028"/>
                    <a:pt x="15821" y="26014"/>
                    <a:pt x="15881" y="26014"/>
                  </a:cubicBezTo>
                  <a:cubicBezTo>
                    <a:pt x="15896" y="26014"/>
                    <a:pt x="15911" y="26014"/>
                    <a:pt x="15927" y="26016"/>
                  </a:cubicBezTo>
                  <a:cubicBezTo>
                    <a:pt x="16033" y="26026"/>
                    <a:pt x="16141" y="26027"/>
                    <a:pt x="16248" y="26030"/>
                  </a:cubicBezTo>
                  <a:cubicBezTo>
                    <a:pt x="16241" y="26090"/>
                    <a:pt x="16169" y="26108"/>
                    <a:pt x="16141" y="26154"/>
                  </a:cubicBezTo>
                  <a:lnTo>
                    <a:pt x="16101" y="26187"/>
                  </a:lnTo>
                  <a:lnTo>
                    <a:pt x="16062" y="26221"/>
                  </a:lnTo>
                  <a:cubicBezTo>
                    <a:pt x="16051" y="26223"/>
                    <a:pt x="16041" y="26229"/>
                    <a:pt x="16033" y="26237"/>
                  </a:cubicBezTo>
                  <a:cubicBezTo>
                    <a:pt x="16037" y="26255"/>
                    <a:pt x="16039" y="26273"/>
                    <a:pt x="16041" y="26292"/>
                  </a:cubicBezTo>
                  <a:lnTo>
                    <a:pt x="16086" y="26246"/>
                  </a:lnTo>
                  <a:cubicBezTo>
                    <a:pt x="16088" y="26246"/>
                    <a:pt x="16090" y="26246"/>
                    <a:pt x="16091" y="26246"/>
                  </a:cubicBezTo>
                  <a:cubicBezTo>
                    <a:pt x="16110" y="26246"/>
                    <a:pt x="16126" y="26233"/>
                    <a:pt x="16133" y="26216"/>
                  </a:cubicBezTo>
                  <a:cubicBezTo>
                    <a:pt x="16153" y="26215"/>
                    <a:pt x="16172" y="26203"/>
                    <a:pt x="16180" y="26185"/>
                  </a:cubicBezTo>
                  <a:cubicBezTo>
                    <a:pt x="16243" y="26158"/>
                    <a:pt x="16299" y="26124"/>
                    <a:pt x="16337" y="26071"/>
                  </a:cubicBezTo>
                  <a:cubicBezTo>
                    <a:pt x="16391" y="26042"/>
                    <a:pt x="16449" y="26037"/>
                    <a:pt x="16509" y="26037"/>
                  </a:cubicBezTo>
                  <a:cubicBezTo>
                    <a:pt x="16523" y="26037"/>
                    <a:pt x="16536" y="26037"/>
                    <a:pt x="16549" y="26038"/>
                  </a:cubicBezTo>
                  <a:cubicBezTo>
                    <a:pt x="16587" y="26038"/>
                    <a:pt x="16624" y="26039"/>
                    <a:pt x="16662" y="26039"/>
                  </a:cubicBezTo>
                  <a:cubicBezTo>
                    <a:pt x="16738" y="26039"/>
                    <a:pt x="16814" y="26038"/>
                    <a:pt x="16889" y="26038"/>
                  </a:cubicBezTo>
                  <a:cubicBezTo>
                    <a:pt x="16901" y="26055"/>
                    <a:pt x="16912" y="26073"/>
                    <a:pt x="16898" y="26093"/>
                  </a:cubicBezTo>
                  <a:cubicBezTo>
                    <a:pt x="16906" y="26095"/>
                    <a:pt x="16914" y="26096"/>
                    <a:pt x="16921" y="26096"/>
                  </a:cubicBezTo>
                  <a:cubicBezTo>
                    <a:pt x="16959" y="26096"/>
                    <a:pt x="16988" y="26076"/>
                    <a:pt x="17016" y="26053"/>
                  </a:cubicBezTo>
                  <a:cubicBezTo>
                    <a:pt x="17064" y="26052"/>
                    <a:pt x="17112" y="26051"/>
                    <a:pt x="17160" y="26051"/>
                  </a:cubicBezTo>
                  <a:cubicBezTo>
                    <a:pt x="17252" y="26051"/>
                    <a:pt x="17344" y="26055"/>
                    <a:pt x="17436" y="26070"/>
                  </a:cubicBezTo>
                  <a:cubicBezTo>
                    <a:pt x="17441" y="26069"/>
                    <a:pt x="17445" y="26068"/>
                    <a:pt x="17450" y="26068"/>
                  </a:cubicBezTo>
                  <a:cubicBezTo>
                    <a:pt x="17468" y="26068"/>
                    <a:pt x="17479" y="26077"/>
                    <a:pt x="17480" y="26097"/>
                  </a:cubicBezTo>
                  <a:cubicBezTo>
                    <a:pt x="17531" y="26063"/>
                    <a:pt x="17590" y="26061"/>
                    <a:pt x="17649" y="26061"/>
                  </a:cubicBezTo>
                  <a:cubicBezTo>
                    <a:pt x="17656" y="26061"/>
                    <a:pt x="17664" y="26061"/>
                    <a:pt x="17671" y="26061"/>
                  </a:cubicBezTo>
                  <a:cubicBezTo>
                    <a:pt x="17735" y="26062"/>
                    <a:pt x="17798" y="26062"/>
                    <a:pt x="17862" y="26062"/>
                  </a:cubicBezTo>
                  <a:cubicBezTo>
                    <a:pt x="17926" y="26062"/>
                    <a:pt x="17989" y="26062"/>
                    <a:pt x="18053" y="26063"/>
                  </a:cubicBezTo>
                  <a:cubicBezTo>
                    <a:pt x="18061" y="26069"/>
                    <a:pt x="18066" y="26085"/>
                    <a:pt x="18076" y="26085"/>
                  </a:cubicBezTo>
                  <a:cubicBezTo>
                    <a:pt x="18081" y="26085"/>
                    <a:pt x="18087" y="26081"/>
                    <a:pt x="18094" y="26071"/>
                  </a:cubicBezTo>
                  <a:lnTo>
                    <a:pt x="18830" y="26093"/>
                  </a:lnTo>
                  <a:lnTo>
                    <a:pt x="19170" y="26114"/>
                  </a:lnTo>
                  <a:cubicBezTo>
                    <a:pt x="19337" y="26123"/>
                    <a:pt x="19337" y="26123"/>
                    <a:pt x="19280" y="26272"/>
                  </a:cubicBezTo>
                  <a:cubicBezTo>
                    <a:pt x="19264" y="26274"/>
                    <a:pt x="19257" y="26281"/>
                    <a:pt x="19262" y="26293"/>
                  </a:cubicBezTo>
                  <a:cubicBezTo>
                    <a:pt x="19263" y="26296"/>
                    <a:pt x="19271" y="26302"/>
                    <a:pt x="19273" y="26302"/>
                  </a:cubicBezTo>
                  <a:cubicBezTo>
                    <a:pt x="19273" y="26302"/>
                    <a:pt x="19274" y="26302"/>
                    <a:pt x="19274" y="26301"/>
                  </a:cubicBezTo>
                  <a:cubicBezTo>
                    <a:pt x="19287" y="26294"/>
                    <a:pt x="19289" y="26284"/>
                    <a:pt x="19279" y="26274"/>
                  </a:cubicBezTo>
                  <a:cubicBezTo>
                    <a:pt x="19280" y="26273"/>
                    <a:pt x="19280" y="26272"/>
                    <a:pt x="19281" y="26272"/>
                  </a:cubicBezTo>
                  <a:cubicBezTo>
                    <a:pt x="19332" y="26196"/>
                    <a:pt x="19393" y="26130"/>
                    <a:pt x="19495" y="26130"/>
                  </a:cubicBezTo>
                  <a:cubicBezTo>
                    <a:pt x="19512" y="26130"/>
                    <a:pt x="19531" y="26132"/>
                    <a:pt x="19551" y="26136"/>
                  </a:cubicBezTo>
                  <a:cubicBezTo>
                    <a:pt x="19629" y="26154"/>
                    <a:pt x="19709" y="26167"/>
                    <a:pt x="19789" y="26175"/>
                  </a:cubicBezTo>
                  <a:cubicBezTo>
                    <a:pt x="19834" y="26179"/>
                    <a:pt x="19835" y="26208"/>
                    <a:pt x="19813" y="26236"/>
                  </a:cubicBezTo>
                  <a:cubicBezTo>
                    <a:pt x="19799" y="26238"/>
                    <a:pt x="19791" y="26247"/>
                    <a:pt x="19796" y="26259"/>
                  </a:cubicBezTo>
                  <a:cubicBezTo>
                    <a:pt x="19799" y="26262"/>
                    <a:pt x="19803" y="26266"/>
                    <a:pt x="19809" y="26266"/>
                  </a:cubicBezTo>
                  <a:cubicBezTo>
                    <a:pt x="19822" y="26259"/>
                    <a:pt x="19823" y="26249"/>
                    <a:pt x="19812" y="26238"/>
                  </a:cubicBezTo>
                  <a:lnTo>
                    <a:pt x="19815" y="26236"/>
                  </a:lnTo>
                  <a:cubicBezTo>
                    <a:pt x="19882" y="26186"/>
                    <a:pt x="19954" y="26172"/>
                    <a:pt x="20028" y="26172"/>
                  </a:cubicBezTo>
                  <a:cubicBezTo>
                    <a:pt x="20113" y="26172"/>
                    <a:pt x="20200" y="26190"/>
                    <a:pt x="20284" y="26192"/>
                  </a:cubicBezTo>
                  <a:cubicBezTo>
                    <a:pt x="20354" y="26193"/>
                    <a:pt x="20291" y="26256"/>
                    <a:pt x="20321" y="26300"/>
                  </a:cubicBezTo>
                  <a:cubicBezTo>
                    <a:pt x="20382" y="26219"/>
                    <a:pt x="20466" y="26197"/>
                    <a:pt x="20557" y="26197"/>
                  </a:cubicBezTo>
                  <a:cubicBezTo>
                    <a:pt x="20586" y="26197"/>
                    <a:pt x="20616" y="26200"/>
                    <a:pt x="20647" y="26203"/>
                  </a:cubicBezTo>
                  <a:cubicBezTo>
                    <a:pt x="20694" y="26208"/>
                    <a:pt x="20742" y="26205"/>
                    <a:pt x="20790" y="26208"/>
                  </a:cubicBezTo>
                  <a:cubicBezTo>
                    <a:pt x="20924" y="26215"/>
                    <a:pt x="20924" y="26215"/>
                    <a:pt x="20879" y="26340"/>
                  </a:cubicBezTo>
                  <a:cubicBezTo>
                    <a:pt x="20819" y="26395"/>
                    <a:pt x="20781" y="26471"/>
                    <a:pt x="20773" y="26554"/>
                  </a:cubicBezTo>
                  <a:cubicBezTo>
                    <a:pt x="20837" y="26483"/>
                    <a:pt x="20899" y="26444"/>
                    <a:pt x="20931" y="26385"/>
                  </a:cubicBezTo>
                  <a:cubicBezTo>
                    <a:pt x="20971" y="26359"/>
                    <a:pt x="21008" y="26329"/>
                    <a:pt x="21027" y="26288"/>
                  </a:cubicBezTo>
                  <a:cubicBezTo>
                    <a:pt x="21076" y="26239"/>
                    <a:pt x="21134" y="26217"/>
                    <a:pt x="21206" y="26217"/>
                  </a:cubicBezTo>
                  <a:cubicBezTo>
                    <a:pt x="21217" y="26217"/>
                    <a:pt x="21229" y="26217"/>
                    <a:pt x="21241" y="26218"/>
                  </a:cubicBezTo>
                  <a:cubicBezTo>
                    <a:pt x="21377" y="26230"/>
                    <a:pt x="21514" y="26233"/>
                    <a:pt x="21650" y="26240"/>
                  </a:cubicBezTo>
                  <a:cubicBezTo>
                    <a:pt x="21651" y="26250"/>
                    <a:pt x="21655" y="26261"/>
                    <a:pt x="21662" y="26269"/>
                  </a:cubicBezTo>
                  <a:lnTo>
                    <a:pt x="21599" y="26345"/>
                  </a:lnTo>
                  <a:lnTo>
                    <a:pt x="21626" y="26367"/>
                  </a:lnTo>
                  <a:cubicBezTo>
                    <a:pt x="21660" y="26343"/>
                    <a:pt x="21701" y="26324"/>
                    <a:pt x="21711" y="26282"/>
                  </a:cubicBezTo>
                  <a:cubicBezTo>
                    <a:pt x="21749" y="26254"/>
                    <a:pt x="21792" y="26248"/>
                    <a:pt x="21836" y="26248"/>
                  </a:cubicBezTo>
                  <a:cubicBezTo>
                    <a:pt x="21858" y="26248"/>
                    <a:pt x="21880" y="26249"/>
                    <a:pt x="21902" y="26250"/>
                  </a:cubicBezTo>
                  <a:lnTo>
                    <a:pt x="22484" y="26278"/>
                  </a:lnTo>
                  <a:lnTo>
                    <a:pt x="22484" y="26279"/>
                  </a:lnTo>
                  <a:lnTo>
                    <a:pt x="22485" y="26279"/>
                  </a:lnTo>
                  <a:cubicBezTo>
                    <a:pt x="22520" y="26289"/>
                    <a:pt x="22546" y="26303"/>
                    <a:pt x="22523" y="26338"/>
                  </a:cubicBezTo>
                  <a:lnTo>
                    <a:pt x="22523" y="26338"/>
                  </a:lnTo>
                  <a:cubicBezTo>
                    <a:pt x="22523" y="26338"/>
                    <a:pt x="22523" y="26338"/>
                    <a:pt x="22523" y="26338"/>
                  </a:cubicBezTo>
                  <a:lnTo>
                    <a:pt x="22520" y="26342"/>
                  </a:lnTo>
                  <a:cubicBezTo>
                    <a:pt x="22521" y="26341"/>
                    <a:pt x="22522" y="26340"/>
                    <a:pt x="22523" y="26338"/>
                  </a:cubicBezTo>
                  <a:lnTo>
                    <a:pt x="22523" y="26338"/>
                  </a:lnTo>
                  <a:cubicBezTo>
                    <a:pt x="22525" y="26339"/>
                    <a:pt x="22528" y="26339"/>
                    <a:pt x="22530" y="26339"/>
                  </a:cubicBezTo>
                  <a:cubicBezTo>
                    <a:pt x="22574" y="26339"/>
                    <a:pt x="22589" y="26298"/>
                    <a:pt x="22623" y="26284"/>
                  </a:cubicBezTo>
                  <a:lnTo>
                    <a:pt x="23105" y="26311"/>
                  </a:lnTo>
                  <a:cubicBezTo>
                    <a:pt x="23162" y="26368"/>
                    <a:pt x="23092" y="26407"/>
                    <a:pt x="23076" y="26454"/>
                  </a:cubicBezTo>
                  <a:cubicBezTo>
                    <a:pt x="23090" y="26456"/>
                    <a:pt x="23099" y="26471"/>
                    <a:pt x="23096" y="26486"/>
                  </a:cubicBezTo>
                  <a:cubicBezTo>
                    <a:pt x="23143" y="26443"/>
                    <a:pt x="23214" y="26416"/>
                    <a:pt x="23225" y="26349"/>
                  </a:cubicBezTo>
                  <a:lnTo>
                    <a:pt x="23279" y="26322"/>
                  </a:lnTo>
                  <a:cubicBezTo>
                    <a:pt x="23504" y="26359"/>
                    <a:pt x="23737" y="26334"/>
                    <a:pt x="23959" y="26385"/>
                  </a:cubicBezTo>
                  <a:cubicBezTo>
                    <a:pt x="23960" y="26416"/>
                    <a:pt x="23916" y="26443"/>
                    <a:pt x="23949" y="26482"/>
                  </a:cubicBezTo>
                  <a:cubicBezTo>
                    <a:pt x="23995" y="26457"/>
                    <a:pt x="24033" y="26430"/>
                    <a:pt x="24054" y="26387"/>
                  </a:cubicBezTo>
                  <a:cubicBezTo>
                    <a:pt x="24071" y="26386"/>
                    <a:pt x="24088" y="26386"/>
                    <a:pt x="24105" y="26386"/>
                  </a:cubicBezTo>
                  <a:cubicBezTo>
                    <a:pt x="24266" y="26386"/>
                    <a:pt x="24423" y="26417"/>
                    <a:pt x="24583" y="26417"/>
                  </a:cubicBezTo>
                  <a:cubicBezTo>
                    <a:pt x="24588" y="26417"/>
                    <a:pt x="24593" y="26417"/>
                    <a:pt x="24599" y="26417"/>
                  </a:cubicBezTo>
                  <a:cubicBezTo>
                    <a:pt x="24720" y="26417"/>
                    <a:pt x="24704" y="26477"/>
                    <a:pt x="24689" y="26543"/>
                  </a:cubicBezTo>
                  <a:cubicBezTo>
                    <a:pt x="24614" y="26611"/>
                    <a:pt x="24600" y="26701"/>
                    <a:pt x="24574" y="26778"/>
                  </a:cubicBezTo>
                  <a:cubicBezTo>
                    <a:pt x="24613" y="26727"/>
                    <a:pt x="24685" y="26688"/>
                    <a:pt x="24710" y="26619"/>
                  </a:cubicBezTo>
                  <a:cubicBezTo>
                    <a:pt x="24794" y="26505"/>
                    <a:pt x="24901" y="26445"/>
                    <a:pt x="25046" y="26445"/>
                  </a:cubicBezTo>
                  <a:cubicBezTo>
                    <a:pt x="25080" y="26445"/>
                    <a:pt x="25116" y="26448"/>
                    <a:pt x="25154" y="26455"/>
                  </a:cubicBezTo>
                  <a:cubicBezTo>
                    <a:pt x="25300" y="26481"/>
                    <a:pt x="25451" y="26480"/>
                    <a:pt x="25601" y="26491"/>
                  </a:cubicBezTo>
                  <a:cubicBezTo>
                    <a:pt x="25607" y="26511"/>
                    <a:pt x="25609" y="26549"/>
                    <a:pt x="25619" y="26550"/>
                  </a:cubicBezTo>
                  <a:cubicBezTo>
                    <a:pt x="25621" y="26550"/>
                    <a:pt x="25623" y="26550"/>
                    <a:pt x="25626" y="26550"/>
                  </a:cubicBezTo>
                  <a:cubicBezTo>
                    <a:pt x="25663" y="26550"/>
                    <a:pt x="25684" y="26523"/>
                    <a:pt x="25702" y="26498"/>
                  </a:cubicBezTo>
                  <a:lnTo>
                    <a:pt x="26421" y="26525"/>
                  </a:lnTo>
                  <a:cubicBezTo>
                    <a:pt x="26437" y="26555"/>
                    <a:pt x="26455" y="26570"/>
                    <a:pt x="26473" y="26570"/>
                  </a:cubicBezTo>
                  <a:cubicBezTo>
                    <a:pt x="26490" y="26570"/>
                    <a:pt x="26509" y="26557"/>
                    <a:pt x="26528" y="26532"/>
                  </a:cubicBezTo>
                  <a:cubicBezTo>
                    <a:pt x="26785" y="26575"/>
                    <a:pt x="27049" y="26563"/>
                    <a:pt x="27308" y="26593"/>
                  </a:cubicBezTo>
                  <a:cubicBezTo>
                    <a:pt x="27487" y="26613"/>
                    <a:pt x="27684" y="26603"/>
                    <a:pt x="27873" y="26611"/>
                  </a:cubicBezTo>
                  <a:cubicBezTo>
                    <a:pt x="27875" y="26611"/>
                    <a:pt x="27877" y="26611"/>
                    <a:pt x="27879" y="26611"/>
                  </a:cubicBezTo>
                  <a:cubicBezTo>
                    <a:pt x="27897" y="26611"/>
                    <a:pt x="27917" y="26609"/>
                    <a:pt x="27937" y="26609"/>
                  </a:cubicBezTo>
                  <a:cubicBezTo>
                    <a:pt x="27981" y="26609"/>
                    <a:pt x="28026" y="26616"/>
                    <a:pt x="28053" y="26661"/>
                  </a:cubicBezTo>
                  <a:lnTo>
                    <a:pt x="28016" y="26693"/>
                  </a:lnTo>
                  <a:lnTo>
                    <a:pt x="28027" y="26753"/>
                  </a:lnTo>
                  <a:cubicBezTo>
                    <a:pt x="28070" y="26740"/>
                    <a:pt x="28106" y="26709"/>
                    <a:pt x="28123" y="26669"/>
                  </a:cubicBezTo>
                  <a:lnTo>
                    <a:pt x="28233" y="26624"/>
                  </a:lnTo>
                  <a:cubicBezTo>
                    <a:pt x="28246" y="26631"/>
                    <a:pt x="28261" y="26635"/>
                    <a:pt x="28275" y="26635"/>
                  </a:cubicBezTo>
                  <a:cubicBezTo>
                    <a:pt x="28288" y="26635"/>
                    <a:pt x="28301" y="26632"/>
                    <a:pt x="28314" y="26626"/>
                  </a:cubicBezTo>
                  <a:lnTo>
                    <a:pt x="28726" y="26661"/>
                  </a:lnTo>
                  <a:lnTo>
                    <a:pt x="28767" y="26656"/>
                  </a:lnTo>
                  <a:lnTo>
                    <a:pt x="28768" y="26764"/>
                  </a:lnTo>
                  <a:cubicBezTo>
                    <a:pt x="28831" y="26702"/>
                    <a:pt x="28907" y="26662"/>
                    <a:pt x="29006" y="26662"/>
                  </a:cubicBezTo>
                  <a:cubicBezTo>
                    <a:pt x="29007" y="26662"/>
                    <a:pt x="29009" y="26662"/>
                    <a:pt x="29010" y="26662"/>
                  </a:cubicBezTo>
                  <a:cubicBezTo>
                    <a:pt x="29133" y="26662"/>
                    <a:pt x="29247" y="26710"/>
                    <a:pt x="29369" y="26710"/>
                  </a:cubicBezTo>
                  <a:cubicBezTo>
                    <a:pt x="29378" y="26710"/>
                    <a:pt x="29387" y="26710"/>
                    <a:pt x="29397" y="26709"/>
                  </a:cubicBezTo>
                  <a:lnTo>
                    <a:pt x="29397" y="26709"/>
                  </a:lnTo>
                  <a:cubicBezTo>
                    <a:pt x="29458" y="26778"/>
                    <a:pt x="29359" y="26833"/>
                    <a:pt x="29372" y="26895"/>
                  </a:cubicBezTo>
                  <a:cubicBezTo>
                    <a:pt x="29441" y="26840"/>
                    <a:pt x="29482" y="26759"/>
                    <a:pt x="29576" y="26722"/>
                  </a:cubicBezTo>
                  <a:lnTo>
                    <a:pt x="29618" y="26727"/>
                  </a:lnTo>
                  <a:cubicBezTo>
                    <a:pt x="29621" y="26694"/>
                    <a:pt x="29625" y="26659"/>
                    <a:pt x="29630" y="26625"/>
                  </a:cubicBezTo>
                  <a:lnTo>
                    <a:pt x="29630" y="26625"/>
                  </a:lnTo>
                  <a:cubicBezTo>
                    <a:pt x="29626" y="26659"/>
                    <a:pt x="29621" y="26694"/>
                    <a:pt x="29618" y="26728"/>
                  </a:cubicBezTo>
                  <a:cubicBezTo>
                    <a:pt x="29633" y="26737"/>
                    <a:pt x="29651" y="26742"/>
                    <a:pt x="29668" y="26742"/>
                  </a:cubicBezTo>
                  <a:cubicBezTo>
                    <a:pt x="29682" y="26742"/>
                    <a:pt x="29696" y="26739"/>
                    <a:pt x="29709" y="26733"/>
                  </a:cubicBezTo>
                  <a:lnTo>
                    <a:pt x="30102" y="26763"/>
                  </a:lnTo>
                  <a:cubicBezTo>
                    <a:pt x="30124" y="26792"/>
                    <a:pt x="30108" y="26827"/>
                    <a:pt x="30087" y="26894"/>
                  </a:cubicBezTo>
                  <a:lnTo>
                    <a:pt x="30217" y="26775"/>
                  </a:lnTo>
                  <a:lnTo>
                    <a:pt x="30751" y="26800"/>
                  </a:lnTo>
                  <a:cubicBezTo>
                    <a:pt x="30775" y="26869"/>
                    <a:pt x="30700" y="26916"/>
                    <a:pt x="30698" y="26978"/>
                  </a:cubicBezTo>
                  <a:cubicBezTo>
                    <a:pt x="30741" y="26942"/>
                    <a:pt x="30809" y="26922"/>
                    <a:pt x="30827" y="26861"/>
                  </a:cubicBezTo>
                  <a:cubicBezTo>
                    <a:pt x="30873" y="26823"/>
                    <a:pt x="30926" y="26814"/>
                    <a:pt x="30982" y="26814"/>
                  </a:cubicBezTo>
                  <a:cubicBezTo>
                    <a:pt x="31006" y="26814"/>
                    <a:pt x="31031" y="26816"/>
                    <a:pt x="31055" y="26817"/>
                  </a:cubicBezTo>
                  <a:cubicBezTo>
                    <a:pt x="31169" y="26825"/>
                    <a:pt x="31285" y="26829"/>
                    <a:pt x="31399" y="26835"/>
                  </a:cubicBezTo>
                  <a:cubicBezTo>
                    <a:pt x="31418" y="26861"/>
                    <a:pt x="31396" y="26883"/>
                    <a:pt x="31387" y="26905"/>
                  </a:cubicBezTo>
                  <a:cubicBezTo>
                    <a:pt x="31389" y="26922"/>
                    <a:pt x="31390" y="26938"/>
                    <a:pt x="31392" y="26954"/>
                  </a:cubicBezTo>
                  <a:cubicBezTo>
                    <a:pt x="31426" y="26935"/>
                    <a:pt x="31465" y="26920"/>
                    <a:pt x="31476" y="26880"/>
                  </a:cubicBezTo>
                  <a:cubicBezTo>
                    <a:pt x="31520" y="26853"/>
                    <a:pt x="31568" y="26847"/>
                    <a:pt x="31617" y="26847"/>
                  </a:cubicBezTo>
                  <a:cubicBezTo>
                    <a:pt x="31648" y="26847"/>
                    <a:pt x="31679" y="26849"/>
                    <a:pt x="31709" y="26851"/>
                  </a:cubicBezTo>
                  <a:cubicBezTo>
                    <a:pt x="31822" y="26857"/>
                    <a:pt x="31935" y="26865"/>
                    <a:pt x="32049" y="26872"/>
                  </a:cubicBezTo>
                  <a:lnTo>
                    <a:pt x="32094" y="26871"/>
                  </a:lnTo>
                  <a:lnTo>
                    <a:pt x="32192" y="26880"/>
                  </a:lnTo>
                  <a:cubicBezTo>
                    <a:pt x="32213" y="26880"/>
                    <a:pt x="32234" y="26880"/>
                    <a:pt x="32255" y="26880"/>
                  </a:cubicBezTo>
                  <a:cubicBezTo>
                    <a:pt x="32383" y="26880"/>
                    <a:pt x="32510" y="26886"/>
                    <a:pt x="32637" y="26898"/>
                  </a:cubicBezTo>
                  <a:cubicBezTo>
                    <a:pt x="32689" y="26903"/>
                    <a:pt x="32710" y="26922"/>
                    <a:pt x="32697" y="26966"/>
                  </a:cubicBezTo>
                  <a:lnTo>
                    <a:pt x="32744" y="27012"/>
                  </a:lnTo>
                  <a:lnTo>
                    <a:pt x="32867" y="26911"/>
                  </a:lnTo>
                  <a:lnTo>
                    <a:pt x="32950" y="26905"/>
                  </a:lnTo>
                  <a:cubicBezTo>
                    <a:pt x="33086" y="26917"/>
                    <a:pt x="33220" y="26933"/>
                    <a:pt x="33354" y="26938"/>
                  </a:cubicBezTo>
                  <a:cubicBezTo>
                    <a:pt x="33459" y="26942"/>
                    <a:pt x="33404" y="26993"/>
                    <a:pt x="33402" y="27031"/>
                  </a:cubicBezTo>
                  <a:lnTo>
                    <a:pt x="33396" y="27036"/>
                  </a:lnTo>
                  <a:cubicBezTo>
                    <a:pt x="33360" y="27053"/>
                    <a:pt x="33351" y="27085"/>
                    <a:pt x="33336" y="27115"/>
                  </a:cubicBezTo>
                  <a:cubicBezTo>
                    <a:pt x="33297" y="27144"/>
                    <a:pt x="33277" y="27184"/>
                    <a:pt x="33266" y="27243"/>
                  </a:cubicBezTo>
                  <a:cubicBezTo>
                    <a:pt x="33327" y="27203"/>
                    <a:pt x="33373" y="27167"/>
                    <a:pt x="33403" y="27118"/>
                  </a:cubicBezTo>
                  <a:cubicBezTo>
                    <a:pt x="33422" y="27111"/>
                    <a:pt x="33436" y="27100"/>
                    <a:pt x="33436" y="27081"/>
                  </a:cubicBezTo>
                  <a:cubicBezTo>
                    <a:pt x="33451" y="27079"/>
                    <a:pt x="33458" y="27072"/>
                    <a:pt x="33458" y="27059"/>
                  </a:cubicBezTo>
                  <a:cubicBezTo>
                    <a:pt x="33520" y="27038"/>
                    <a:pt x="33540" y="26958"/>
                    <a:pt x="33612" y="26958"/>
                  </a:cubicBezTo>
                  <a:cubicBezTo>
                    <a:pt x="33613" y="26958"/>
                    <a:pt x="33614" y="26958"/>
                    <a:pt x="33615" y="26958"/>
                  </a:cubicBezTo>
                  <a:cubicBezTo>
                    <a:pt x="33763" y="26962"/>
                    <a:pt x="33912" y="26977"/>
                    <a:pt x="34060" y="26995"/>
                  </a:cubicBezTo>
                  <a:cubicBezTo>
                    <a:pt x="34121" y="27003"/>
                    <a:pt x="34090" y="27047"/>
                    <a:pt x="34078" y="27079"/>
                  </a:cubicBezTo>
                  <a:cubicBezTo>
                    <a:pt x="34013" y="27136"/>
                    <a:pt x="33984" y="27206"/>
                    <a:pt x="33956" y="27310"/>
                  </a:cubicBezTo>
                  <a:cubicBezTo>
                    <a:pt x="34040" y="27215"/>
                    <a:pt x="34134" y="27167"/>
                    <a:pt x="34185" y="27084"/>
                  </a:cubicBezTo>
                  <a:cubicBezTo>
                    <a:pt x="34231" y="27039"/>
                    <a:pt x="34285" y="27015"/>
                    <a:pt x="34352" y="27015"/>
                  </a:cubicBezTo>
                  <a:cubicBezTo>
                    <a:pt x="34367" y="27015"/>
                    <a:pt x="34383" y="27017"/>
                    <a:pt x="34400" y="27020"/>
                  </a:cubicBezTo>
                  <a:cubicBezTo>
                    <a:pt x="34475" y="27033"/>
                    <a:pt x="34552" y="27045"/>
                    <a:pt x="34626" y="27045"/>
                  </a:cubicBezTo>
                  <a:cubicBezTo>
                    <a:pt x="34638" y="27045"/>
                    <a:pt x="34649" y="27045"/>
                    <a:pt x="34661" y="27044"/>
                  </a:cubicBezTo>
                  <a:cubicBezTo>
                    <a:pt x="34666" y="27044"/>
                    <a:pt x="34670" y="27044"/>
                    <a:pt x="34675" y="27044"/>
                  </a:cubicBezTo>
                  <a:cubicBezTo>
                    <a:pt x="34779" y="27044"/>
                    <a:pt x="34789" y="27108"/>
                    <a:pt x="34793" y="27175"/>
                  </a:cubicBezTo>
                  <a:cubicBezTo>
                    <a:pt x="34883" y="27160"/>
                    <a:pt x="34921" y="27079"/>
                    <a:pt x="35008" y="27079"/>
                  </a:cubicBezTo>
                  <a:cubicBezTo>
                    <a:pt x="35017" y="27079"/>
                    <a:pt x="35027" y="27080"/>
                    <a:pt x="35038" y="27083"/>
                  </a:cubicBezTo>
                  <a:cubicBezTo>
                    <a:pt x="35141" y="27104"/>
                    <a:pt x="35252" y="27108"/>
                    <a:pt x="35359" y="27121"/>
                  </a:cubicBezTo>
                  <a:cubicBezTo>
                    <a:pt x="35413" y="27127"/>
                    <a:pt x="35390" y="27160"/>
                    <a:pt x="35385" y="27185"/>
                  </a:cubicBezTo>
                  <a:lnTo>
                    <a:pt x="35356" y="27215"/>
                  </a:lnTo>
                  <a:cubicBezTo>
                    <a:pt x="35362" y="27236"/>
                    <a:pt x="35368" y="27256"/>
                    <a:pt x="35374" y="27278"/>
                  </a:cubicBezTo>
                  <a:cubicBezTo>
                    <a:pt x="35417" y="27267"/>
                    <a:pt x="35450" y="27236"/>
                    <a:pt x="35466" y="27194"/>
                  </a:cubicBezTo>
                  <a:cubicBezTo>
                    <a:pt x="35502" y="27153"/>
                    <a:pt x="35547" y="27144"/>
                    <a:pt x="35594" y="27144"/>
                  </a:cubicBezTo>
                  <a:cubicBezTo>
                    <a:pt x="35626" y="27144"/>
                    <a:pt x="35658" y="27148"/>
                    <a:pt x="35690" y="27148"/>
                  </a:cubicBezTo>
                  <a:cubicBezTo>
                    <a:pt x="35693" y="27148"/>
                    <a:pt x="35696" y="27148"/>
                    <a:pt x="35700" y="27148"/>
                  </a:cubicBezTo>
                  <a:cubicBezTo>
                    <a:pt x="35810" y="27178"/>
                    <a:pt x="35925" y="27182"/>
                    <a:pt x="36037" y="27193"/>
                  </a:cubicBezTo>
                  <a:cubicBezTo>
                    <a:pt x="36116" y="27201"/>
                    <a:pt x="36117" y="27241"/>
                    <a:pt x="36098" y="27292"/>
                  </a:cubicBezTo>
                  <a:cubicBezTo>
                    <a:pt x="36104" y="27312"/>
                    <a:pt x="36109" y="27332"/>
                    <a:pt x="36114" y="27354"/>
                  </a:cubicBezTo>
                  <a:cubicBezTo>
                    <a:pt x="36190" y="27253"/>
                    <a:pt x="36280" y="27226"/>
                    <a:pt x="36376" y="27226"/>
                  </a:cubicBezTo>
                  <a:cubicBezTo>
                    <a:pt x="36483" y="27226"/>
                    <a:pt x="36596" y="27259"/>
                    <a:pt x="36704" y="27263"/>
                  </a:cubicBezTo>
                  <a:cubicBezTo>
                    <a:pt x="36725" y="27313"/>
                    <a:pt x="36669" y="27352"/>
                    <a:pt x="36688" y="27398"/>
                  </a:cubicBezTo>
                  <a:cubicBezTo>
                    <a:pt x="36740" y="27373"/>
                    <a:pt x="36783" y="27341"/>
                    <a:pt x="36809" y="27293"/>
                  </a:cubicBezTo>
                  <a:cubicBezTo>
                    <a:pt x="36835" y="27278"/>
                    <a:pt x="36862" y="27274"/>
                    <a:pt x="36889" y="27274"/>
                  </a:cubicBezTo>
                  <a:cubicBezTo>
                    <a:pt x="36925" y="27274"/>
                    <a:pt x="36961" y="27281"/>
                    <a:pt x="36996" y="27281"/>
                  </a:cubicBezTo>
                  <a:cubicBezTo>
                    <a:pt x="37000" y="27281"/>
                    <a:pt x="37005" y="27281"/>
                    <a:pt x="37009" y="27281"/>
                  </a:cubicBezTo>
                  <a:cubicBezTo>
                    <a:pt x="37088" y="27292"/>
                    <a:pt x="37167" y="27311"/>
                    <a:pt x="37245" y="27312"/>
                  </a:cubicBezTo>
                  <a:cubicBezTo>
                    <a:pt x="37354" y="27313"/>
                    <a:pt x="37354" y="27368"/>
                    <a:pt x="37346" y="27431"/>
                  </a:cubicBezTo>
                  <a:cubicBezTo>
                    <a:pt x="37411" y="27373"/>
                    <a:pt x="37482" y="27341"/>
                    <a:pt x="37571" y="27341"/>
                  </a:cubicBezTo>
                  <a:cubicBezTo>
                    <a:pt x="37595" y="27341"/>
                    <a:pt x="37620" y="27343"/>
                    <a:pt x="37647" y="27348"/>
                  </a:cubicBezTo>
                  <a:cubicBezTo>
                    <a:pt x="37712" y="27359"/>
                    <a:pt x="37779" y="27370"/>
                    <a:pt x="37847" y="27370"/>
                  </a:cubicBezTo>
                  <a:cubicBezTo>
                    <a:pt x="37898" y="27370"/>
                    <a:pt x="37950" y="27364"/>
                    <a:pt x="38000" y="27346"/>
                  </a:cubicBezTo>
                  <a:lnTo>
                    <a:pt x="37566" y="27285"/>
                  </a:lnTo>
                  <a:cubicBezTo>
                    <a:pt x="37538" y="27223"/>
                    <a:pt x="37614" y="27201"/>
                    <a:pt x="37620" y="27157"/>
                  </a:cubicBezTo>
                  <a:cubicBezTo>
                    <a:pt x="37656" y="27125"/>
                    <a:pt x="37700" y="27121"/>
                    <a:pt x="37746" y="27121"/>
                  </a:cubicBezTo>
                  <a:cubicBezTo>
                    <a:pt x="37761" y="27121"/>
                    <a:pt x="37776" y="27122"/>
                    <a:pt x="37791" y="27122"/>
                  </a:cubicBezTo>
                  <a:cubicBezTo>
                    <a:pt x="37833" y="27122"/>
                    <a:pt x="37876" y="27122"/>
                    <a:pt x="37919" y="27122"/>
                  </a:cubicBezTo>
                  <a:cubicBezTo>
                    <a:pt x="38006" y="27122"/>
                    <a:pt x="38095" y="27122"/>
                    <a:pt x="38190" y="27122"/>
                  </a:cubicBezTo>
                  <a:cubicBezTo>
                    <a:pt x="38150" y="27218"/>
                    <a:pt x="38113" y="27304"/>
                    <a:pt x="38000" y="27346"/>
                  </a:cubicBezTo>
                  <a:lnTo>
                    <a:pt x="38005" y="27345"/>
                  </a:lnTo>
                  <a:lnTo>
                    <a:pt x="38005" y="27345"/>
                  </a:lnTo>
                  <a:cubicBezTo>
                    <a:pt x="38005" y="27417"/>
                    <a:pt x="37962" y="27476"/>
                    <a:pt x="37924" y="27538"/>
                  </a:cubicBezTo>
                  <a:lnTo>
                    <a:pt x="37997" y="27538"/>
                  </a:lnTo>
                  <a:cubicBezTo>
                    <a:pt x="38050" y="27490"/>
                    <a:pt x="38078" y="27421"/>
                    <a:pt x="38158" y="27398"/>
                  </a:cubicBezTo>
                  <a:cubicBezTo>
                    <a:pt x="38258" y="27172"/>
                    <a:pt x="38460" y="27041"/>
                    <a:pt x="38716" y="26960"/>
                  </a:cubicBezTo>
                  <a:cubicBezTo>
                    <a:pt x="38734" y="26955"/>
                    <a:pt x="38756" y="26947"/>
                    <a:pt x="38777" y="26947"/>
                  </a:cubicBezTo>
                  <a:cubicBezTo>
                    <a:pt x="38804" y="26947"/>
                    <a:pt x="38828" y="26960"/>
                    <a:pt x="38828" y="27008"/>
                  </a:cubicBezTo>
                  <a:cubicBezTo>
                    <a:pt x="38670" y="27149"/>
                    <a:pt x="38534" y="27306"/>
                    <a:pt x="38401" y="27464"/>
                  </a:cubicBezTo>
                  <a:cubicBezTo>
                    <a:pt x="38406" y="27489"/>
                    <a:pt x="38409" y="27515"/>
                    <a:pt x="38414" y="27540"/>
                  </a:cubicBezTo>
                  <a:cubicBezTo>
                    <a:pt x="38475" y="27493"/>
                    <a:pt x="38517" y="27420"/>
                    <a:pt x="38607" y="27411"/>
                  </a:cubicBezTo>
                  <a:cubicBezTo>
                    <a:pt x="38569" y="27381"/>
                    <a:pt x="38615" y="27349"/>
                    <a:pt x="38642" y="27318"/>
                  </a:cubicBezTo>
                  <a:cubicBezTo>
                    <a:pt x="38729" y="27217"/>
                    <a:pt x="38843" y="27132"/>
                    <a:pt x="38910" y="27018"/>
                  </a:cubicBezTo>
                  <a:cubicBezTo>
                    <a:pt x="38953" y="26980"/>
                    <a:pt x="39003" y="26973"/>
                    <a:pt x="39055" y="26973"/>
                  </a:cubicBezTo>
                  <a:cubicBezTo>
                    <a:pt x="39089" y="26973"/>
                    <a:pt x="39123" y="26976"/>
                    <a:pt x="39157" y="26976"/>
                  </a:cubicBezTo>
                  <a:cubicBezTo>
                    <a:pt x="39181" y="26976"/>
                    <a:pt x="39204" y="26975"/>
                    <a:pt x="39226" y="26970"/>
                  </a:cubicBezTo>
                  <a:cubicBezTo>
                    <a:pt x="39250" y="26974"/>
                    <a:pt x="39273" y="26976"/>
                    <a:pt x="39297" y="26976"/>
                  </a:cubicBezTo>
                  <a:cubicBezTo>
                    <a:pt x="39351" y="26976"/>
                    <a:pt x="39408" y="26965"/>
                    <a:pt x="39473" y="26942"/>
                  </a:cubicBezTo>
                  <a:cubicBezTo>
                    <a:pt x="39396" y="26923"/>
                    <a:pt x="39335" y="26907"/>
                    <a:pt x="39274" y="26907"/>
                  </a:cubicBezTo>
                  <a:cubicBezTo>
                    <a:pt x="39259" y="26907"/>
                    <a:pt x="39244" y="26908"/>
                    <a:pt x="39228" y="26910"/>
                  </a:cubicBezTo>
                  <a:cubicBezTo>
                    <a:pt x="39195" y="26905"/>
                    <a:pt x="39162" y="26901"/>
                    <a:pt x="39130" y="26896"/>
                  </a:cubicBezTo>
                  <a:cubicBezTo>
                    <a:pt x="39065" y="26888"/>
                    <a:pt x="39080" y="26854"/>
                    <a:pt x="39095" y="26821"/>
                  </a:cubicBezTo>
                  <a:lnTo>
                    <a:pt x="39126" y="26788"/>
                  </a:lnTo>
                  <a:cubicBezTo>
                    <a:pt x="39236" y="26665"/>
                    <a:pt x="39362" y="26564"/>
                    <a:pt x="39557" y="26564"/>
                  </a:cubicBezTo>
                  <a:cubicBezTo>
                    <a:pt x="39563" y="26564"/>
                    <a:pt x="39570" y="26564"/>
                    <a:pt x="39577" y="26564"/>
                  </a:cubicBezTo>
                  <a:cubicBezTo>
                    <a:pt x="39581" y="26564"/>
                    <a:pt x="39589" y="26548"/>
                    <a:pt x="39598" y="26533"/>
                  </a:cubicBezTo>
                  <a:cubicBezTo>
                    <a:pt x="39562" y="26500"/>
                    <a:pt x="39486" y="26524"/>
                    <a:pt x="39463" y="26468"/>
                  </a:cubicBezTo>
                  <a:cubicBezTo>
                    <a:pt x="39503" y="26425"/>
                    <a:pt x="39555" y="26384"/>
                    <a:pt x="39585" y="26334"/>
                  </a:cubicBezTo>
                  <a:cubicBezTo>
                    <a:pt x="39640" y="26242"/>
                    <a:pt x="39717" y="26202"/>
                    <a:pt x="39820" y="26202"/>
                  </a:cubicBezTo>
                  <a:cubicBezTo>
                    <a:pt x="39841" y="26202"/>
                    <a:pt x="39862" y="26203"/>
                    <a:pt x="39885" y="26206"/>
                  </a:cubicBezTo>
                  <a:cubicBezTo>
                    <a:pt x="39906" y="26187"/>
                    <a:pt x="39926" y="26168"/>
                    <a:pt x="39923" y="26140"/>
                  </a:cubicBezTo>
                  <a:cubicBezTo>
                    <a:pt x="39871" y="26130"/>
                    <a:pt x="39811" y="26140"/>
                    <a:pt x="39773" y="26086"/>
                  </a:cubicBezTo>
                  <a:cubicBezTo>
                    <a:pt x="39838" y="25975"/>
                    <a:pt x="39907" y="25862"/>
                    <a:pt x="39969" y="25746"/>
                  </a:cubicBezTo>
                  <a:cubicBezTo>
                    <a:pt x="39995" y="25699"/>
                    <a:pt x="40034" y="25675"/>
                    <a:pt x="40091" y="25664"/>
                  </a:cubicBezTo>
                  <a:cubicBezTo>
                    <a:pt x="40154" y="25652"/>
                    <a:pt x="40217" y="25637"/>
                    <a:pt x="40252" y="25630"/>
                  </a:cubicBezTo>
                  <a:cubicBezTo>
                    <a:pt x="40133" y="25588"/>
                    <a:pt x="40004" y="25579"/>
                    <a:pt x="39871" y="25579"/>
                  </a:cubicBezTo>
                  <a:cubicBezTo>
                    <a:pt x="39781" y="25579"/>
                    <a:pt x="39689" y="25583"/>
                    <a:pt x="39597" y="25583"/>
                  </a:cubicBezTo>
                  <a:cubicBezTo>
                    <a:pt x="39515" y="25583"/>
                    <a:pt x="39434" y="25580"/>
                    <a:pt x="39353" y="25569"/>
                  </a:cubicBezTo>
                  <a:cubicBezTo>
                    <a:pt x="39338" y="25476"/>
                    <a:pt x="39373" y="25392"/>
                    <a:pt x="39388" y="25308"/>
                  </a:cubicBezTo>
                  <a:cubicBezTo>
                    <a:pt x="39396" y="25262"/>
                    <a:pt x="39423" y="25249"/>
                    <a:pt x="39466" y="25249"/>
                  </a:cubicBezTo>
                  <a:cubicBezTo>
                    <a:pt x="39473" y="25249"/>
                    <a:pt x="39481" y="25250"/>
                    <a:pt x="39490" y="25251"/>
                  </a:cubicBezTo>
                  <a:cubicBezTo>
                    <a:pt x="39592" y="25259"/>
                    <a:pt x="39694" y="25262"/>
                    <a:pt x="39797" y="25264"/>
                  </a:cubicBezTo>
                  <a:cubicBezTo>
                    <a:pt x="39822" y="25264"/>
                    <a:pt x="39847" y="25264"/>
                    <a:pt x="39872" y="25264"/>
                  </a:cubicBezTo>
                  <a:cubicBezTo>
                    <a:pt x="39983" y="25264"/>
                    <a:pt x="40093" y="25258"/>
                    <a:pt x="40200" y="25205"/>
                  </a:cubicBezTo>
                  <a:cubicBezTo>
                    <a:pt x="39946" y="25141"/>
                    <a:pt x="39688" y="25161"/>
                    <a:pt x="39442" y="25111"/>
                  </a:cubicBezTo>
                  <a:cubicBezTo>
                    <a:pt x="39423" y="25026"/>
                    <a:pt x="39467" y="24949"/>
                    <a:pt x="39471" y="24867"/>
                  </a:cubicBezTo>
                  <a:cubicBezTo>
                    <a:pt x="39474" y="24789"/>
                    <a:pt x="39513" y="24773"/>
                    <a:pt x="39582" y="24773"/>
                  </a:cubicBezTo>
                  <a:cubicBezTo>
                    <a:pt x="39593" y="24773"/>
                    <a:pt x="39605" y="24773"/>
                    <a:pt x="39617" y="24774"/>
                  </a:cubicBezTo>
                  <a:cubicBezTo>
                    <a:pt x="39735" y="24780"/>
                    <a:pt x="39853" y="24792"/>
                    <a:pt x="39972" y="24792"/>
                  </a:cubicBezTo>
                  <a:cubicBezTo>
                    <a:pt x="40076" y="24792"/>
                    <a:pt x="40180" y="24783"/>
                    <a:pt x="40285" y="24752"/>
                  </a:cubicBezTo>
                  <a:cubicBezTo>
                    <a:pt x="40036" y="24688"/>
                    <a:pt x="39775" y="24716"/>
                    <a:pt x="39539" y="24651"/>
                  </a:cubicBezTo>
                  <a:cubicBezTo>
                    <a:pt x="39514" y="24622"/>
                    <a:pt x="39520" y="24592"/>
                    <a:pt x="39523" y="24562"/>
                  </a:cubicBezTo>
                  <a:cubicBezTo>
                    <a:pt x="39538" y="24472"/>
                    <a:pt x="39543" y="24452"/>
                    <a:pt x="39608" y="24452"/>
                  </a:cubicBezTo>
                  <a:cubicBezTo>
                    <a:pt x="39625" y="24452"/>
                    <a:pt x="39647" y="24453"/>
                    <a:pt x="39674" y="24455"/>
                  </a:cubicBezTo>
                  <a:cubicBezTo>
                    <a:pt x="39722" y="24459"/>
                    <a:pt x="39769" y="24464"/>
                    <a:pt x="39817" y="24471"/>
                  </a:cubicBezTo>
                  <a:cubicBezTo>
                    <a:pt x="39917" y="24484"/>
                    <a:pt x="40018" y="24490"/>
                    <a:pt x="40120" y="24490"/>
                  </a:cubicBezTo>
                  <a:cubicBezTo>
                    <a:pt x="40201" y="24490"/>
                    <a:pt x="40282" y="24486"/>
                    <a:pt x="40362" y="24478"/>
                  </a:cubicBezTo>
                  <a:cubicBezTo>
                    <a:pt x="40333" y="24428"/>
                    <a:pt x="40290" y="24425"/>
                    <a:pt x="40252" y="24418"/>
                  </a:cubicBezTo>
                  <a:cubicBezTo>
                    <a:pt x="40077" y="24389"/>
                    <a:pt x="39902" y="24361"/>
                    <a:pt x="39729" y="24329"/>
                  </a:cubicBezTo>
                  <a:cubicBezTo>
                    <a:pt x="39570" y="24301"/>
                    <a:pt x="39567" y="24299"/>
                    <a:pt x="39589" y="24160"/>
                  </a:cubicBezTo>
                  <a:cubicBezTo>
                    <a:pt x="39674" y="23587"/>
                    <a:pt x="39759" y="23014"/>
                    <a:pt x="39849" y="22441"/>
                  </a:cubicBezTo>
                  <a:cubicBezTo>
                    <a:pt x="40032" y="21279"/>
                    <a:pt x="40225" y="20117"/>
                    <a:pt x="40448" y="18960"/>
                  </a:cubicBezTo>
                  <a:cubicBezTo>
                    <a:pt x="40674" y="17791"/>
                    <a:pt x="40912" y="16624"/>
                    <a:pt x="41140" y="15456"/>
                  </a:cubicBezTo>
                  <a:cubicBezTo>
                    <a:pt x="41195" y="15173"/>
                    <a:pt x="41254" y="14892"/>
                    <a:pt x="41251" y="14603"/>
                  </a:cubicBezTo>
                  <a:cubicBezTo>
                    <a:pt x="41242" y="14204"/>
                    <a:pt x="41070" y="14032"/>
                    <a:pt x="40604" y="13966"/>
                  </a:cubicBezTo>
                  <a:cubicBezTo>
                    <a:pt x="40500" y="13951"/>
                    <a:pt x="40393" y="13945"/>
                    <a:pt x="40265" y="13933"/>
                  </a:cubicBezTo>
                  <a:cubicBezTo>
                    <a:pt x="40408" y="13775"/>
                    <a:pt x="40404" y="13608"/>
                    <a:pt x="40389" y="13439"/>
                  </a:cubicBezTo>
                  <a:cubicBezTo>
                    <a:pt x="40349" y="13055"/>
                    <a:pt x="40346" y="12669"/>
                    <a:pt x="40379" y="12285"/>
                  </a:cubicBezTo>
                  <a:cubicBezTo>
                    <a:pt x="40409" y="11965"/>
                    <a:pt x="40420" y="11644"/>
                    <a:pt x="40435" y="11323"/>
                  </a:cubicBezTo>
                  <a:cubicBezTo>
                    <a:pt x="40452" y="11043"/>
                    <a:pt x="40427" y="10761"/>
                    <a:pt x="40361" y="10488"/>
                  </a:cubicBezTo>
                  <a:cubicBezTo>
                    <a:pt x="40304" y="10258"/>
                    <a:pt x="40168" y="10121"/>
                    <a:pt x="39870" y="10094"/>
                  </a:cubicBezTo>
                  <a:cubicBezTo>
                    <a:pt x="39442" y="10056"/>
                    <a:pt x="39019" y="9986"/>
                    <a:pt x="38592" y="9932"/>
                  </a:cubicBezTo>
                  <a:cubicBezTo>
                    <a:pt x="38488" y="9919"/>
                    <a:pt x="38446" y="9888"/>
                    <a:pt x="38448" y="9790"/>
                  </a:cubicBezTo>
                  <a:cubicBezTo>
                    <a:pt x="38464" y="9345"/>
                    <a:pt x="38439" y="8902"/>
                    <a:pt x="38421" y="8458"/>
                  </a:cubicBezTo>
                  <a:cubicBezTo>
                    <a:pt x="38410" y="8231"/>
                    <a:pt x="38407" y="8004"/>
                    <a:pt x="38439" y="7777"/>
                  </a:cubicBezTo>
                  <a:cubicBezTo>
                    <a:pt x="38469" y="7580"/>
                    <a:pt x="38472" y="7380"/>
                    <a:pt x="38448" y="7183"/>
                  </a:cubicBezTo>
                  <a:cubicBezTo>
                    <a:pt x="38393" y="6763"/>
                    <a:pt x="38082" y="6572"/>
                    <a:pt x="37742" y="6535"/>
                  </a:cubicBezTo>
                  <a:cubicBezTo>
                    <a:pt x="37388" y="6498"/>
                    <a:pt x="37035" y="6468"/>
                    <a:pt x="36679" y="6456"/>
                  </a:cubicBezTo>
                  <a:cubicBezTo>
                    <a:pt x="36567" y="6456"/>
                    <a:pt x="36455" y="6423"/>
                    <a:pt x="36358" y="6362"/>
                  </a:cubicBezTo>
                  <a:cubicBezTo>
                    <a:pt x="36062" y="6173"/>
                    <a:pt x="35764" y="5988"/>
                    <a:pt x="35468" y="5799"/>
                  </a:cubicBezTo>
                  <a:cubicBezTo>
                    <a:pt x="35337" y="5717"/>
                    <a:pt x="35338" y="5714"/>
                    <a:pt x="35407" y="5591"/>
                  </a:cubicBezTo>
                  <a:cubicBezTo>
                    <a:pt x="35613" y="5221"/>
                    <a:pt x="35810" y="4850"/>
                    <a:pt x="35938" y="4453"/>
                  </a:cubicBezTo>
                  <a:cubicBezTo>
                    <a:pt x="36023" y="4186"/>
                    <a:pt x="36079" y="3911"/>
                    <a:pt x="36316" y="3689"/>
                  </a:cubicBezTo>
                  <a:cubicBezTo>
                    <a:pt x="36449" y="3564"/>
                    <a:pt x="36360" y="3396"/>
                    <a:pt x="36168" y="3346"/>
                  </a:cubicBezTo>
                  <a:cubicBezTo>
                    <a:pt x="36115" y="3332"/>
                    <a:pt x="36061" y="3326"/>
                    <a:pt x="36007" y="3325"/>
                  </a:cubicBezTo>
                  <a:cubicBezTo>
                    <a:pt x="35673" y="3324"/>
                    <a:pt x="35357" y="3252"/>
                    <a:pt x="35047" y="3155"/>
                  </a:cubicBezTo>
                  <a:cubicBezTo>
                    <a:pt x="34798" y="3075"/>
                    <a:pt x="34548" y="2994"/>
                    <a:pt x="34296" y="2923"/>
                  </a:cubicBezTo>
                  <a:cubicBezTo>
                    <a:pt x="33856" y="2797"/>
                    <a:pt x="33412" y="2736"/>
                    <a:pt x="32961" y="2736"/>
                  </a:cubicBezTo>
                  <a:cubicBezTo>
                    <a:pt x="32713" y="2736"/>
                    <a:pt x="32463" y="2755"/>
                    <a:pt x="32211" y="2791"/>
                  </a:cubicBezTo>
                  <a:cubicBezTo>
                    <a:pt x="31483" y="2896"/>
                    <a:pt x="30832" y="3158"/>
                    <a:pt x="30210" y="3484"/>
                  </a:cubicBezTo>
                  <a:cubicBezTo>
                    <a:pt x="30119" y="3531"/>
                    <a:pt x="30080" y="3562"/>
                    <a:pt x="30038" y="3562"/>
                  </a:cubicBezTo>
                  <a:cubicBezTo>
                    <a:pt x="29997" y="3562"/>
                    <a:pt x="29953" y="3534"/>
                    <a:pt x="29859" y="3465"/>
                  </a:cubicBezTo>
                  <a:cubicBezTo>
                    <a:pt x="29500" y="3202"/>
                    <a:pt x="29079" y="3092"/>
                    <a:pt x="28613" y="3079"/>
                  </a:cubicBezTo>
                  <a:cubicBezTo>
                    <a:pt x="28585" y="3078"/>
                    <a:pt x="28556" y="3078"/>
                    <a:pt x="28528" y="3078"/>
                  </a:cubicBezTo>
                  <a:cubicBezTo>
                    <a:pt x="28195" y="3078"/>
                    <a:pt x="27878" y="3135"/>
                    <a:pt x="27578" y="3256"/>
                  </a:cubicBezTo>
                  <a:cubicBezTo>
                    <a:pt x="27511" y="3283"/>
                    <a:pt x="27451" y="3295"/>
                    <a:pt x="27391" y="3295"/>
                  </a:cubicBezTo>
                  <a:cubicBezTo>
                    <a:pt x="27327" y="3295"/>
                    <a:pt x="27263" y="3281"/>
                    <a:pt x="27193" y="3256"/>
                  </a:cubicBezTo>
                  <a:cubicBezTo>
                    <a:pt x="26860" y="3133"/>
                    <a:pt x="26522" y="3023"/>
                    <a:pt x="26182" y="2914"/>
                  </a:cubicBezTo>
                  <a:cubicBezTo>
                    <a:pt x="25809" y="2791"/>
                    <a:pt x="25427" y="2701"/>
                    <a:pt x="25038" y="2642"/>
                  </a:cubicBezTo>
                  <a:cubicBezTo>
                    <a:pt x="24751" y="2601"/>
                    <a:pt x="24467" y="2579"/>
                    <a:pt x="24188" y="2579"/>
                  </a:cubicBezTo>
                  <a:cubicBezTo>
                    <a:pt x="23401" y="2579"/>
                    <a:pt x="22652" y="2752"/>
                    <a:pt x="21947" y="3135"/>
                  </a:cubicBezTo>
                  <a:cubicBezTo>
                    <a:pt x="21843" y="3191"/>
                    <a:pt x="21739" y="3248"/>
                    <a:pt x="21634" y="3301"/>
                  </a:cubicBezTo>
                  <a:cubicBezTo>
                    <a:pt x="21357" y="3440"/>
                    <a:pt x="21077" y="3575"/>
                    <a:pt x="20747" y="3604"/>
                  </a:cubicBezTo>
                  <a:cubicBezTo>
                    <a:pt x="20612" y="3616"/>
                    <a:pt x="20539" y="3693"/>
                    <a:pt x="20539" y="3787"/>
                  </a:cubicBezTo>
                  <a:cubicBezTo>
                    <a:pt x="20539" y="3888"/>
                    <a:pt x="20621" y="3955"/>
                    <a:pt x="20766" y="3972"/>
                  </a:cubicBezTo>
                  <a:cubicBezTo>
                    <a:pt x="20786" y="3974"/>
                    <a:pt x="20807" y="3973"/>
                    <a:pt x="20828" y="3974"/>
                  </a:cubicBezTo>
                  <a:cubicBezTo>
                    <a:pt x="21014" y="3989"/>
                    <a:pt x="21051" y="4012"/>
                    <a:pt x="21086" y="4169"/>
                  </a:cubicBezTo>
                  <a:cubicBezTo>
                    <a:pt x="21202" y="4709"/>
                    <a:pt x="21316" y="5250"/>
                    <a:pt x="21612" y="5745"/>
                  </a:cubicBezTo>
                  <a:cubicBezTo>
                    <a:pt x="21642" y="5794"/>
                    <a:pt x="21634" y="5832"/>
                    <a:pt x="21582" y="5868"/>
                  </a:cubicBezTo>
                  <a:cubicBezTo>
                    <a:pt x="21503" y="5921"/>
                    <a:pt x="21420" y="5974"/>
                    <a:pt x="21347" y="6035"/>
                  </a:cubicBezTo>
                  <a:cubicBezTo>
                    <a:pt x="21256" y="6115"/>
                    <a:pt x="21153" y="6142"/>
                    <a:pt x="21029" y="6142"/>
                  </a:cubicBezTo>
                  <a:cubicBezTo>
                    <a:pt x="21018" y="6142"/>
                    <a:pt x="21007" y="6142"/>
                    <a:pt x="20996" y="6141"/>
                  </a:cubicBezTo>
                  <a:cubicBezTo>
                    <a:pt x="20287" y="6117"/>
                    <a:pt x="19576" y="6096"/>
                    <a:pt x="18865" y="6079"/>
                  </a:cubicBezTo>
                  <a:cubicBezTo>
                    <a:pt x="17792" y="6054"/>
                    <a:pt x="16719" y="6031"/>
                    <a:pt x="15646" y="6031"/>
                  </a:cubicBezTo>
                  <a:cubicBezTo>
                    <a:pt x="15085" y="6031"/>
                    <a:pt x="14524" y="6038"/>
                    <a:pt x="13963" y="6053"/>
                  </a:cubicBezTo>
                  <a:cubicBezTo>
                    <a:pt x="13629" y="6063"/>
                    <a:pt x="13297" y="6109"/>
                    <a:pt x="12974" y="6191"/>
                  </a:cubicBezTo>
                  <a:cubicBezTo>
                    <a:pt x="12640" y="6276"/>
                    <a:pt x="12449" y="6469"/>
                    <a:pt x="12375" y="6756"/>
                  </a:cubicBezTo>
                  <a:cubicBezTo>
                    <a:pt x="12337" y="6907"/>
                    <a:pt x="12338" y="7058"/>
                    <a:pt x="12342" y="7210"/>
                  </a:cubicBezTo>
                  <a:cubicBezTo>
                    <a:pt x="12356" y="7927"/>
                    <a:pt x="12421" y="8644"/>
                    <a:pt x="12408" y="9363"/>
                  </a:cubicBezTo>
                  <a:cubicBezTo>
                    <a:pt x="12407" y="9485"/>
                    <a:pt x="12412" y="9488"/>
                    <a:pt x="12275" y="9500"/>
                  </a:cubicBezTo>
                  <a:cubicBezTo>
                    <a:pt x="12078" y="9518"/>
                    <a:pt x="11883" y="9546"/>
                    <a:pt x="11688" y="9578"/>
                  </a:cubicBezTo>
                  <a:cubicBezTo>
                    <a:pt x="11406" y="9627"/>
                    <a:pt x="11209" y="9767"/>
                    <a:pt x="11070" y="9975"/>
                  </a:cubicBezTo>
                  <a:cubicBezTo>
                    <a:pt x="10997" y="10086"/>
                    <a:pt x="10944" y="10207"/>
                    <a:pt x="10911" y="10334"/>
                  </a:cubicBezTo>
                  <a:cubicBezTo>
                    <a:pt x="10857" y="10539"/>
                    <a:pt x="10829" y="10749"/>
                    <a:pt x="10829" y="10960"/>
                  </a:cubicBezTo>
                  <a:cubicBezTo>
                    <a:pt x="10832" y="11520"/>
                    <a:pt x="10835" y="12081"/>
                    <a:pt x="10846" y="12641"/>
                  </a:cubicBezTo>
                  <a:cubicBezTo>
                    <a:pt x="10848" y="12719"/>
                    <a:pt x="10825" y="12748"/>
                    <a:pt x="10759" y="12748"/>
                  </a:cubicBezTo>
                  <a:cubicBezTo>
                    <a:pt x="10748" y="12748"/>
                    <a:pt x="10735" y="12747"/>
                    <a:pt x="10721" y="12745"/>
                  </a:cubicBezTo>
                  <a:cubicBezTo>
                    <a:pt x="10586" y="12729"/>
                    <a:pt x="10450" y="12718"/>
                    <a:pt x="10315" y="12698"/>
                  </a:cubicBezTo>
                  <a:cubicBezTo>
                    <a:pt x="9327" y="12545"/>
                    <a:pt x="8502" y="12131"/>
                    <a:pt x="7780" y="11549"/>
                  </a:cubicBezTo>
                  <a:cubicBezTo>
                    <a:pt x="7700" y="11485"/>
                    <a:pt x="7617" y="11424"/>
                    <a:pt x="7535" y="11363"/>
                  </a:cubicBezTo>
                  <a:cubicBezTo>
                    <a:pt x="7453" y="11302"/>
                    <a:pt x="7371" y="11244"/>
                    <a:pt x="7319" y="11157"/>
                  </a:cubicBezTo>
                  <a:cubicBezTo>
                    <a:pt x="7278" y="11089"/>
                    <a:pt x="7212" y="11042"/>
                    <a:pt x="7123" y="11042"/>
                  </a:cubicBezTo>
                  <a:cubicBezTo>
                    <a:pt x="7099" y="11042"/>
                    <a:pt x="7074" y="11045"/>
                    <a:pt x="7047" y="11052"/>
                  </a:cubicBezTo>
                  <a:cubicBezTo>
                    <a:pt x="7024" y="11057"/>
                    <a:pt x="7000" y="11060"/>
                    <a:pt x="6976" y="11060"/>
                  </a:cubicBezTo>
                  <a:cubicBezTo>
                    <a:pt x="6966" y="11060"/>
                    <a:pt x="6955" y="11059"/>
                    <a:pt x="6944" y="11058"/>
                  </a:cubicBezTo>
                  <a:cubicBezTo>
                    <a:pt x="6935" y="11058"/>
                    <a:pt x="6926" y="11058"/>
                    <a:pt x="6916" y="11058"/>
                  </a:cubicBezTo>
                  <a:cubicBezTo>
                    <a:pt x="6673" y="11058"/>
                    <a:pt x="6508" y="11150"/>
                    <a:pt x="6451" y="11367"/>
                  </a:cubicBezTo>
                  <a:cubicBezTo>
                    <a:pt x="6449" y="11376"/>
                    <a:pt x="6431" y="11380"/>
                    <a:pt x="6413" y="11391"/>
                  </a:cubicBezTo>
                  <a:cubicBezTo>
                    <a:pt x="6289" y="11156"/>
                    <a:pt x="6194" y="10913"/>
                    <a:pt x="6111" y="10667"/>
                  </a:cubicBezTo>
                  <a:cubicBezTo>
                    <a:pt x="5914" y="10083"/>
                    <a:pt x="5775" y="9487"/>
                    <a:pt x="5663" y="8889"/>
                  </a:cubicBezTo>
                  <a:cubicBezTo>
                    <a:pt x="5549" y="8269"/>
                    <a:pt x="5317" y="7691"/>
                    <a:pt x="4990" y="7134"/>
                  </a:cubicBezTo>
                  <a:cubicBezTo>
                    <a:pt x="4743" y="6711"/>
                    <a:pt x="4508" y="6281"/>
                    <a:pt x="4285" y="5850"/>
                  </a:cubicBezTo>
                  <a:cubicBezTo>
                    <a:pt x="3712" y="4748"/>
                    <a:pt x="3542" y="3602"/>
                    <a:pt x="3775" y="2411"/>
                  </a:cubicBezTo>
                  <a:cubicBezTo>
                    <a:pt x="3901" y="1765"/>
                    <a:pt x="4185" y="1179"/>
                    <a:pt x="4697" y="682"/>
                  </a:cubicBezTo>
                  <a:cubicBezTo>
                    <a:pt x="4833" y="550"/>
                    <a:pt x="4959" y="412"/>
                    <a:pt x="5084" y="273"/>
                  </a:cubicBezTo>
                  <a:cubicBezTo>
                    <a:pt x="5141" y="210"/>
                    <a:pt x="5215" y="152"/>
                    <a:pt x="5219" y="64"/>
                  </a:cubicBezTo>
                  <a:cubicBezTo>
                    <a:pt x="5218" y="64"/>
                    <a:pt x="5216" y="64"/>
                    <a:pt x="5214" y="64"/>
                  </a:cubicBezTo>
                  <a:cubicBezTo>
                    <a:pt x="5188" y="64"/>
                    <a:pt x="5154" y="75"/>
                    <a:pt x="5128" y="75"/>
                  </a:cubicBezTo>
                  <a:cubicBezTo>
                    <a:pt x="5098" y="75"/>
                    <a:pt x="5077" y="61"/>
                    <a:pt x="50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 name="Google Shape;110;p1"/>
            <p:cNvSpPr/>
            <p:nvPr/>
          </p:nvSpPr>
          <p:spPr>
            <a:xfrm>
              <a:off x="5490331" y="3883909"/>
              <a:ext cx="278" cy="298"/>
            </a:xfrm>
            <a:custGeom>
              <a:rect b="b" l="l" r="r" t="t"/>
              <a:pathLst>
                <a:path extrusionOk="0" h="3" w="3">
                  <a:moveTo>
                    <a:pt x="3" y="0"/>
                  </a:moveTo>
                  <a:lnTo>
                    <a:pt x="0" y="2"/>
                  </a:lnTo>
                  <a:lnTo>
                    <a:pt x="3" y="3"/>
                  </a:lnTo>
                  <a:lnTo>
                    <a:pt x="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7754059" y="3988251"/>
              <a:ext cx="371" cy="397"/>
            </a:xfrm>
            <a:custGeom>
              <a:rect b="b" l="l" r="r" t="t"/>
              <a:pathLst>
                <a:path extrusionOk="0" h="4" w="4">
                  <a:moveTo>
                    <a:pt x="2" y="0"/>
                  </a:moveTo>
                  <a:lnTo>
                    <a:pt x="0" y="1"/>
                  </a:lnTo>
                  <a:lnTo>
                    <a:pt x="4" y="4"/>
                  </a:lnTo>
                  <a:cubicBezTo>
                    <a:pt x="2" y="3"/>
                    <a:pt x="2" y="1"/>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7814884" y="3991530"/>
              <a:ext cx="371" cy="696"/>
            </a:xfrm>
            <a:custGeom>
              <a:rect b="b" l="l" r="r" t="t"/>
              <a:pathLst>
                <a:path extrusionOk="0" h="7" w="4">
                  <a:moveTo>
                    <a:pt x="4" y="0"/>
                  </a:moveTo>
                  <a:lnTo>
                    <a:pt x="0" y="4"/>
                  </a:lnTo>
                  <a:lnTo>
                    <a:pt x="4" y="6"/>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7932086" y="3989443"/>
              <a:ext cx="8252" cy="2584"/>
            </a:xfrm>
            <a:custGeom>
              <a:rect b="b" l="l" r="r" t="t"/>
              <a:pathLst>
                <a:path extrusionOk="0" h="26" w="89">
                  <a:moveTo>
                    <a:pt x="24" y="0"/>
                  </a:moveTo>
                  <a:cubicBezTo>
                    <a:pt x="16" y="0"/>
                    <a:pt x="8" y="1"/>
                    <a:pt x="0" y="1"/>
                  </a:cubicBezTo>
                  <a:cubicBezTo>
                    <a:pt x="12" y="11"/>
                    <a:pt x="26" y="18"/>
                    <a:pt x="42" y="21"/>
                  </a:cubicBezTo>
                  <a:cubicBezTo>
                    <a:pt x="49" y="24"/>
                    <a:pt x="59" y="25"/>
                    <a:pt x="67" y="25"/>
                  </a:cubicBezTo>
                  <a:cubicBezTo>
                    <a:pt x="72" y="25"/>
                    <a:pt x="77" y="25"/>
                    <a:pt x="78" y="23"/>
                  </a:cubicBezTo>
                  <a:cubicBezTo>
                    <a:pt x="88" y="12"/>
                    <a:pt x="88" y="7"/>
                    <a:pt x="80" y="7"/>
                  </a:cubicBezTo>
                  <a:cubicBezTo>
                    <a:pt x="76" y="7"/>
                    <a:pt x="70" y="8"/>
                    <a:pt x="63" y="11"/>
                  </a:cubicBezTo>
                  <a:cubicBezTo>
                    <a:pt x="63" y="11"/>
                    <a:pt x="63" y="11"/>
                    <a:pt x="63" y="11"/>
                  </a:cubicBezTo>
                  <a:cubicBezTo>
                    <a:pt x="60" y="11"/>
                    <a:pt x="53" y="2"/>
                    <a:pt x="48" y="1"/>
                  </a:cubicBezTo>
                  <a:cubicBezTo>
                    <a:pt x="40" y="1"/>
                    <a:pt x="32"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5687923" y="3886990"/>
              <a:ext cx="371" cy="596"/>
            </a:xfrm>
            <a:custGeom>
              <a:rect b="b" l="l" r="r" t="t"/>
              <a:pathLst>
                <a:path extrusionOk="0" h="6" w="4">
                  <a:moveTo>
                    <a:pt x="3" y="0"/>
                  </a:moveTo>
                  <a:cubicBezTo>
                    <a:pt x="3" y="1"/>
                    <a:pt x="2" y="1"/>
                    <a:pt x="2" y="2"/>
                  </a:cubicBezTo>
                  <a:lnTo>
                    <a:pt x="2" y="2"/>
                  </a:lnTo>
                  <a:cubicBezTo>
                    <a:pt x="3" y="1"/>
                    <a:pt x="3" y="1"/>
                    <a:pt x="3" y="0"/>
                  </a:cubicBezTo>
                  <a:close/>
                  <a:moveTo>
                    <a:pt x="2" y="2"/>
                  </a:moveTo>
                  <a:lnTo>
                    <a:pt x="2" y="2"/>
                  </a:lnTo>
                  <a:cubicBezTo>
                    <a:pt x="2" y="2"/>
                    <a:pt x="1" y="3"/>
                    <a:pt x="1" y="4"/>
                  </a:cubicBezTo>
                  <a:lnTo>
                    <a:pt x="2" y="5"/>
                  </a:lnTo>
                  <a:cubicBezTo>
                    <a:pt x="2" y="4"/>
                    <a:pt x="2" y="3"/>
                    <a:pt x="2"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4819855" y="3940751"/>
              <a:ext cx="48679" cy="46407"/>
            </a:xfrm>
            <a:custGeom>
              <a:rect b="b" l="l" r="r" t="t"/>
              <a:pathLst>
                <a:path extrusionOk="0" h="467" w="525">
                  <a:moveTo>
                    <a:pt x="469" y="1"/>
                  </a:moveTo>
                  <a:cubicBezTo>
                    <a:pt x="460" y="1"/>
                    <a:pt x="451" y="3"/>
                    <a:pt x="443" y="6"/>
                  </a:cubicBezTo>
                  <a:cubicBezTo>
                    <a:pt x="367" y="49"/>
                    <a:pt x="303" y="108"/>
                    <a:pt x="254" y="180"/>
                  </a:cubicBezTo>
                  <a:lnTo>
                    <a:pt x="217" y="214"/>
                  </a:lnTo>
                  <a:lnTo>
                    <a:pt x="205" y="224"/>
                  </a:lnTo>
                  <a:cubicBezTo>
                    <a:pt x="118" y="268"/>
                    <a:pt x="67" y="344"/>
                    <a:pt x="1" y="406"/>
                  </a:cubicBezTo>
                  <a:cubicBezTo>
                    <a:pt x="3" y="426"/>
                    <a:pt x="5" y="446"/>
                    <a:pt x="8" y="466"/>
                  </a:cubicBezTo>
                  <a:cubicBezTo>
                    <a:pt x="77" y="408"/>
                    <a:pt x="164" y="365"/>
                    <a:pt x="213" y="290"/>
                  </a:cubicBezTo>
                  <a:lnTo>
                    <a:pt x="267" y="248"/>
                  </a:lnTo>
                  <a:lnTo>
                    <a:pt x="311" y="214"/>
                  </a:lnTo>
                  <a:cubicBezTo>
                    <a:pt x="353" y="144"/>
                    <a:pt x="450" y="126"/>
                    <a:pt x="500" y="66"/>
                  </a:cubicBezTo>
                  <a:cubicBezTo>
                    <a:pt x="517" y="45"/>
                    <a:pt x="525" y="22"/>
                    <a:pt x="496" y="6"/>
                  </a:cubicBezTo>
                  <a:cubicBezTo>
                    <a:pt x="487" y="3"/>
                    <a:pt x="478" y="1"/>
                    <a:pt x="4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7327720" y="3935881"/>
              <a:ext cx="9643" cy="9242"/>
            </a:xfrm>
            <a:custGeom>
              <a:rect b="b" l="l" r="r" t="t"/>
              <a:pathLst>
                <a:path extrusionOk="0" h="93" w="104">
                  <a:moveTo>
                    <a:pt x="6" y="1"/>
                  </a:moveTo>
                  <a:cubicBezTo>
                    <a:pt x="4" y="31"/>
                    <a:pt x="3" y="62"/>
                    <a:pt x="1" y="92"/>
                  </a:cubicBezTo>
                  <a:cubicBezTo>
                    <a:pt x="42" y="77"/>
                    <a:pt x="78" y="48"/>
                    <a:pt x="103" y="11"/>
                  </a:cubicBezTo>
                  <a:lnTo>
                    <a:pt x="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7372135" y="3945322"/>
              <a:ext cx="16412" cy="20471"/>
            </a:xfrm>
            <a:custGeom>
              <a:rect b="b" l="l" r="r" t="t"/>
              <a:pathLst>
                <a:path extrusionOk="0" h="206" w="177">
                  <a:moveTo>
                    <a:pt x="129" y="1"/>
                  </a:moveTo>
                  <a:cubicBezTo>
                    <a:pt x="94" y="18"/>
                    <a:pt x="82" y="49"/>
                    <a:pt x="69" y="79"/>
                  </a:cubicBezTo>
                  <a:cubicBezTo>
                    <a:pt x="28" y="109"/>
                    <a:pt x="3" y="155"/>
                    <a:pt x="1" y="205"/>
                  </a:cubicBezTo>
                  <a:cubicBezTo>
                    <a:pt x="54" y="168"/>
                    <a:pt x="111" y="137"/>
                    <a:pt x="141" y="85"/>
                  </a:cubicBezTo>
                  <a:cubicBezTo>
                    <a:pt x="161" y="78"/>
                    <a:pt x="176" y="67"/>
                    <a:pt x="177" y="47"/>
                  </a:cubicBez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6440644" y="3882915"/>
              <a:ext cx="278" cy="397"/>
            </a:xfrm>
            <a:custGeom>
              <a:rect b="b" l="l" r="r" t="t"/>
              <a:pathLst>
                <a:path extrusionOk="0" h="4" w="3">
                  <a:moveTo>
                    <a:pt x="2" y="1"/>
                  </a:moveTo>
                  <a:lnTo>
                    <a:pt x="0" y="3"/>
                  </a:lnTo>
                  <a:cubicBezTo>
                    <a:pt x="1" y="3"/>
                    <a:pt x="1" y="2"/>
                    <a:pt x="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6439161" y="3883213"/>
              <a:ext cx="2504" cy="2882"/>
            </a:xfrm>
            <a:custGeom>
              <a:rect b="b" l="l" r="r" t="t"/>
              <a:pathLst>
                <a:path extrusionOk="0" h="29" w="27">
                  <a:moveTo>
                    <a:pt x="16" y="0"/>
                  </a:moveTo>
                  <a:lnTo>
                    <a:pt x="1" y="22"/>
                  </a:lnTo>
                  <a:cubicBezTo>
                    <a:pt x="7" y="24"/>
                    <a:pt x="14" y="29"/>
                    <a:pt x="16" y="29"/>
                  </a:cubicBezTo>
                  <a:cubicBezTo>
                    <a:pt x="27" y="19"/>
                    <a:pt x="27" y="1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7565090" y="3987158"/>
              <a:ext cx="927" cy="1590"/>
            </a:xfrm>
            <a:custGeom>
              <a:rect b="b" l="l" r="r" t="t"/>
              <a:pathLst>
                <a:path extrusionOk="0" h="16" w="10">
                  <a:moveTo>
                    <a:pt x="8" y="1"/>
                  </a:moveTo>
                  <a:lnTo>
                    <a:pt x="0" y="15"/>
                  </a:lnTo>
                  <a:lnTo>
                    <a:pt x="10" y="16"/>
                  </a:lnTo>
                  <a:lnTo>
                    <a:pt x="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7810341" y="3995207"/>
              <a:ext cx="742" cy="795"/>
            </a:xfrm>
            <a:custGeom>
              <a:rect b="b" l="l" r="r" t="t"/>
              <a:pathLst>
                <a:path extrusionOk="0" h="8" w="8">
                  <a:moveTo>
                    <a:pt x="4" y="0"/>
                  </a:moveTo>
                  <a:lnTo>
                    <a:pt x="1" y="7"/>
                  </a:lnTo>
                  <a:lnTo>
                    <a:pt x="8" y="3"/>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7814514" y="3991928"/>
              <a:ext cx="742" cy="397"/>
            </a:xfrm>
            <a:custGeom>
              <a:rect b="b" l="l" r="r" t="t"/>
              <a:pathLst>
                <a:path extrusionOk="0" h="4" w="8">
                  <a:moveTo>
                    <a:pt x="5" y="0"/>
                  </a:moveTo>
                  <a:lnTo>
                    <a:pt x="1" y="4"/>
                  </a:lnTo>
                  <a:cubicBezTo>
                    <a:pt x="3" y="2"/>
                    <a:pt x="5" y="2"/>
                    <a:pt x="8" y="2"/>
                  </a:cubicBezTo>
                  <a:lnTo>
                    <a:pt x="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7811546" y="3992226"/>
              <a:ext cx="2967" cy="2484"/>
            </a:xfrm>
            <a:custGeom>
              <a:rect b="b" l="l" r="r" t="t"/>
              <a:pathLst>
                <a:path extrusionOk="0" h="25" w="32">
                  <a:moveTo>
                    <a:pt x="32" y="1"/>
                  </a:moveTo>
                  <a:lnTo>
                    <a:pt x="32" y="1"/>
                  </a:lnTo>
                  <a:cubicBezTo>
                    <a:pt x="18" y="3"/>
                    <a:pt x="7" y="11"/>
                    <a:pt x="1" y="24"/>
                  </a:cubicBezTo>
                  <a:lnTo>
                    <a:pt x="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7810712" y="3994611"/>
              <a:ext cx="927" cy="894"/>
            </a:xfrm>
            <a:custGeom>
              <a:rect b="b" l="l" r="r" t="t"/>
              <a:pathLst>
                <a:path extrusionOk="0" h="9" w="10">
                  <a:moveTo>
                    <a:pt x="10" y="0"/>
                  </a:moveTo>
                  <a:lnTo>
                    <a:pt x="0" y="6"/>
                  </a:lnTo>
                  <a:lnTo>
                    <a:pt x="4" y="9"/>
                  </a:lnTo>
                  <a:cubicBezTo>
                    <a:pt x="6" y="6"/>
                    <a:pt x="7" y="3"/>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7752297" y="3988648"/>
              <a:ext cx="1298" cy="994"/>
            </a:xfrm>
            <a:custGeom>
              <a:rect b="b" l="l" r="r" t="t"/>
              <a:pathLst>
                <a:path extrusionOk="0" h="10" w="14">
                  <a:moveTo>
                    <a:pt x="13" y="1"/>
                  </a:moveTo>
                  <a:cubicBezTo>
                    <a:pt x="11" y="1"/>
                    <a:pt x="10" y="2"/>
                    <a:pt x="7" y="2"/>
                  </a:cubicBezTo>
                  <a:cubicBezTo>
                    <a:pt x="4" y="3"/>
                    <a:pt x="2" y="7"/>
                    <a:pt x="0" y="9"/>
                  </a:cubicBez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7753502" y="3988350"/>
              <a:ext cx="927" cy="397"/>
            </a:xfrm>
            <a:custGeom>
              <a:rect b="b" l="l" r="r" t="t"/>
              <a:pathLst>
                <a:path extrusionOk="0" h="4" w="10">
                  <a:moveTo>
                    <a:pt x="6" y="0"/>
                  </a:moveTo>
                  <a:lnTo>
                    <a:pt x="0" y="4"/>
                  </a:lnTo>
                  <a:lnTo>
                    <a:pt x="0" y="4"/>
                  </a:lnTo>
                  <a:lnTo>
                    <a:pt x="10" y="3"/>
                  </a:lnTo>
                  <a:lnTo>
                    <a:pt x="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5242206" y="3927037"/>
              <a:ext cx="5192" cy="6161"/>
            </a:xfrm>
            <a:custGeom>
              <a:rect b="b" l="l" r="r" t="t"/>
              <a:pathLst>
                <a:path extrusionOk="0" h="62" w="56">
                  <a:moveTo>
                    <a:pt x="56" y="0"/>
                  </a:moveTo>
                  <a:cubicBezTo>
                    <a:pt x="51" y="5"/>
                    <a:pt x="48" y="12"/>
                    <a:pt x="46" y="19"/>
                  </a:cubicBezTo>
                  <a:cubicBezTo>
                    <a:pt x="17" y="19"/>
                    <a:pt x="2" y="31"/>
                    <a:pt x="5" y="56"/>
                  </a:cubicBezTo>
                  <a:lnTo>
                    <a:pt x="0" y="61"/>
                  </a:lnTo>
                  <a:lnTo>
                    <a:pt x="5" y="57"/>
                  </a:lnTo>
                  <a:cubicBezTo>
                    <a:pt x="6" y="58"/>
                    <a:pt x="8" y="58"/>
                    <a:pt x="9" y="58"/>
                  </a:cubicBezTo>
                  <a:cubicBezTo>
                    <a:pt x="37" y="58"/>
                    <a:pt x="50" y="46"/>
                    <a:pt x="46" y="21"/>
                  </a:cubicBezTo>
                  <a:cubicBezTo>
                    <a:pt x="50" y="13"/>
                    <a:pt x="54" y="8"/>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5684121" y="3887288"/>
              <a:ext cx="4265" cy="3577"/>
            </a:xfrm>
            <a:custGeom>
              <a:rect b="b" l="l" r="r" t="t"/>
              <a:pathLst>
                <a:path extrusionOk="0" h="36" w="46">
                  <a:moveTo>
                    <a:pt x="43" y="1"/>
                  </a:moveTo>
                  <a:cubicBezTo>
                    <a:pt x="23" y="3"/>
                    <a:pt x="6" y="16"/>
                    <a:pt x="0" y="35"/>
                  </a:cubicBezTo>
                  <a:lnTo>
                    <a:pt x="45" y="2"/>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5683565" y="3890766"/>
              <a:ext cx="649" cy="596"/>
            </a:xfrm>
            <a:custGeom>
              <a:rect b="b" l="l" r="r" t="t"/>
              <a:pathLst>
                <a:path extrusionOk="0" h="6" w="7">
                  <a:moveTo>
                    <a:pt x="5" y="0"/>
                  </a:moveTo>
                  <a:lnTo>
                    <a:pt x="5" y="2"/>
                  </a:lnTo>
                  <a:lnTo>
                    <a:pt x="0" y="5"/>
                  </a:lnTo>
                  <a:lnTo>
                    <a:pt x="6" y="2"/>
                  </a:lnTo>
                  <a:lnTo>
                    <a:pt x="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5474198" y="3890269"/>
              <a:ext cx="5100" cy="4770"/>
            </a:xfrm>
            <a:custGeom>
              <a:rect b="b" l="l" r="r" t="t"/>
              <a:pathLst>
                <a:path extrusionOk="0" h="48" w="55">
                  <a:moveTo>
                    <a:pt x="54" y="1"/>
                  </a:moveTo>
                  <a:lnTo>
                    <a:pt x="47" y="3"/>
                  </a:lnTo>
                  <a:cubicBezTo>
                    <a:pt x="21" y="7"/>
                    <a:pt x="5" y="18"/>
                    <a:pt x="5" y="41"/>
                  </a:cubicBezTo>
                  <a:lnTo>
                    <a:pt x="1" y="47"/>
                  </a:lnTo>
                  <a:lnTo>
                    <a:pt x="7" y="42"/>
                  </a:lnTo>
                  <a:cubicBezTo>
                    <a:pt x="28" y="42"/>
                    <a:pt x="46" y="27"/>
                    <a:pt x="48" y="5"/>
                  </a:cubicBezTo>
                  <a:lnTo>
                    <a:pt x="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5489682" y="3884008"/>
              <a:ext cx="927" cy="397"/>
            </a:xfrm>
            <a:custGeom>
              <a:rect b="b" l="l" r="r" t="t"/>
              <a:pathLst>
                <a:path extrusionOk="0" h="4" w="10">
                  <a:moveTo>
                    <a:pt x="7" y="1"/>
                  </a:moveTo>
                  <a:lnTo>
                    <a:pt x="0" y="3"/>
                  </a:lnTo>
                  <a:lnTo>
                    <a:pt x="10" y="2"/>
                  </a:ln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7567501" y="3966588"/>
              <a:ext cx="13537" cy="15502"/>
            </a:xfrm>
            <a:custGeom>
              <a:rect b="b" l="l" r="r" t="t"/>
              <a:pathLst>
                <a:path extrusionOk="0" h="156" w="146">
                  <a:moveTo>
                    <a:pt x="98" y="0"/>
                  </a:moveTo>
                  <a:cubicBezTo>
                    <a:pt x="71" y="0"/>
                    <a:pt x="69" y="27"/>
                    <a:pt x="58" y="42"/>
                  </a:cubicBezTo>
                  <a:cubicBezTo>
                    <a:pt x="23" y="71"/>
                    <a:pt x="1" y="101"/>
                    <a:pt x="20" y="155"/>
                  </a:cubicBezTo>
                  <a:cubicBezTo>
                    <a:pt x="67" y="116"/>
                    <a:pt x="110" y="91"/>
                    <a:pt x="123" y="43"/>
                  </a:cubicBezTo>
                  <a:cubicBezTo>
                    <a:pt x="121" y="30"/>
                    <a:pt x="146" y="15"/>
                    <a:pt x="117" y="4"/>
                  </a:cubicBezTo>
                  <a:cubicBezTo>
                    <a:pt x="109" y="2"/>
                    <a:pt x="103"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5911477" y="3866320"/>
              <a:ext cx="742" cy="696"/>
            </a:xfrm>
            <a:custGeom>
              <a:rect b="b" l="l" r="r" t="t"/>
              <a:pathLst>
                <a:path extrusionOk="0" h="7" w="8">
                  <a:moveTo>
                    <a:pt x="4" y="0"/>
                  </a:moveTo>
                  <a:lnTo>
                    <a:pt x="1" y="6"/>
                  </a:lnTo>
                  <a:lnTo>
                    <a:pt x="8" y="3"/>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5911848" y="3862544"/>
              <a:ext cx="3894" cy="4074"/>
            </a:xfrm>
            <a:custGeom>
              <a:rect b="b" l="l" r="r" t="t"/>
              <a:pathLst>
                <a:path extrusionOk="0" h="41" w="42">
                  <a:moveTo>
                    <a:pt x="38" y="0"/>
                  </a:moveTo>
                  <a:lnTo>
                    <a:pt x="0" y="38"/>
                  </a:lnTo>
                  <a:lnTo>
                    <a:pt x="4" y="41"/>
                  </a:lnTo>
                  <a:lnTo>
                    <a:pt x="42" y="3"/>
                  </a:lnTo>
                  <a:lnTo>
                    <a:pt x="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5916113" y="3859364"/>
              <a:ext cx="3060" cy="2981"/>
            </a:xfrm>
            <a:custGeom>
              <a:rect b="b" l="l" r="r" t="t"/>
              <a:pathLst>
                <a:path extrusionOk="0" h="30" w="33">
                  <a:moveTo>
                    <a:pt x="33" y="0"/>
                  </a:moveTo>
                  <a:lnTo>
                    <a:pt x="1" y="30"/>
                  </a:lnTo>
                  <a:cubicBezTo>
                    <a:pt x="18" y="25"/>
                    <a:pt x="32" y="17"/>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5919080" y="3858668"/>
              <a:ext cx="556" cy="795"/>
            </a:xfrm>
            <a:custGeom>
              <a:rect b="b" l="l" r="r" t="t"/>
              <a:pathLst>
                <a:path extrusionOk="0" h="8" w="6">
                  <a:moveTo>
                    <a:pt x="1" y="0"/>
                  </a:moveTo>
                  <a:cubicBezTo>
                    <a:pt x="1" y="2"/>
                    <a:pt x="1" y="5"/>
                    <a:pt x="1" y="7"/>
                  </a:cubicBezTo>
                  <a:lnTo>
                    <a:pt x="4" y="4"/>
                  </a:lnTo>
                  <a:cubicBezTo>
                    <a:pt x="5" y="2"/>
                    <a:pt x="4" y="1"/>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5915371" y="3862246"/>
              <a:ext cx="835" cy="596"/>
            </a:xfrm>
            <a:custGeom>
              <a:rect b="b" l="l" r="r" t="t"/>
              <a:pathLst>
                <a:path extrusionOk="0" h="6" w="9">
                  <a:moveTo>
                    <a:pt x="9" y="1"/>
                  </a:moveTo>
                  <a:cubicBezTo>
                    <a:pt x="6" y="2"/>
                    <a:pt x="4" y="2"/>
                    <a:pt x="0" y="3"/>
                  </a:cubicBezTo>
                  <a:lnTo>
                    <a:pt x="4" y="6"/>
                  </a:lnTo>
                  <a:lnTo>
                    <a:pt x="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6467348" y="3190978"/>
              <a:ext cx="556" cy="397"/>
            </a:xfrm>
            <a:custGeom>
              <a:rect b="b" l="l" r="r" t="t"/>
              <a:pathLst>
                <a:path extrusionOk="0" h="4" w="6">
                  <a:moveTo>
                    <a:pt x="3" y="1"/>
                  </a:moveTo>
                  <a:cubicBezTo>
                    <a:pt x="3" y="2"/>
                    <a:pt x="2" y="2"/>
                    <a:pt x="1" y="3"/>
                  </a:cubicBezTo>
                  <a:cubicBezTo>
                    <a:pt x="1" y="4"/>
                    <a:pt x="1" y="4"/>
                    <a:pt x="2" y="4"/>
                  </a:cubicBezTo>
                  <a:cubicBezTo>
                    <a:pt x="3" y="4"/>
                    <a:pt x="5" y="3"/>
                    <a:pt x="6" y="3"/>
                  </a:cubicBez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6656317" y="3769232"/>
              <a:ext cx="154105" cy="27825"/>
            </a:xfrm>
            <a:custGeom>
              <a:rect b="b" l="l" r="r" t="t"/>
              <a:pathLst>
                <a:path extrusionOk="0" h="280" w="1662">
                  <a:moveTo>
                    <a:pt x="93" y="0"/>
                  </a:moveTo>
                  <a:cubicBezTo>
                    <a:pt x="81" y="64"/>
                    <a:pt x="5" y="104"/>
                    <a:pt x="1" y="170"/>
                  </a:cubicBezTo>
                  <a:cubicBezTo>
                    <a:pt x="140" y="230"/>
                    <a:pt x="743" y="280"/>
                    <a:pt x="1215" y="280"/>
                  </a:cubicBezTo>
                  <a:cubicBezTo>
                    <a:pt x="1317" y="280"/>
                    <a:pt x="1413" y="277"/>
                    <a:pt x="1496" y="272"/>
                  </a:cubicBezTo>
                  <a:lnTo>
                    <a:pt x="1661" y="278"/>
                  </a:lnTo>
                  <a:cubicBezTo>
                    <a:pt x="1657" y="269"/>
                    <a:pt x="1653" y="259"/>
                    <a:pt x="1651" y="249"/>
                  </a:cubicBezTo>
                  <a:cubicBezTo>
                    <a:pt x="1649" y="249"/>
                    <a:pt x="1646" y="249"/>
                    <a:pt x="1644" y="249"/>
                  </a:cubicBezTo>
                  <a:cubicBezTo>
                    <a:pt x="1636" y="249"/>
                    <a:pt x="1628" y="246"/>
                    <a:pt x="1621" y="239"/>
                  </a:cubicBezTo>
                  <a:lnTo>
                    <a:pt x="1496" y="251"/>
                  </a:lnTo>
                  <a:cubicBezTo>
                    <a:pt x="1400" y="235"/>
                    <a:pt x="1302" y="222"/>
                    <a:pt x="1207" y="207"/>
                  </a:cubicBezTo>
                  <a:cubicBezTo>
                    <a:pt x="1178" y="202"/>
                    <a:pt x="1138" y="205"/>
                    <a:pt x="1147" y="163"/>
                  </a:cubicBezTo>
                  <a:lnTo>
                    <a:pt x="1147" y="163"/>
                  </a:lnTo>
                  <a:cubicBezTo>
                    <a:pt x="1093" y="180"/>
                    <a:pt x="1039" y="185"/>
                    <a:pt x="985" y="185"/>
                  </a:cubicBezTo>
                  <a:cubicBezTo>
                    <a:pt x="898" y="185"/>
                    <a:pt x="811" y="171"/>
                    <a:pt x="725" y="167"/>
                  </a:cubicBezTo>
                  <a:cubicBezTo>
                    <a:pt x="679" y="164"/>
                    <a:pt x="682" y="132"/>
                    <a:pt x="676" y="106"/>
                  </a:cubicBezTo>
                  <a:cubicBezTo>
                    <a:pt x="634" y="133"/>
                    <a:pt x="593" y="154"/>
                    <a:pt x="538" y="154"/>
                  </a:cubicBezTo>
                  <a:cubicBezTo>
                    <a:pt x="530" y="154"/>
                    <a:pt x="522" y="153"/>
                    <a:pt x="513" y="152"/>
                  </a:cubicBezTo>
                  <a:cubicBezTo>
                    <a:pt x="386" y="139"/>
                    <a:pt x="257" y="136"/>
                    <a:pt x="129" y="128"/>
                  </a:cubicBezTo>
                  <a:cubicBezTo>
                    <a:pt x="99" y="74"/>
                    <a:pt x="171" y="62"/>
                    <a:pt x="183" y="27"/>
                  </a:cubicBez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6136051" y="3434940"/>
              <a:ext cx="69635" cy="92020"/>
            </a:xfrm>
            <a:custGeom>
              <a:rect b="b" l="l" r="r" t="t"/>
              <a:pathLst>
                <a:path extrusionOk="0" h="926" w="751">
                  <a:moveTo>
                    <a:pt x="13" y="1"/>
                  </a:moveTo>
                  <a:cubicBezTo>
                    <a:pt x="9" y="25"/>
                    <a:pt x="5" y="50"/>
                    <a:pt x="0" y="73"/>
                  </a:cubicBezTo>
                  <a:cubicBezTo>
                    <a:pt x="147" y="217"/>
                    <a:pt x="287" y="366"/>
                    <a:pt x="397" y="532"/>
                  </a:cubicBezTo>
                  <a:cubicBezTo>
                    <a:pt x="484" y="662"/>
                    <a:pt x="564" y="794"/>
                    <a:pt x="647" y="926"/>
                  </a:cubicBezTo>
                  <a:cubicBezTo>
                    <a:pt x="665" y="884"/>
                    <a:pt x="723" y="889"/>
                    <a:pt x="750" y="858"/>
                  </a:cubicBezTo>
                  <a:cubicBezTo>
                    <a:pt x="677" y="847"/>
                    <a:pt x="667" y="787"/>
                    <a:pt x="641" y="744"/>
                  </a:cubicBezTo>
                  <a:cubicBezTo>
                    <a:pt x="473" y="463"/>
                    <a:pt x="262" y="213"/>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5342624" y="3519606"/>
              <a:ext cx="278" cy="298"/>
            </a:xfrm>
            <a:custGeom>
              <a:rect b="b" l="l" r="r" t="t"/>
              <a:pathLst>
                <a:path extrusionOk="0" h="3" w="3">
                  <a:moveTo>
                    <a:pt x="0" y="0"/>
                  </a:moveTo>
                  <a:lnTo>
                    <a:pt x="0" y="2"/>
                  </a:lnTo>
                  <a:cubicBezTo>
                    <a:pt x="1" y="1"/>
                    <a:pt x="1" y="1"/>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5040998" y="3337057"/>
              <a:ext cx="185" cy="397"/>
            </a:xfrm>
            <a:custGeom>
              <a:rect b="b" l="l" r="r" t="t"/>
              <a:pathLst>
                <a:path extrusionOk="0" h="4" w="2">
                  <a:moveTo>
                    <a:pt x="0" y="0"/>
                  </a:moveTo>
                  <a:lnTo>
                    <a:pt x="2" y="4"/>
                  </a:lnTo>
                  <a:lnTo>
                    <a:pt x="2" y="2"/>
                  </a:lnTo>
                  <a:cubicBezTo>
                    <a:pt x="2"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5033302" y="3323244"/>
              <a:ext cx="464" cy="298"/>
            </a:xfrm>
            <a:custGeom>
              <a:rect b="b" l="l" r="r" t="t"/>
              <a:pathLst>
                <a:path extrusionOk="0" h="3" w="5">
                  <a:moveTo>
                    <a:pt x="0" y="0"/>
                  </a:moveTo>
                  <a:lnTo>
                    <a:pt x="0" y="3"/>
                  </a:lnTo>
                  <a:lnTo>
                    <a:pt x="3" y="3"/>
                  </a:lnTo>
                  <a:cubicBezTo>
                    <a:pt x="3" y="3"/>
                    <a:pt x="4" y="3"/>
                    <a:pt x="5" y="1"/>
                  </a:cubicBezTo>
                  <a:cubicBezTo>
                    <a:pt x="5" y="1"/>
                    <a:pt x="1"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5040813" y="3337057"/>
              <a:ext cx="371" cy="397"/>
            </a:xfrm>
            <a:custGeom>
              <a:rect b="b" l="l" r="r" t="t"/>
              <a:pathLst>
                <a:path extrusionOk="0" h="4" w="4">
                  <a:moveTo>
                    <a:pt x="2" y="0"/>
                  </a:moveTo>
                  <a:cubicBezTo>
                    <a:pt x="1" y="0"/>
                    <a:pt x="1" y="2"/>
                    <a:pt x="0" y="3"/>
                  </a:cubicBezTo>
                  <a:cubicBezTo>
                    <a:pt x="1" y="3"/>
                    <a:pt x="2" y="4"/>
                    <a:pt x="4" y="4"/>
                  </a:cubicBez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8035749" y="3048676"/>
              <a:ext cx="556" cy="298"/>
            </a:xfrm>
            <a:custGeom>
              <a:rect b="b" l="l" r="r" t="t"/>
              <a:pathLst>
                <a:path extrusionOk="0" h="3" w="6">
                  <a:moveTo>
                    <a:pt x="2" y="0"/>
                  </a:moveTo>
                  <a:cubicBezTo>
                    <a:pt x="1" y="0"/>
                    <a:pt x="1" y="2"/>
                    <a:pt x="1" y="2"/>
                  </a:cubicBezTo>
                  <a:cubicBezTo>
                    <a:pt x="2" y="2"/>
                    <a:pt x="3" y="2"/>
                    <a:pt x="5" y="2"/>
                  </a:cubicBezTo>
                  <a:lnTo>
                    <a:pt x="5" y="2"/>
                  </a:lnTo>
                  <a:lnTo>
                    <a:pt x="2" y="0"/>
                  </a:lnTo>
                  <a:close/>
                  <a:moveTo>
                    <a:pt x="5" y="2"/>
                  </a:moveTo>
                  <a:lnTo>
                    <a:pt x="5" y="3"/>
                  </a:lnTo>
                  <a:cubicBezTo>
                    <a:pt x="5" y="3"/>
                    <a:pt x="5" y="2"/>
                    <a:pt x="5"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7844927" y="3849029"/>
              <a:ext cx="32638" cy="9142"/>
            </a:xfrm>
            <a:custGeom>
              <a:rect b="b" l="l" r="r" t="t"/>
              <a:pathLst>
                <a:path extrusionOk="0" h="92" w="352">
                  <a:moveTo>
                    <a:pt x="76" y="0"/>
                  </a:moveTo>
                  <a:cubicBezTo>
                    <a:pt x="51" y="0"/>
                    <a:pt x="26" y="3"/>
                    <a:pt x="1" y="6"/>
                  </a:cubicBezTo>
                  <a:cubicBezTo>
                    <a:pt x="1" y="19"/>
                    <a:pt x="3" y="32"/>
                    <a:pt x="3" y="45"/>
                  </a:cubicBezTo>
                  <a:lnTo>
                    <a:pt x="128" y="86"/>
                  </a:lnTo>
                  <a:cubicBezTo>
                    <a:pt x="145" y="78"/>
                    <a:pt x="163" y="76"/>
                    <a:pt x="180" y="76"/>
                  </a:cubicBezTo>
                  <a:cubicBezTo>
                    <a:pt x="221" y="76"/>
                    <a:pt x="262" y="91"/>
                    <a:pt x="303" y="91"/>
                  </a:cubicBezTo>
                  <a:cubicBezTo>
                    <a:pt x="309" y="91"/>
                    <a:pt x="316" y="91"/>
                    <a:pt x="323" y="90"/>
                  </a:cubicBezTo>
                  <a:cubicBezTo>
                    <a:pt x="333" y="80"/>
                    <a:pt x="342" y="71"/>
                    <a:pt x="352" y="60"/>
                  </a:cubicBezTo>
                  <a:cubicBezTo>
                    <a:pt x="344" y="53"/>
                    <a:pt x="337" y="46"/>
                    <a:pt x="330" y="38"/>
                  </a:cubicBezTo>
                  <a:lnTo>
                    <a:pt x="248" y="26"/>
                  </a:lnTo>
                  <a:lnTo>
                    <a:pt x="168" y="19"/>
                  </a:lnTo>
                  <a:cubicBezTo>
                    <a:pt x="138" y="5"/>
                    <a:pt x="107"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8092681" y="2727998"/>
              <a:ext cx="464" cy="497"/>
            </a:xfrm>
            <a:custGeom>
              <a:rect b="b" l="l" r="r" t="t"/>
              <a:pathLst>
                <a:path extrusionOk="0" h="5" w="5">
                  <a:moveTo>
                    <a:pt x="0" y="1"/>
                  </a:moveTo>
                  <a:lnTo>
                    <a:pt x="0" y="3"/>
                  </a:lnTo>
                  <a:cubicBezTo>
                    <a:pt x="1" y="3"/>
                    <a:pt x="3" y="3"/>
                    <a:pt x="4" y="4"/>
                  </a:cubicBezTo>
                  <a:cubicBezTo>
                    <a:pt x="4" y="5"/>
                    <a:pt x="4" y="5"/>
                    <a:pt x="4" y="5"/>
                  </a:cubicBezTo>
                  <a:cubicBezTo>
                    <a:pt x="5" y="5"/>
                    <a:pt x="4" y="2"/>
                    <a:pt x="4" y="2"/>
                  </a:cubicBezTo>
                  <a:cubicBezTo>
                    <a:pt x="4" y="1"/>
                    <a:pt x="3" y="1"/>
                    <a:pt x="2" y="1"/>
                  </a:cubicBezTo>
                  <a:cubicBezTo>
                    <a:pt x="2" y="1"/>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7993190" y="3305655"/>
              <a:ext cx="371" cy="397"/>
            </a:xfrm>
            <a:custGeom>
              <a:rect b="b" l="l" r="r" t="t"/>
              <a:pathLst>
                <a:path extrusionOk="0" h="4" w="4">
                  <a:moveTo>
                    <a:pt x="1" y="0"/>
                  </a:moveTo>
                  <a:cubicBezTo>
                    <a:pt x="1" y="1"/>
                    <a:pt x="1" y="2"/>
                    <a:pt x="1" y="4"/>
                  </a:cubicBezTo>
                  <a:lnTo>
                    <a:pt x="3"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4854348" y="3792982"/>
              <a:ext cx="11683" cy="10335"/>
            </a:xfrm>
            <a:custGeom>
              <a:rect b="b" l="l" r="r" t="t"/>
              <a:pathLst>
                <a:path extrusionOk="0" h="104" w="126">
                  <a:moveTo>
                    <a:pt x="62" y="0"/>
                  </a:moveTo>
                  <a:cubicBezTo>
                    <a:pt x="59" y="0"/>
                    <a:pt x="55" y="1"/>
                    <a:pt x="51" y="1"/>
                  </a:cubicBezTo>
                  <a:lnTo>
                    <a:pt x="3" y="50"/>
                  </a:lnTo>
                  <a:lnTo>
                    <a:pt x="1" y="103"/>
                  </a:lnTo>
                  <a:cubicBezTo>
                    <a:pt x="51" y="94"/>
                    <a:pt x="97" y="77"/>
                    <a:pt x="126" y="38"/>
                  </a:cubicBezTo>
                  <a:cubicBezTo>
                    <a:pt x="113" y="14"/>
                    <a:pt x="89"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535673" y="3661014"/>
              <a:ext cx="8809" cy="14012"/>
            </a:xfrm>
            <a:custGeom>
              <a:rect b="b" l="l" r="r" t="t"/>
              <a:pathLst>
                <a:path extrusionOk="0" h="141" w="95">
                  <a:moveTo>
                    <a:pt x="1" y="0"/>
                  </a:moveTo>
                  <a:cubicBezTo>
                    <a:pt x="16" y="46"/>
                    <a:pt x="32" y="94"/>
                    <a:pt x="47" y="140"/>
                  </a:cubicBezTo>
                  <a:lnTo>
                    <a:pt x="95" y="134"/>
                  </a:lnTo>
                  <a:cubicBezTo>
                    <a:pt x="90" y="89"/>
                    <a:pt x="89" y="43"/>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5059543" y="3774201"/>
              <a:ext cx="5378" cy="15403"/>
            </a:xfrm>
            <a:custGeom>
              <a:rect b="b" l="l" r="r" t="t"/>
              <a:pathLst>
                <a:path extrusionOk="0" h="155" w="58">
                  <a:moveTo>
                    <a:pt x="19" y="0"/>
                  </a:moveTo>
                  <a:cubicBezTo>
                    <a:pt x="11" y="65"/>
                    <a:pt x="6" y="111"/>
                    <a:pt x="0" y="155"/>
                  </a:cubicBezTo>
                  <a:lnTo>
                    <a:pt x="57" y="152"/>
                  </a:lnTo>
                  <a:cubicBezTo>
                    <a:pt x="52" y="107"/>
                    <a:pt x="56" y="61"/>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7879234" y="3799541"/>
              <a:ext cx="3338" cy="9937"/>
            </a:xfrm>
            <a:custGeom>
              <a:rect b="b" l="l" r="r" t="t"/>
              <a:pathLst>
                <a:path extrusionOk="0" h="100" w="36">
                  <a:moveTo>
                    <a:pt x="24" y="1"/>
                  </a:moveTo>
                  <a:cubicBezTo>
                    <a:pt x="8" y="35"/>
                    <a:pt x="1" y="68"/>
                    <a:pt x="35" y="99"/>
                  </a:cubicBezTo>
                  <a:cubicBezTo>
                    <a:pt x="31" y="67"/>
                    <a:pt x="28" y="35"/>
                    <a:pt x="24" y="3"/>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5832199" y="3692317"/>
              <a:ext cx="15485" cy="15800"/>
            </a:xfrm>
            <a:custGeom>
              <a:rect b="b" l="l" r="r" t="t"/>
              <a:pathLst>
                <a:path extrusionOk="0" h="159" w="167">
                  <a:moveTo>
                    <a:pt x="96" y="0"/>
                  </a:moveTo>
                  <a:cubicBezTo>
                    <a:pt x="76" y="22"/>
                    <a:pt x="37" y="41"/>
                    <a:pt x="79" y="68"/>
                  </a:cubicBezTo>
                  <a:cubicBezTo>
                    <a:pt x="71" y="65"/>
                    <a:pt x="65" y="64"/>
                    <a:pt x="60" y="64"/>
                  </a:cubicBezTo>
                  <a:cubicBezTo>
                    <a:pt x="38" y="64"/>
                    <a:pt x="41" y="86"/>
                    <a:pt x="43" y="106"/>
                  </a:cubicBezTo>
                  <a:cubicBezTo>
                    <a:pt x="6" y="110"/>
                    <a:pt x="6" y="136"/>
                    <a:pt x="1" y="158"/>
                  </a:cubicBezTo>
                  <a:lnTo>
                    <a:pt x="44" y="108"/>
                  </a:lnTo>
                  <a:cubicBezTo>
                    <a:pt x="70" y="106"/>
                    <a:pt x="84" y="94"/>
                    <a:pt x="87" y="73"/>
                  </a:cubicBezTo>
                  <a:cubicBezTo>
                    <a:pt x="132" y="63"/>
                    <a:pt x="165" y="45"/>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7983825" y="3280713"/>
              <a:ext cx="371" cy="696"/>
            </a:xfrm>
            <a:custGeom>
              <a:rect b="b" l="l" r="r" t="t"/>
              <a:pathLst>
                <a:path extrusionOk="0" h="7" w="4">
                  <a:moveTo>
                    <a:pt x="2" y="0"/>
                  </a:moveTo>
                  <a:cubicBezTo>
                    <a:pt x="2" y="1"/>
                    <a:pt x="1" y="1"/>
                    <a:pt x="1" y="3"/>
                  </a:cubicBezTo>
                  <a:lnTo>
                    <a:pt x="2" y="3"/>
                  </a:lnTo>
                  <a:lnTo>
                    <a:pt x="2" y="6"/>
                  </a:lnTo>
                  <a:cubicBezTo>
                    <a:pt x="2" y="4"/>
                    <a:pt x="3" y="3"/>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7981878" y="3281309"/>
              <a:ext cx="3709" cy="9838"/>
            </a:xfrm>
            <a:custGeom>
              <a:rect b="b" l="l" r="r" t="t"/>
              <a:pathLst>
                <a:path extrusionOk="0" h="99" w="40">
                  <a:moveTo>
                    <a:pt x="23" y="0"/>
                  </a:moveTo>
                  <a:cubicBezTo>
                    <a:pt x="12" y="35"/>
                    <a:pt x="0" y="69"/>
                    <a:pt x="40" y="99"/>
                  </a:cubicBezTo>
                  <a:lnTo>
                    <a:pt x="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5785653" y="3822794"/>
              <a:ext cx="18452" cy="12422"/>
            </a:xfrm>
            <a:custGeom>
              <a:rect b="b" l="l" r="r" t="t"/>
              <a:pathLst>
                <a:path extrusionOk="0" h="125" w="199">
                  <a:moveTo>
                    <a:pt x="139" y="0"/>
                  </a:moveTo>
                  <a:cubicBezTo>
                    <a:pt x="109" y="0"/>
                    <a:pt x="88" y="26"/>
                    <a:pt x="52" y="88"/>
                  </a:cubicBezTo>
                  <a:cubicBezTo>
                    <a:pt x="49" y="87"/>
                    <a:pt x="46" y="87"/>
                    <a:pt x="44" y="87"/>
                  </a:cubicBezTo>
                  <a:cubicBezTo>
                    <a:pt x="24" y="87"/>
                    <a:pt x="5" y="100"/>
                    <a:pt x="0" y="120"/>
                  </a:cubicBezTo>
                  <a:lnTo>
                    <a:pt x="48" y="124"/>
                  </a:lnTo>
                  <a:cubicBezTo>
                    <a:pt x="61" y="119"/>
                    <a:pt x="64" y="103"/>
                    <a:pt x="56" y="92"/>
                  </a:cubicBezTo>
                  <a:lnTo>
                    <a:pt x="56" y="92"/>
                  </a:lnTo>
                  <a:cubicBezTo>
                    <a:pt x="63" y="96"/>
                    <a:pt x="70" y="97"/>
                    <a:pt x="76" y="97"/>
                  </a:cubicBezTo>
                  <a:cubicBezTo>
                    <a:pt x="95" y="97"/>
                    <a:pt x="113" y="86"/>
                    <a:pt x="131" y="82"/>
                  </a:cubicBezTo>
                  <a:lnTo>
                    <a:pt x="199" y="20"/>
                  </a:lnTo>
                  <a:cubicBezTo>
                    <a:pt x="174" y="7"/>
                    <a:pt x="155"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7862173" y="3820608"/>
              <a:ext cx="1762" cy="3577"/>
            </a:xfrm>
            <a:custGeom>
              <a:rect b="b" l="l" r="r" t="t"/>
              <a:pathLst>
                <a:path extrusionOk="0" h="36" w="19">
                  <a:moveTo>
                    <a:pt x="0" y="0"/>
                  </a:moveTo>
                  <a:cubicBezTo>
                    <a:pt x="4" y="12"/>
                    <a:pt x="9" y="24"/>
                    <a:pt x="13" y="36"/>
                  </a:cubicBezTo>
                  <a:cubicBezTo>
                    <a:pt x="18" y="25"/>
                    <a:pt x="15" y="12"/>
                    <a:pt x="6" y="4"/>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5339472" y="3882915"/>
              <a:ext cx="10107" cy="8347"/>
            </a:xfrm>
            <a:custGeom>
              <a:rect b="b" l="l" r="r" t="t"/>
              <a:pathLst>
                <a:path extrusionOk="0" h="84" w="109">
                  <a:moveTo>
                    <a:pt x="65" y="0"/>
                  </a:moveTo>
                  <a:cubicBezTo>
                    <a:pt x="17" y="0"/>
                    <a:pt x="20" y="52"/>
                    <a:pt x="1" y="81"/>
                  </a:cubicBezTo>
                  <a:cubicBezTo>
                    <a:pt x="13" y="83"/>
                    <a:pt x="25" y="84"/>
                    <a:pt x="35" y="84"/>
                  </a:cubicBezTo>
                  <a:cubicBezTo>
                    <a:pt x="82" y="84"/>
                    <a:pt x="109" y="63"/>
                    <a:pt x="103" y="8"/>
                  </a:cubicBezTo>
                  <a:cubicBezTo>
                    <a:pt x="88" y="3"/>
                    <a:pt x="75"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7389010" y="3330896"/>
              <a:ext cx="136117" cy="114776"/>
            </a:xfrm>
            <a:custGeom>
              <a:rect b="b" l="l" r="r" t="t"/>
              <a:pathLst>
                <a:path extrusionOk="0" h="1155" w="1468">
                  <a:moveTo>
                    <a:pt x="1424" y="1"/>
                  </a:moveTo>
                  <a:lnTo>
                    <a:pt x="1" y="1147"/>
                  </a:lnTo>
                  <a:lnTo>
                    <a:pt x="83" y="1155"/>
                  </a:lnTo>
                  <a:cubicBezTo>
                    <a:pt x="562" y="798"/>
                    <a:pt x="1010" y="413"/>
                    <a:pt x="1468" y="36"/>
                  </a:cubicBez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6293030" y="3393899"/>
              <a:ext cx="156516" cy="70058"/>
            </a:xfrm>
            <a:custGeom>
              <a:rect b="b" l="l" r="r" t="t"/>
              <a:pathLst>
                <a:path extrusionOk="0" h="705" w="1688">
                  <a:moveTo>
                    <a:pt x="1687" y="0"/>
                  </a:moveTo>
                  <a:cubicBezTo>
                    <a:pt x="1530" y="52"/>
                    <a:pt x="1360" y="79"/>
                    <a:pt x="1216" y="158"/>
                  </a:cubicBezTo>
                  <a:cubicBezTo>
                    <a:pt x="825" y="280"/>
                    <a:pt x="445" y="434"/>
                    <a:pt x="80" y="621"/>
                  </a:cubicBezTo>
                  <a:cubicBezTo>
                    <a:pt x="44" y="630"/>
                    <a:pt x="0" y="635"/>
                    <a:pt x="14" y="681"/>
                  </a:cubicBezTo>
                  <a:cubicBezTo>
                    <a:pt x="20" y="698"/>
                    <a:pt x="33" y="704"/>
                    <a:pt x="49" y="704"/>
                  </a:cubicBezTo>
                  <a:cubicBezTo>
                    <a:pt x="57" y="704"/>
                    <a:pt x="67" y="702"/>
                    <a:pt x="76" y="699"/>
                  </a:cubicBezTo>
                  <a:cubicBezTo>
                    <a:pt x="483" y="548"/>
                    <a:pt x="872" y="366"/>
                    <a:pt x="1270" y="200"/>
                  </a:cubicBezTo>
                  <a:lnTo>
                    <a:pt x="1674" y="51"/>
                  </a:lnTo>
                  <a:cubicBezTo>
                    <a:pt x="1678" y="33"/>
                    <a:pt x="1682" y="17"/>
                    <a:pt x="1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7435649" y="3378496"/>
              <a:ext cx="96895" cy="89337"/>
            </a:xfrm>
            <a:custGeom>
              <a:rect b="b" l="l" r="r" t="t"/>
              <a:pathLst>
                <a:path extrusionOk="0" h="899" w="1045">
                  <a:moveTo>
                    <a:pt x="965" y="1"/>
                  </a:moveTo>
                  <a:cubicBezTo>
                    <a:pt x="349" y="475"/>
                    <a:pt x="60" y="740"/>
                    <a:pt x="1" y="898"/>
                  </a:cubicBezTo>
                  <a:lnTo>
                    <a:pt x="1044" y="10"/>
                  </a:lnTo>
                  <a:lnTo>
                    <a:pt x="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7725129" y="2535710"/>
              <a:ext cx="2596" cy="1689"/>
            </a:xfrm>
            <a:custGeom>
              <a:rect b="b" l="l" r="r" t="t"/>
              <a:pathLst>
                <a:path extrusionOk="0" h="17" w="28">
                  <a:moveTo>
                    <a:pt x="2" y="0"/>
                  </a:moveTo>
                  <a:cubicBezTo>
                    <a:pt x="2" y="3"/>
                    <a:pt x="1" y="4"/>
                    <a:pt x="1" y="6"/>
                  </a:cubicBezTo>
                  <a:cubicBezTo>
                    <a:pt x="1" y="14"/>
                    <a:pt x="5" y="17"/>
                    <a:pt x="9" y="17"/>
                  </a:cubicBezTo>
                  <a:cubicBezTo>
                    <a:pt x="18" y="17"/>
                    <a:pt x="27" y="8"/>
                    <a:pt x="16" y="8"/>
                  </a:cubicBezTo>
                  <a:cubicBezTo>
                    <a:pt x="15" y="8"/>
                    <a:pt x="13" y="9"/>
                    <a:pt x="11" y="9"/>
                  </a:cubicBezTo>
                  <a:cubicBezTo>
                    <a:pt x="9" y="9"/>
                    <a:pt x="4" y="4"/>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6559329" y="2660126"/>
              <a:ext cx="96617" cy="36371"/>
            </a:xfrm>
            <a:custGeom>
              <a:rect b="b" l="l" r="r" t="t"/>
              <a:pathLst>
                <a:path extrusionOk="0" h="366" w="1042">
                  <a:moveTo>
                    <a:pt x="1022" y="0"/>
                  </a:moveTo>
                  <a:cubicBezTo>
                    <a:pt x="886" y="0"/>
                    <a:pt x="695" y="34"/>
                    <a:pt x="515" y="112"/>
                  </a:cubicBezTo>
                  <a:cubicBezTo>
                    <a:pt x="395" y="133"/>
                    <a:pt x="287" y="180"/>
                    <a:pt x="178" y="224"/>
                  </a:cubicBezTo>
                  <a:cubicBezTo>
                    <a:pt x="149" y="236"/>
                    <a:pt x="116" y="249"/>
                    <a:pt x="128" y="282"/>
                  </a:cubicBezTo>
                  <a:cubicBezTo>
                    <a:pt x="121" y="276"/>
                    <a:pt x="112" y="273"/>
                    <a:pt x="103" y="271"/>
                  </a:cubicBezTo>
                  <a:cubicBezTo>
                    <a:pt x="63" y="271"/>
                    <a:pt x="22" y="276"/>
                    <a:pt x="9" y="318"/>
                  </a:cubicBezTo>
                  <a:cubicBezTo>
                    <a:pt x="1" y="343"/>
                    <a:pt x="20" y="365"/>
                    <a:pt x="44" y="365"/>
                  </a:cubicBezTo>
                  <a:cubicBezTo>
                    <a:pt x="46" y="365"/>
                    <a:pt x="47" y="365"/>
                    <a:pt x="48" y="365"/>
                  </a:cubicBezTo>
                  <a:cubicBezTo>
                    <a:pt x="87" y="364"/>
                    <a:pt x="128" y="350"/>
                    <a:pt x="135" y="303"/>
                  </a:cubicBezTo>
                  <a:cubicBezTo>
                    <a:pt x="135" y="300"/>
                    <a:pt x="135" y="298"/>
                    <a:pt x="135" y="295"/>
                  </a:cubicBezTo>
                  <a:cubicBezTo>
                    <a:pt x="144" y="309"/>
                    <a:pt x="157" y="314"/>
                    <a:pt x="171" y="314"/>
                  </a:cubicBezTo>
                  <a:cubicBezTo>
                    <a:pt x="189" y="314"/>
                    <a:pt x="210" y="306"/>
                    <a:pt x="228" y="299"/>
                  </a:cubicBezTo>
                  <a:cubicBezTo>
                    <a:pt x="343" y="251"/>
                    <a:pt x="456" y="201"/>
                    <a:pt x="570" y="151"/>
                  </a:cubicBezTo>
                  <a:cubicBezTo>
                    <a:pt x="754" y="110"/>
                    <a:pt x="917" y="9"/>
                    <a:pt x="1042" y="0"/>
                  </a:cubicBezTo>
                  <a:cubicBezTo>
                    <a:pt x="1035" y="0"/>
                    <a:pt x="1029" y="0"/>
                    <a:pt x="10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7486740" y="3454517"/>
              <a:ext cx="30135" cy="28321"/>
            </a:xfrm>
            <a:custGeom>
              <a:rect b="b" l="l" r="r" t="t"/>
              <a:pathLst>
                <a:path extrusionOk="0" h="285" w="325">
                  <a:moveTo>
                    <a:pt x="325" y="0"/>
                  </a:moveTo>
                  <a:cubicBezTo>
                    <a:pt x="193" y="75"/>
                    <a:pt x="75" y="162"/>
                    <a:pt x="0" y="284"/>
                  </a:cubicBezTo>
                  <a:cubicBezTo>
                    <a:pt x="148" y="222"/>
                    <a:pt x="258" y="13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6476992" y="3103232"/>
              <a:ext cx="40798" cy="19080"/>
            </a:xfrm>
            <a:custGeom>
              <a:rect b="b" l="l" r="r" t="t"/>
              <a:pathLst>
                <a:path extrusionOk="0" h="192" w="440">
                  <a:moveTo>
                    <a:pt x="436" y="1"/>
                  </a:moveTo>
                  <a:cubicBezTo>
                    <a:pt x="301" y="20"/>
                    <a:pt x="179" y="68"/>
                    <a:pt x="62" y="128"/>
                  </a:cubicBezTo>
                  <a:cubicBezTo>
                    <a:pt x="42" y="141"/>
                    <a:pt x="0" y="143"/>
                    <a:pt x="21" y="180"/>
                  </a:cubicBezTo>
                  <a:cubicBezTo>
                    <a:pt x="25" y="189"/>
                    <a:pt x="31" y="192"/>
                    <a:pt x="36" y="192"/>
                  </a:cubicBezTo>
                  <a:cubicBezTo>
                    <a:pt x="46" y="192"/>
                    <a:pt x="56" y="184"/>
                    <a:pt x="66" y="184"/>
                  </a:cubicBezTo>
                  <a:cubicBezTo>
                    <a:pt x="198" y="137"/>
                    <a:pt x="326" y="86"/>
                    <a:pt x="439" y="9"/>
                  </a:cubicBezTo>
                  <a:lnTo>
                    <a:pt x="4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7472553" y="3482341"/>
              <a:ext cx="13445" cy="11229"/>
            </a:xfrm>
            <a:custGeom>
              <a:rect b="b" l="l" r="r" t="t"/>
              <a:pathLst>
                <a:path extrusionOk="0" h="113" w="145">
                  <a:moveTo>
                    <a:pt x="145" y="1"/>
                  </a:moveTo>
                  <a:lnTo>
                    <a:pt x="145" y="1"/>
                  </a:lnTo>
                  <a:cubicBezTo>
                    <a:pt x="66" y="20"/>
                    <a:pt x="29" y="46"/>
                    <a:pt x="1" y="112"/>
                  </a:cubicBezTo>
                  <a:cubicBezTo>
                    <a:pt x="81" y="97"/>
                    <a:pt x="125" y="78"/>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7356186" y="3274353"/>
              <a:ext cx="26982" cy="22061"/>
            </a:xfrm>
            <a:custGeom>
              <a:rect b="b" l="l" r="r" t="t"/>
              <a:pathLst>
                <a:path extrusionOk="0" h="222" w="291">
                  <a:moveTo>
                    <a:pt x="224" y="0"/>
                  </a:moveTo>
                  <a:lnTo>
                    <a:pt x="119" y="88"/>
                  </a:lnTo>
                  <a:lnTo>
                    <a:pt x="75" y="123"/>
                  </a:lnTo>
                  <a:lnTo>
                    <a:pt x="30" y="159"/>
                  </a:lnTo>
                  <a:cubicBezTo>
                    <a:pt x="18" y="164"/>
                    <a:pt x="9" y="172"/>
                    <a:pt x="1" y="183"/>
                  </a:cubicBezTo>
                  <a:lnTo>
                    <a:pt x="30" y="221"/>
                  </a:lnTo>
                  <a:cubicBezTo>
                    <a:pt x="50" y="219"/>
                    <a:pt x="66" y="205"/>
                    <a:pt x="72" y="187"/>
                  </a:cubicBezTo>
                  <a:cubicBezTo>
                    <a:pt x="92" y="183"/>
                    <a:pt x="108" y="170"/>
                    <a:pt x="113" y="151"/>
                  </a:cubicBezTo>
                  <a:cubicBezTo>
                    <a:pt x="132" y="149"/>
                    <a:pt x="149" y="136"/>
                    <a:pt x="155" y="117"/>
                  </a:cubicBezTo>
                  <a:cubicBezTo>
                    <a:pt x="210" y="92"/>
                    <a:pt x="256" y="52"/>
                    <a:pt x="291" y="4"/>
                  </a:cubicBezTo>
                  <a:lnTo>
                    <a:pt x="2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6461692" y="3119529"/>
              <a:ext cx="16226" cy="10434"/>
            </a:xfrm>
            <a:custGeom>
              <a:rect b="b" l="l" r="r" t="t"/>
              <a:pathLst>
                <a:path extrusionOk="0" h="105" w="175">
                  <a:moveTo>
                    <a:pt x="175" y="1"/>
                  </a:moveTo>
                  <a:lnTo>
                    <a:pt x="175" y="1"/>
                  </a:lnTo>
                  <a:cubicBezTo>
                    <a:pt x="102" y="11"/>
                    <a:pt x="60" y="20"/>
                    <a:pt x="26" y="51"/>
                  </a:cubicBezTo>
                  <a:cubicBezTo>
                    <a:pt x="17" y="59"/>
                    <a:pt x="0" y="77"/>
                    <a:pt x="25" y="95"/>
                  </a:cubicBezTo>
                  <a:cubicBezTo>
                    <a:pt x="31" y="101"/>
                    <a:pt x="39" y="104"/>
                    <a:pt x="47" y="104"/>
                  </a:cubicBezTo>
                  <a:cubicBezTo>
                    <a:pt x="51" y="104"/>
                    <a:pt x="56" y="103"/>
                    <a:pt x="60" y="102"/>
                  </a:cubicBezTo>
                  <a:cubicBezTo>
                    <a:pt x="105" y="86"/>
                    <a:pt x="149" y="74"/>
                    <a:pt x="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7350994" y="3292538"/>
              <a:ext cx="8160" cy="6658"/>
            </a:xfrm>
            <a:custGeom>
              <a:rect b="b" l="l" r="r" t="t"/>
              <a:pathLst>
                <a:path extrusionOk="0" h="67" w="88">
                  <a:moveTo>
                    <a:pt x="58" y="0"/>
                  </a:moveTo>
                  <a:cubicBezTo>
                    <a:pt x="36" y="17"/>
                    <a:pt x="1" y="33"/>
                    <a:pt x="33" y="60"/>
                  </a:cubicBezTo>
                  <a:cubicBezTo>
                    <a:pt x="38" y="64"/>
                    <a:pt x="44" y="66"/>
                    <a:pt x="49" y="66"/>
                  </a:cubicBezTo>
                  <a:cubicBezTo>
                    <a:pt x="64" y="66"/>
                    <a:pt x="77" y="51"/>
                    <a:pt x="87" y="38"/>
                  </a:cubicBez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7527445" y="3434046"/>
              <a:ext cx="11683" cy="9142"/>
            </a:xfrm>
            <a:custGeom>
              <a:rect b="b" l="l" r="r" t="t"/>
              <a:pathLst>
                <a:path extrusionOk="0" h="92" w="126">
                  <a:moveTo>
                    <a:pt x="96" y="0"/>
                  </a:moveTo>
                  <a:cubicBezTo>
                    <a:pt x="76" y="3"/>
                    <a:pt x="60" y="17"/>
                    <a:pt x="54" y="36"/>
                  </a:cubicBezTo>
                  <a:cubicBezTo>
                    <a:pt x="38" y="49"/>
                    <a:pt x="1" y="60"/>
                    <a:pt x="33" y="85"/>
                  </a:cubicBezTo>
                  <a:cubicBezTo>
                    <a:pt x="40" y="90"/>
                    <a:pt x="46" y="91"/>
                    <a:pt x="52" y="91"/>
                  </a:cubicBezTo>
                  <a:cubicBezTo>
                    <a:pt x="70" y="91"/>
                    <a:pt x="82" y="71"/>
                    <a:pt x="96" y="61"/>
                  </a:cubicBezTo>
                  <a:lnTo>
                    <a:pt x="126" y="34"/>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7536346" y="3422320"/>
              <a:ext cx="12796" cy="15105"/>
            </a:xfrm>
            <a:custGeom>
              <a:rect b="b" l="l" r="r" t="t"/>
              <a:pathLst>
                <a:path extrusionOk="0" h="152" w="138">
                  <a:moveTo>
                    <a:pt x="130" y="1"/>
                  </a:moveTo>
                  <a:lnTo>
                    <a:pt x="82" y="48"/>
                  </a:lnTo>
                  <a:cubicBezTo>
                    <a:pt x="46" y="60"/>
                    <a:pt x="17" y="85"/>
                    <a:pt x="0" y="118"/>
                  </a:cubicBezTo>
                  <a:lnTo>
                    <a:pt x="30" y="152"/>
                  </a:lnTo>
                  <a:lnTo>
                    <a:pt x="113" y="78"/>
                  </a:lnTo>
                  <a:cubicBezTo>
                    <a:pt x="123" y="74"/>
                    <a:pt x="131" y="70"/>
                    <a:pt x="138" y="61"/>
                  </a:cubicBez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6331510" y="2671951"/>
              <a:ext cx="88457" cy="76518"/>
            </a:xfrm>
            <a:custGeom>
              <a:rect b="b" l="l" r="r" t="t"/>
              <a:pathLst>
                <a:path extrusionOk="0" h="770" w="954">
                  <a:moveTo>
                    <a:pt x="77" y="0"/>
                  </a:moveTo>
                  <a:lnTo>
                    <a:pt x="0" y="6"/>
                  </a:lnTo>
                  <a:cubicBezTo>
                    <a:pt x="270" y="236"/>
                    <a:pt x="548" y="459"/>
                    <a:pt x="791" y="710"/>
                  </a:cubicBezTo>
                  <a:cubicBezTo>
                    <a:pt x="811" y="731"/>
                    <a:pt x="831" y="769"/>
                    <a:pt x="864" y="769"/>
                  </a:cubicBezTo>
                  <a:cubicBezTo>
                    <a:pt x="874" y="769"/>
                    <a:pt x="886" y="766"/>
                    <a:pt x="899" y="756"/>
                  </a:cubicBezTo>
                  <a:cubicBezTo>
                    <a:pt x="954" y="717"/>
                    <a:pt x="894" y="686"/>
                    <a:pt x="867" y="656"/>
                  </a:cubicBezTo>
                  <a:cubicBezTo>
                    <a:pt x="858" y="647"/>
                    <a:pt x="850" y="639"/>
                    <a:pt x="839" y="630"/>
                  </a:cubicBezTo>
                  <a:cubicBezTo>
                    <a:pt x="595" y="413"/>
                    <a:pt x="352" y="194"/>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6414497" y="2650983"/>
              <a:ext cx="371" cy="596"/>
            </a:xfrm>
            <a:custGeom>
              <a:rect b="b" l="l" r="r" t="t"/>
              <a:pathLst>
                <a:path extrusionOk="0" h="6" w="4">
                  <a:moveTo>
                    <a:pt x="4" y="1"/>
                  </a:moveTo>
                  <a:cubicBezTo>
                    <a:pt x="3" y="2"/>
                    <a:pt x="2" y="2"/>
                    <a:pt x="0" y="3"/>
                  </a:cubicBezTo>
                  <a:lnTo>
                    <a:pt x="2" y="4"/>
                  </a:lnTo>
                  <a:lnTo>
                    <a:pt x="4" y="6"/>
                  </a:ln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6410139" y="2646710"/>
              <a:ext cx="4451" cy="5466"/>
            </a:xfrm>
            <a:custGeom>
              <a:rect b="b" l="l" r="r" t="t"/>
              <a:pathLst>
                <a:path extrusionOk="0" h="55" w="48">
                  <a:moveTo>
                    <a:pt x="6" y="1"/>
                  </a:moveTo>
                  <a:lnTo>
                    <a:pt x="1" y="50"/>
                  </a:lnTo>
                  <a:cubicBezTo>
                    <a:pt x="7" y="53"/>
                    <a:pt x="14" y="54"/>
                    <a:pt x="20" y="54"/>
                  </a:cubicBezTo>
                  <a:cubicBezTo>
                    <a:pt x="30" y="54"/>
                    <a:pt x="40" y="51"/>
                    <a:pt x="47" y="45"/>
                  </a:cubicBezTo>
                  <a:lnTo>
                    <a:pt x="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7065038" y="2002274"/>
              <a:ext cx="222534" cy="140612"/>
            </a:xfrm>
            <a:custGeom>
              <a:rect b="b" l="l" r="r" t="t"/>
              <a:pathLst>
                <a:path extrusionOk="0" h="1415" w="2400">
                  <a:moveTo>
                    <a:pt x="1281" y="178"/>
                  </a:moveTo>
                  <a:cubicBezTo>
                    <a:pt x="1304" y="178"/>
                    <a:pt x="1329" y="188"/>
                    <a:pt x="1356" y="215"/>
                  </a:cubicBezTo>
                  <a:cubicBezTo>
                    <a:pt x="1551" y="400"/>
                    <a:pt x="1770" y="563"/>
                    <a:pt x="2044" y="684"/>
                  </a:cubicBezTo>
                  <a:cubicBezTo>
                    <a:pt x="1693" y="794"/>
                    <a:pt x="1404" y="956"/>
                    <a:pt x="1222" y="1259"/>
                  </a:cubicBezTo>
                  <a:cubicBezTo>
                    <a:pt x="1022" y="1016"/>
                    <a:pt x="782" y="851"/>
                    <a:pt x="454" y="727"/>
                  </a:cubicBezTo>
                  <a:cubicBezTo>
                    <a:pt x="787" y="621"/>
                    <a:pt x="978" y="415"/>
                    <a:pt x="1188" y="227"/>
                  </a:cubicBezTo>
                  <a:cubicBezTo>
                    <a:pt x="1220" y="198"/>
                    <a:pt x="1250" y="178"/>
                    <a:pt x="1281" y="178"/>
                  </a:cubicBezTo>
                  <a:close/>
                  <a:moveTo>
                    <a:pt x="1276" y="1"/>
                  </a:moveTo>
                  <a:cubicBezTo>
                    <a:pt x="1232" y="1"/>
                    <a:pt x="1188" y="23"/>
                    <a:pt x="1131" y="67"/>
                  </a:cubicBezTo>
                  <a:cubicBezTo>
                    <a:pt x="1055" y="127"/>
                    <a:pt x="988" y="191"/>
                    <a:pt x="917" y="255"/>
                  </a:cubicBezTo>
                  <a:cubicBezTo>
                    <a:pt x="833" y="334"/>
                    <a:pt x="741" y="406"/>
                    <a:pt x="629" y="448"/>
                  </a:cubicBezTo>
                  <a:cubicBezTo>
                    <a:pt x="435" y="518"/>
                    <a:pt x="261" y="624"/>
                    <a:pt x="57" y="674"/>
                  </a:cubicBezTo>
                  <a:cubicBezTo>
                    <a:pt x="32" y="680"/>
                    <a:pt x="1" y="689"/>
                    <a:pt x="9" y="720"/>
                  </a:cubicBezTo>
                  <a:cubicBezTo>
                    <a:pt x="15" y="737"/>
                    <a:pt x="28" y="750"/>
                    <a:pt x="45" y="757"/>
                  </a:cubicBezTo>
                  <a:cubicBezTo>
                    <a:pt x="76" y="770"/>
                    <a:pt x="108" y="781"/>
                    <a:pt x="140" y="787"/>
                  </a:cubicBezTo>
                  <a:cubicBezTo>
                    <a:pt x="533" y="868"/>
                    <a:pt x="852" y="1045"/>
                    <a:pt x="1095" y="1322"/>
                  </a:cubicBezTo>
                  <a:cubicBezTo>
                    <a:pt x="1150" y="1384"/>
                    <a:pt x="1190" y="1415"/>
                    <a:pt x="1231" y="1415"/>
                  </a:cubicBezTo>
                  <a:cubicBezTo>
                    <a:pt x="1273" y="1415"/>
                    <a:pt x="1316" y="1382"/>
                    <a:pt x="1379" y="1319"/>
                  </a:cubicBezTo>
                  <a:cubicBezTo>
                    <a:pt x="1405" y="1293"/>
                    <a:pt x="1430" y="1265"/>
                    <a:pt x="1454" y="1237"/>
                  </a:cubicBezTo>
                  <a:cubicBezTo>
                    <a:pt x="1593" y="1082"/>
                    <a:pt x="1770" y="965"/>
                    <a:pt x="1968" y="901"/>
                  </a:cubicBezTo>
                  <a:cubicBezTo>
                    <a:pt x="2075" y="865"/>
                    <a:pt x="2182" y="826"/>
                    <a:pt x="2291" y="791"/>
                  </a:cubicBezTo>
                  <a:cubicBezTo>
                    <a:pt x="2345" y="774"/>
                    <a:pt x="2388" y="750"/>
                    <a:pt x="2400" y="696"/>
                  </a:cubicBezTo>
                  <a:cubicBezTo>
                    <a:pt x="2398" y="613"/>
                    <a:pt x="2321" y="595"/>
                    <a:pt x="2250" y="577"/>
                  </a:cubicBezTo>
                  <a:cubicBezTo>
                    <a:pt x="1980" y="507"/>
                    <a:pt x="1764" y="369"/>
                    <a:pt x="1567" y="204"/>
                  </a:cubicBezTo>
                  <a:cubicBezTo>
                    <a:pt x="1517" y="164"/>
                    <a:pt x="1474" y="119"/>
                    <a:pt x="1426" y="77"/>
                  </a:cubicBezTo>
                  <a:cubicBezTo>
                    <a:pt x="1368" y="26"/>
                    <a:pt x="1322"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5277441" y="3535108"/>
              <a:ext cx="55912" cy="118453"/>
            </a:xfrm>
            <a:custGeom>
              <a:rect b="b" l="l" r="r" t="t"/>
              <a:pathLst>
                <a:path extrusionOk="0" h="1192" w="603">
                  <a:moveTo>
                    <a:pt x="19" y="0"/>
                  </a:moveTo>
                  <a:cubicBezTo>
                    <a:pt x="12" y="0"/>
                    <a:pt x="7" y="3"/>
                    <a:pt x="5" y="11"/>
                  </a:cubicBezTo>
                  <a:cubicBezTo>
                    <a:pt x="1" y="30"/>
                    <a:pt x="14" y="40"/>
                    <a:pt x="33" y="46"/>
                  </a:cubicBezTo>
                  <a:cubicBezTo>
                    <a:pt x="344" y="374"/>
                    <a:pt x="424" y="789"/>
                    <a:pt x="601" y="1191"/>
                  </a:cubicBezTo>
                  <a:cubicBezTo>
                    <a:pt x="602" y="895"/>
                    <a:pt x="530" y="604"/>
                    <a:pt x="392" y="341"/>
                  </a:cubicBezTo>
                  <a:cubicBezTo>
                    <a:pt x="316" y="196"/>
                    <a:pt x="209" y="74"/>
                    <a:pt x="35" y="5"/>
                  </a:cubicBezTo>
                  <a:cubicBezTo>
                    <a:pt x="29" y="2"/>
                    <a:pt x="24"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943361" y="3573466"/>
              <a:ext cx="61104" cy="9540"/>
            </a:xfrm>
            <a:custGeom>
              <a:rect b="b" l="l" r="r" t="t"/>
              <a:pathLst>
                <a:path extrusionOk="0" h="96" w="659">
                  <a:moveTo>
                    <a:pt x="52" y="0"/>
                  </a:moveTo>
                  <a:cubicBezTo>
                    <a:pt x="35" y="0"/>
                    <a:pt x="18" y="1"/>
                    <a:pt x="0" y="1"/>
                  </a:cubicBezTo>
                  <a:cubicBezTo>
                    <a:pt x="93" y="64"/>
                    <a:pt x="233" y="95"/>
                    <a:pt x="395" y="95"/>
                  </a:cubicBezTo>
                  <a:cubicBezTo>
                    <a:pt x="478" y="95"/>
                    <a:pt x="567" y="87"/>
                    <a:pt x="659" y="70"/>
                  </a:cubicBezTo>
                  <a:cubicBezTo>
                    <a:pt x="457" y="44"/>
                    <a:pt x="259"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5286713" y="3679299"/>
              <a:ext cx="41725" cy="64791"/>
            </a:xfrm>
            <a:custGeom>
              <a:rect b="b" l="l" r="r" t="t"/>
              <a:pathLst>
                <a:path extrusionOk="0" h="652" w="450">
                  <a:moveTo>
                    <a:pt x="389" y="1"/>
                  </a:moveTo>
                  <a:cubicBezTo>
                    <a:pt x="358" y="1"/>
                    <a:pt x="345" y="26"/>
                    <a:pt x="339" y="50"/>
                  </a:cubicBezTo>
                  <a:cubicBezTo>
                    <a:pt x="300" y="186"/>
                    <a:pt x="207" y="301"/>
                    <a:pt x="149" y="430"/>
                  </a:cubicBezTo>
                  <a:cubicBezTo>
                    <a:pt x="137" y="446"/>
                    <a:pt x="126" y="463"/>
                    <a:pt x="116" y="480"/>
                  </a:cubicBezTo>
                  <a:lnTo>
                    <a:pt x="0" y="627"/>
                  </a:lnTo>
                  <a:cubicBezTo>
                    <a:pt x="5" y="632"/>
                    <a:pt x="9" y="636"/>
                    <a:pt x="11" y="642"/>
                  </a:cubicBezTo>
                  <a:cubicBezTo>
                    <a:pt x="12" y="645"/>
                    <a:pt x="6" y="648"/>
                    <a:pt x="4" y="652"/>
                  </a:cubicBezTo>
                  <a:cubicBezTo>
                    <a:pt x="111" y="633"/>
                    <a:pt x="137" y="550"/>
                    <a:pt x="188" y="484"/>
                  </a:cubicBezTo>
                  <a:cubicBezTo>
                    <a:pt x="197" y="483"/>
                    <a:pt x="202" y="476"/>
                    <a:pt x="202" y="468"/>
                  </a:cubicBezTo>
                  <a:cubicBezTo>
                    <a:pt x="292" y="386"/>
                    <a:pt x="344" y="286"/>
                    <a:pt x="399" y="187"/>
                  </a:cubicBezTo>
                  <a:cubicBezTo>
                    <a:pt x="419" y="151"/>
                    <a:pt x="433" y="113"/>
                    <a:pt x="443" y="74"/>
                  </a:cubicBezTo>
                  <a:cubicBezTo>
                    <a:pt x="450" y="47"/>
                    <a:pt x="446" y="12"/>
                    <a:pt x="406" y="3"/>
                  </a:cubicBezTo>
                  <a:cubicBezTo>
                    <a:pt x="400" y="1"/>
                    <a:pt x="394"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5379713" y="3626234"/>
              <a:ext cx="35605" cy="43724"/>
            </a:xfrm>
            <a:custGeom>
              <a:rect b="b" l="l" r="r" t="t"/>
              <a:pathLst>
                <a:path extrusionOk="0" h="440" w="384">
                  <a:moveTo>
                    <a:pt x="1" y="1"/>
                  </a:moveTo>
                  <a:cubicBezTo>
                    <a:pt x="39" y="97"/>
                    <a:pt x="111" y="178"/>
                    <a:pt x="171" y="263"/>
                  </a:cubicBezTo>
                  <a:cubicBezTo>
                    <a:pt x="181" y="277"/>
                    <a:pt x="193" y="298"/>
                    <a:pt x="212" y="298"/>
                  </a:cubicBezTo>
                  <a:cubicBezTo>
                    <a:pt x="221" y="298"/>
                    <a:pt x="230" y="294"/>
                    <a:pt x="242" y="284"/>
                  </a:cubicBezTo>
                  <a:lnTo>
                    <a:pt x="242" y="284"/>
                  </a:lnTo>
                  <a:cubicBezTo>
                    <a:pt x="196" y="363"/>
                    <a:pt x="242" y="408"/>
                    <a:pt x="324" y="439"/>
                  </a:cubicBezTo>
                  <a:cubicBezTo>
                    <a:pt x="384" y="370"/>
                    <a:pt x="353" y="310"/>
                    <a:pt x="243" y="282"/>
                  </a:cubicBezTo>
                  <a:cubicBezTo>
                    <a:pt x="253" y="156"/>
                    <a:pt x="181" y="7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353751" y="3545543"/>
              <a:ext cx="22624" cy="10037"/>
            </a:xfrm>
            <a:custGeom>
              <a:rect b="b" l="l" r="r" t="t"/>
              <a:pathLst>
                <a:path extrusionOk="0" h="101" w="244">
                  <a:moveTo>
                    <a:pt x="221" y="1"/>
                  </a:moveTo>
                  <a:cubicBezTo>
                    <a:pt x="130" y="4"/>
                    <a:pt x="64" y="52"/>
                    <a:pt x="0" y="101"/>
                  </a:cubicBezTo>
                  <a:cubicBezTo>
                    <a:pt x="82" y="78"/>
                    <a:pt x="175" y="86"/>
                    <a:pt x="244" y="32"/>
                  </a:cubicBezTo>
                  <a:cubicBezTo>
                    <a:pt x="236" y="22"/>
                    <a:pt x="228" y="11"/>
                    <a:pt x="2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5293389" y="3752537"/>
              <a:ext cx="12703" cy="23949"/>
            </a:xfrm>
            <a:custGeom>
              <a:rect b="b" l="l" r="r" t="t"/>
              <a:pathLst>
                <a:path extrusionOk="0" h="241" w="137">
                  <a:moveTo>
                    <a:pt x="45" y="0"/>
                  </a:moveTo>
                  <a:cubicBezTo>
                    <a:pt x="39" y="75"/>
                    <a:pt x="1" y="155"/>
                    <a:pt x="72" y="241"/>
                  </a:cubicBezTo>
                  <a:cubicBezTo>
                    <a:pt x="136" y="141"/>
                    <a:pt x="62" y="73"/>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4808543" y="3688044"/>
              <a:ext cx="246735" cy="46209"/>
            </a:xfrm>
            <a:custGeom>
              <a:rect b="b" l="l" r="r" t="t"/>
              <a:pathLst>
                <a:path extrusionOk="0" h="465" w="2661">
                  <a:moveTo>
                    <a:pt x="46" y="0"/>
                  </a:moveTo>
                  <a:cubicBezTo>
                    <a:pt x="31" y="0"/>
                    <a:pt x="16" y="8"/>
                    <a:pt x="0" y="31"/>
                  </a:cubicBezTo>
                  <a:cubicBezTo>
                    <a:pt x="50" y="106"/>
                    <a:pt x="140" y="145"/>
                    <a:pt x="230" y="185"/>
                  </a:cubicBezTo>
                  <a:cubicBezTo>
                    <a:pt x="483" y="295"/>
                    <a:pt x="757" y="344"/>
                    <a:pt x="1036" y="376"/>
                  </a:cubicBezTo>
                  <a:cubicBezTo>
                    <a:pt x="1395" y="416"/>
                    <a:pt x="1752" y="465"/>
                    <a:pt x="2115" y="465"/>
                  </a:cubicBezTo>
                  <a:cubicBezTo>
                    <a:pt x="2191" y="465"/>
                    <a:pt x="2266" y="463"/>
                    <a:pt x="2342" y="458"/>
                  </a:cubicBezTo>
                  <a:cubicBezTo>
                    <a:pt x="2371" y="461"/>
                    <a:pt x="2400" y="463"/>
                    <a:pt x="2429" y="463"/>
                  </a:cubicBezTo>
                  <a:cubicBezTo>
                    <a:pt x="2506" y="463"/>
                    <a:pt x="2584" y="453"/>
                    <a:pt x="2661" y="446"/>
                  </a:cubicBezTo>
                  <a:cubicBezTo>
                    <a:pt x="2583" y="438"/>
                    <a:pt x="2506" y="429"/>
                    <a:pt x="2428" y="429"/>
                  </a:cubicBezTo>
                  <a:cubicBezTo>
                    <a:pt x="2399" y="429"/>
                    <a:pt x="2371" y="430"/>
                    <a:pt x="2342" y="433"/>
                  </a:cubicBezTo>
                  <a:cubicBezTo>
                    <a:pt x="2003" y="396"/>
                    <a:pt x="1665" y="363"/>
                    <a:pt x="1326" y="323"/>
                  </a:cubicBezTo>
                  <a:cubicBezTo>
                    <a:pt x="892" y="270"/>
                    <a:pt x="460" y="207"/>
                    <a:pt x="76" y="9"/>
                  </a:cubicBezTo>
                  <a:cubicBezTo>
                    <a:pt x="67" y="4"/>
                    <a:pt x="57"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352731" y="3720241"/>
              <a:ext cx="556" cy="596"/>
            </a:xfrm>
            <a:custGeom>
              <a:rect b="b" l="l" r="r" t="t"/>
              <a:pathLst>
                <a:path extrusionOk="0" h="6" w="6">
                  <a:moveTo>
                    <a:pt x="4" y="1"/>
                  </a:moveTo>
                  <a:lnTo>
                    <a:pt x="0" y="3"/>
                  </a:lnTo>
                  <a:cubicBezTo>
                    <a:pt x="2" y="3"/>
                    <a:pt x="3" y="4"/>
                    <a:pt x="4" y="6"/>
                  </a:cubicBezTo>
                  <a:cubicBezTo>
                    <a:pt x="5" y="6"/>
                    <a:pt x="4" y="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5350877" y="3717061"/>
              <a:ext cx="1576" cy="2584"/>
            </a:xfrm>
            <a:custGeom>
              <a:rect b="b" l="l" r="r" t="t"/>
              <a:pathLst>
                <a:path extrusionOk="0" h="26" w="17">
                  <a:moveTo>
                    <a:pt x="5" y="1"/>
                  </a:moveTo>
                  <a:cubicBezTo>
                    <a:pt x="4" y="4"/>
                    <a:pt x="0" y="9"/>
                    <a:pt x="1" y="12"/>
                  </a:cubicBezTo>
                  <a:cubicBezTo>
                    <a:pt x="6" y="16"/>
                    <a:pt x="11" y="22"/>
                    <a:pt x="17" y="26"/>
                  </a:cubicBezTo>
                  <a:cubicBezTo>
                    <a:pt x="12" y="17"/>
                    <a:pt x="9" y="9"/>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5352360" y="3719545"/>
              <a:ext cx="835" cy="1093"/>
            </a:xfrm>
            <a:custGeom>
              <a:rect b="b" l="l" r="r" t="t"/>
              <a:pathLst>
                <a:path extrusionOk="0" h="11" w="9">
                  <a:moveTo>
                    <a:pt x="1" y="1"/>
                  </a:moveTo>
                  <a:lnTo>
                    <a:pt x="4" y="10"/>
                  </a:lnTo>
                  <a:lnTo>
                    <a:pt x="8" y="8"/>
                  </a:lnTo>
                  <a:cubicBezTo>
                    <a:pt x="6" y="6"/>
                    <a:pt x="3" y="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341605" y="3537096"/>
              <a:ext cx="1947" cy="894"/>
            </a:xfrm>
            <a:custGeom>
              <a:rect b="b" l="l" r="r" t="t"/>
              <a:pathLst>
                <a:path extrusionOk="0" h="9" w="21">
                  <a:moveTo>
                    <a:pt x="5" y="0"/>
                  </a:moveTo>
                  <a:cubicBezTo>
                    <a:pt x="4" y="0"/>
                    <a:pt x="2" y="4"/>
                    <a:pt x="0" y="6"/>
                  </a:cubicBezTo>
                  <a:cubicBezTo>
                    <a:pt x="5" y="7"/>
                    <a:pt x="10" y="7"/>
                    <a:pt x="15" y="8"/>
                  </a:cubicBezTo>
                  <a:cubicBezTo>
                    <a:pt x="17" y="8"/>
                    <a:pt x="18" y="4"/>
                    <a:pt x="21" y="1"/>
                  </a:cubicBezTo>
                  <a:cubicBezTo>
                    <a:pt x="16" y="0"/>
                    <a:pt x="10"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4810397" y="3510364"/>
              <a:ext cx="6491" cy="6559"/>
            </a:xfrm>
            <a:custGeom>
              <a:rect b="b" l="l" r="r" t="t"/>
              <a:pathLst>
                <a:path extrusionOk="0" h="66" w="70">
                  <a:moveTo>
                    <a:pt x="38" y="1"/>
                  </a:moveTo>
                  <a:cubicBezTo>
                    <a:pt x="32" y="1"/>
                    <a:pt x="26" y="3"/>
                    <a:pt x="21" y="12"/>
                  </a:cubicBezTo>
                  <a:cubicBezTo>
                    <a:pt x="0" y="53"/>
                    <a:pt x="42" y="53"/>
                    <a:pt x="66" y="66"/>
                  </a:cubicBezTo>
                  <a:cubicBezTo>
                    <a:pt x="67" y="47"/>
                    <a:pt x="68" y="28"/>
                    <a:pt x="69" y="9"/>
                  </a:cubicBezTo>
                  <a:cubicBezTo>
                    <a:pt x="59" y="9"/>
                    <a:pt x="48"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162465" y="3465845"/>
              <a:ext cx="278" cy="397"/>
            </a:xfrm>
            <a:custGeom>
              <a:rect b="b" l="l" r="r" t="t"/>
              <a:pathLst>
                <a:path extrusionOk="0" h="4" w="3">
                  <a:moveTo>
                    <a:pt x="1" y="0"/>
                  </a:moveTo>
                  <a:lnTo>
                    <a:pt x="1" y="2"/>
                  </a:lnTo>
                  <a:lnTo>
                    <a:pt x="1" y="2"/>
                  </a:lnTo>
                  <a:cubicBezTo>
                    <a:pt x="1" y="1"/>
                    <a:pt x="1" y="1"/>
                    <a:pt x="1" y="0"/>
                  </a:cubicBezTo>
                  <a:close/>
                  <a:moveTo>
                    <a:pt x="1" y="2"/>
                  </a:moveTo>
                  <a:cubicBezTo>
                    <a:pt x="2" y="2"/>
                    <a:pt x="2" y="3"/>
                    <a:pt x="2" y="4"/>
                  </a:cubicBezTo>
                  <a:lnTo>
                    <a:pt x="3" y="4"/>
                  </a:lnTo>
                  <a:lnTo>
                    <a:pt x="1" y="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5159034" y="3466143"/>
              <a:ext cx="4173" cy="3577"/>
            </a:xfrm>
            <a:custGeom>
              <a:rect b="b" l="l" r="r" t="t"/>
              <a:pathLst>
                <a:path extrusionOk="0" h="36" w="45">
                  <a:moveTo>
                    <a:pt x="39" y="1"/>
                  </a:moveTo>
                  <a:lnTo>
                    <a:pt x="39" y="1"/>
                  </a:lnTo>
                  <a:cubicBezTo>
                    <a:pt x="20" y="2"/>
                    <a:pt x="4" y="15"/>
                    <a:pt x="1" y="33"/>
                  </a:cubicBezTo>
                  <a:cubicBezTo>
                    <a:pt x="9" y="35"/>
                    <a:pt x="15" y="36"/>
                    <a:pt x="21" y="36"/>
                  </a:cubicBezTo>
                  <a:cubicBezTo>
                    <a:pt x="41" y="36"/>
                    <a:pt x="44" y="22"/>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158756" y="3469323"/>
              <a:ext cx="371" cy="497"/>
            </a:xfrm>
            <a:custGeom>
              <a:rect b="b" l="l" r="r" t="t"/>
              <a:pathLst>
                <a:path extrusionOk="0" h="5" w="4">
                  <a:moveTo>
                    <a:pt x="0" y="1"/>
                  </a:moveTo>
                  <a:cubicBezTo>
                    <a:pt x="0" y="2"/>
                    <a:pt x="0" y="3"/>
                    <a:pt x="0" y="4"/>
                  </a:cubicBezTo>
                  <a:lnTo>
                    <a:pt x="3" y="4"/>
                  </a:lnTo>
                  <a:cubicBezTo>
                    <a:pt x="3" y="2"/>
                    <a:pt x="4" y="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162465" y="3465845"/>
              <a:ext cx="649" cy="397"/>
            </a:xfrm>
            <a:custGeom>
              <a:rect b="b" l="l" r="r" t="t"/>
              <a:pathLst>
                <a:path extrusionOk="0" h="4" w="7">
                  <a:moveTo>
                    <a:pt x="1" y="0"/>
                  </a:moveTo>
                  <a:lnTo>
                    <a:pt x="3" y="4"/>
                  </a:lnTo>
                  <a:lnTo>
                    <a:pt x="6" y="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5163021" y="3461473"/>
              <a:ext cx="4080" cy="4869"/>
            </a:xfrm>
            <a:custGeom>
              <a:rect b="b" l="l" r="r" t="t"/>
              <a:pathLst>
                <a:path extrusionOk="0" h="49" w="44">
                  <a:moveTo>
                    <a:pt x="40" y="0"/>
                  </a:moveTo>
                  <a:lnTo>
                    <a:pt x="0" y="44"/>
                  </a:lnTo>
                  <a:lnTo>
                    <a:pt x="43" y="49"/>
                  </a:lnTo>
                  <a:cubicBezTo>
                    <a:pt x="42" y="32"/>
                    <a:pt x="41" y="16"/>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7892679" y="3702652"/>
              <a:ext cx="18266" cy="31104"/>
            </a:xfrm>
            <a:custGeom>
              <a:rect b="b" l="l" r="r" t="t"/>
              <a:pathLst>
                <a:path extrusionOk="0" h="313" w="197">
                  <a:moveTo>
                    <a:pt x="107" y="1"/>
                  </a:moveTo>
                  <a:cubicBezTo>
                    <a:pt x="105" y="1"/>
                    <a:pt x="102" y="1"/>
                    <a:pt x="98" y="3"/>
                  </a:cubicBezTo>
                  <a:cubicBezTo>
                    <a:pt x="29" y="33"/>
                    <a:pt x="35" y="111"/>
                    <a:pt x="104" y="159"/>
                  </a:cubicBezTo>
                  <a:cubicBezTo>
                    <a:pt x="93" y="166"/>
                    <a:pt x="83" y="174"/>
                    <a:pt x="71" y="181"/>
                  </a:cubicBezTo>
                  <a:cubicBezTo>
                    <a:pt x="1" y="205"/>
                    <a:pt x="14" y="254"/>
                    <a:pt x="23" y="303"/>
                  </a:cubicBezTo>
                  <a:cubicBezTo>
                    <a:pt x="41" y="310"/>
                    <a:pt x="56" y="312"/>
                    <a:pt x="69" y="312"/>
                  </a:cubicBezTo>
                  <a:cubicBezTo>
                    <a:pt x="131" y="312"/>
                    <a:pt x="129" y="240"/>
                    <a:pt x="167" y="212"/>
                  </a:cubicBezTo>
                  <a:cubicBezTo>
                    <a:pt x="186" y="203"/>
                    <a:pt x="197" y="190"/>
                    <a:pt x="185" y="172"/>
                  </a:cubicBezTo>
                  <a:cubicBezTo>
                    <a:pt x="180" y="166"/>
                    <a:pt x="163" y="167"/>
                    <a:pt x="152" y="165"/>
                  </a:cubicBezTo>
                  <a:lnTo>
                    <a:pt x="108" y="159"/>
                  </a:lnTo>
                  <a:cubicBezTo>
                    <a:pt x="114" y="118"/>
                    <a:pt x="119" y="78"/>
                    <a:pt x="127" y="39"/>
                  </a:cubicBezTo>
                  <a:cubicBezTo>
                    <a:pt x="120" y="27"/>
                    <a:pt x="122"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7901302" y="3753034"/>
              <a:ext cx="13445" cy="14012"/>
            </a:xfrm>
            <a:custGeom>
              <a:rect b="b" l="l" r="r" t="t"/>
              <a:pathLst>
                <a:path extrusionOk="0" h="141" w="145">
                  <a:moveTo>
                    <a:pt x="133" y="0"/>
                  </a:moveTo>
                  <a:cubicBezTo>
                    <a:pt x="98" y="20"/>
                    <a:pt x="38" y="23"/>
                    <a:pt x="49" y="79"/>
                  </a:cubicBezTo>
                  <a:cubicBezTo>
                    <a:pt x="29" y="91"/>
                    <a:pt x="0" y="99"/>
                    <a:pt x="9" y="126"/>
                  </a:cubicBezTo>
                  <a:cubicBezTo>
                    <a:pt x="13" y="138"/>
                    <a:pt x="21" y="141"/>
                    <a:pt x="29" y="141"/>
                  </a:cubicBezTo>
                  <a:cubicBezTo>
                    <a:pt x="38" y="141"/>
                    <a:pt x="47" y="138"/>
                    <a:pt x="56" y="137"/>
                  </a:cubicBezTo>
                  <a:cubicBezTo>
                    <a:pt x="99" y="121"/>
                    <a:pt x="117" y="87"/>
                    <a:pt x="144" y="61"/>
                  </a:cubicBezTo>
                  <a:cubicBezTo>
                    <a:pt x="141" y="41"/>
                    <a:pt x="137" y="2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7917528" y="3667971"/>
              <a:ext cx="3894" cy="3577"/>
            </a:xfrm>
            <a:custGeom>
              <a:rect b="b" l="l" r="r" t="t"/>
              <a:pathLst>
                <a:path extrusionOk="0" h="36" w="42">
                  <a:moveTo>
                    <a:pt x="36" y="0"/>
                  </a:moveTo>
                  <a:cubicBezTo>
                    <a:pt x="16" y="5"/>
                    <a:pt x="0" y="13"/>
                    <a:pt x="1" y="35"/>
                  </a:cubicBezTo>
                  <a:cubicBezTo>
                    <a:pt x="4" y="35"/>
                    <a:pt x="6" y="35"/>
                    <a:pt x="8" y="35"/>
                  </a:cubicBezTo>
                  <a:cubicBezTo>
                    <a:pt x="35" y="35"/>
                    <a:pt x="41" y="22"/>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7917343" y="3671349"/>
              <a:ext cx="371" cy="397"/>
            </a:xfrm>
            <a:custGeom>
              <a:rect b="b" l="l" r="r" t="t"/>
              <a:pathLst>
                <a:path extrusionOk="0" h="4" w="4">
                  <a:moveTo>
                    <a:pt x="1" y="1"/>
                  </a:moveTo>
                  <a:cubicBezTo>
                    <a:pt x="1" y="2"/>
                    <a:pt x="1" y="2"/>
                    <a:pt x="2" y="3"/>
                  </a:cubicBezTo>
                  <a:lnTo>
                    <a:pt x="3" y="3"/>
                  </a:lnTo>
                  <a:cubicBezTo>
                    <a:pt x="2" y="2"/>
                    <a:pt x="3"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7920774" y="3667275"/>
              <a:ext cx="1020" cy="795"/>
            </a:xfrm>
            <a:custGeom>
              <a:rect b="b" l="l" r="r" t="t"/>
              <a:pathLst>
                <a:path extrusionOk="0" h="8" w="11">
                  <a:moveTo>
                    <a:pt x="10" y="0"/>
                  </a:moveTo>
                  <a:lnTo>
                    <a:pt x="1" y="4"/>
                  </a:lnTo>
                  <a:lnTo>
                    <a:pt x="1" y="7"/>
                  </a:lnTo>
                  <a:lnTo>
                    <a:pt x="3" y="7"/>
                  </a:lnTo>
                  <a:cubicBezTo>
                    <a:pt x="5" y="4"/>
                    <a:pt x="8" y="3"/>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7921701" y="3666579"/>
              <a:ext cx="1576" cy="795"/>
            </a:xfrm>
            <a:custGeom>
              <a:rect b="b" l="l" r="r" t="t"/>
              <a:pathLst>
                <a:path extrusionOk="0" h="8" w="17">
                  <a:moveTo>
                    <a:pt x="9" y="1"/>
                  </a:moveTo>
                  <a:cubicBezTo>
                    <a:pt x="8" y="1"/>
                    <a:pt x="7" y="1"/>
                    <a:pt x="6" y="1"/>
                  </a:cubicBezTo>
                  <a:cubicBezTo>
                    <a:pt x="4" y="2"/>
                    <a:pt x="3" y="5"/>
                    <a:pt x="0" y="7"/>
                  </a:cubicBezTo>
                  <a:lnTo>
                    <a:pt x="17" y="1"/>
                  </a:lnTo>
                  <a:cubicBezTo>
                    <a:pt x="15" y="1"/>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7993746" y="3301978"/>
              <a:ext cx="4173" cy="3776"/>
            </a:xfrm>
            <a:custGeom>
              <a:rect b="b" l="l" r="r" t="t"/>
              <a:pathLst>
                <a:path extrusionOk="0" h="38" w="45">
                  <a:moveTo>
                    <a:pt x="41" y="0"/>
                  </a:moveTo>
                  <a:lnTo>
                    <a:pt x="1" y="37"/>
                  </a:lnTo>
                  <a:cubicBezTo>
                    <a:pt x="2" y="37"/>
                    <a:pt x="2" y="37"/>
                    <a:pt x="3" y="37"/>
                  </a:cubicBezTo>
                  <a:cubicBezTo>
                    <a:pt x="27" y="37"/>
                    <a:pt x="36" y="19"/>
                    <a:pt x="45" y="4"/>
                  </a:cubicBezTo>
                  <a:lnTo>
                    <a:pt x="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7993190" y="3305655"/>
              <a:ext cx="649" cy="298"/>
            </a:xfrm>
            <a:custGeom>
              <a:rect b="b" l="l" r="r" t="t"/>
              <a:pathLst>
                <a:path extrusionOk="0" h="3" w="7">
                  <a:moveTo>
                    <a:pt x="1" y="0"/>
                  </a:moveTo>
                  <a:lnTo>
                    <a:pt x="3" y="2"/>
                  </a:lnTo>
                  <a:cubicBezTo>
                    <a:pt x="4" y="1"/>
                    <a:pt x="6"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7985679" y="3362397"/>
              <a:ext cx="4543" cy="3776"/>
            </a:xfrm>
            <a:custGeom>
              <a:rect b="b" l="l" r="r" t="t"/>
              <a:pathLst>
                <a:path extrusionOk="0" h="38" w="49">
                  <a:moveTo>
                    <a:pt x="20" y="0"/>
                  </a:moveTo>
                  <a:cubicBezTo>
                    <a:pt x="9" y="0"/>
                    <a:pt x="5" y="16"/>
                    <a:pt x="1" y="26"/>
                  </a:cubicBezTo>
                  <a:lnTo>
                    <a:pt x="14" y="38"/>
                  </a:lnTo>
                  <a:cubicBezTo>
                    <a:pt x="32" y="31"/>
                    <a:pt x="49" y="16"/>
                    <a:pt x="31" y="5"/>
                  </a:cubicBezTo>
                  <a:cubicBezTo>
                    <a:pt x="27" y="2"/>
                    <a:pt x="23"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7952021" y="3511457"/>
              <a:ext cx="3245" cy="3279"/>
            </a:xfrm>
            <a:custGeom>
              <a:rect b="b" l="l" r="r" t="t"/>
              <a:pathLst>
                <a:path extrusionOk="0" h="33" w="35">
                  <a:moveTo>
                    <a:pt x="33" y="0"/>
                  </a:moveTo>
                  <a:cubicBezTo>
                    <a:pt x="18" y="4"/>
                    <a:pt x="5" y="17"/>
                    <a:pt x="0" y="32"/>
                  </a:cubicBezTo>
                  <a:cubicBezTo>
                    <a:pt x="2" y="32"/>
                    <a:pt x="4" y="32"/>
                    <a:pt x="6" y="32"/>
                  </a:cubicBezTo>
                  <a:cubicBezTo>
                    <a:pt x="30" y="32"/>
                    <a:pt x="35" y="19"/>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7951557" y="3514637"/>
              <a:ext cx="556" cy="397"/>
            </a:xfrm>
            <a:custGeom>
              <a:rect b="b" l="l" r="r" t="t"/>
              <a:pathLst>
                <a:path extrusionOk="0" h="4" w="6">
                  <a:moveTo>
                    <a:pt x="0" y="0"/>
                  </a:moveTo>
                  <a:lnTo>
                    <a:pt x="0" y="3"/>
                  </a:lnTo>
                  <a:lnTo>
                    <a:pt x="3" y="4"/>
                  </a:lnTo>
                  <a:cubicBezTo>
                    <a:pt x="4" y="3"/>
                    <a:pt x="5" y="1"/>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7955174" y="3510066"/>
              <a:ext cx="1391" cy="1491"/>
            </a:xfrm>
            <a:custGeom>
              <a:rect b="b" l="l" r="r" t="t"/>
              <a:pathLst>
                <a:path extrusionOk="0" h="15" w="15">
                  <a:moveTo>
                    <a:pt x="15" y="1"/>
                  </a:moveTo>
                  <a:lnTo>
                    <a:pt x="1" y="11"/>
                  </a:lnTo>
                  <a:lnTo>
                    <a:pt x="1" y="14"/>
                  </a:lnTo>
                  <a:cubicBezTo>
                    <a:pt x="1" y="14"/>
                    <a:pt x="1" y="14"/>
                    <a:pt x="1" y="14"/>
                  </a:cubicBezTo>
                  <a:cubicBezTo>
                    <a:pt x="1" y="14"/>
                    <a:pt x="2" y="13"/>
                    <a:pt x="3" y="13"/>
                  </a:cubicBezTo>
                  <a:lnTo>
                    <a:pt x="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7600881" y="3845750"/>
              <a:ext cx="6398" cy="5267"/>
            </a:xfrm>
            <a:custGeom>
              <a:rect b="b" l="l" r="r" t="t"/>
              <a:pathLst>
                <a:path extrusionOk="0" h="53" w="69">
                  <a:moveTo>
                    <a:pt x="48" y="0"/>
                  </a:moveTo>
                  <a:cubicBezTo>
                    <a:pt x="28" y="2"/>
                    <a:pt x="10" y="15"/>
                    <a:pt x="1" y="34"/>
                  </a:cubicBezTo>
                  <a:lnTo>
                    <a:pt x="14" y="41"/>
                  </a:lnTo>
                  <a:lnTo>
                    <a:pt x="8" y="53"/>
                  </a:lnTo>
                  <a:cubicBezTo>
                    <a:pt x="23" y="36"/>
                    <a:pt x="69" y="35"/>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7605239" y="3845352"/>
              <a:ext cx="464" cy="397"/>
            </a:xfrm>
            <a:custGeom>
              <a:rect b="b" l="l" r="r" t="t"/>
              <a:pathLst>
                <a:path extrusionOk="0" h="4" w="5">
                  <a:moveTo>
                    <a:pt x="0" y="1"/>
                  </a:moveTo>
                  <a:lnTo>
                    <a:pt x="0" y="2"/>
                  </a:lnTo>
                  <a:lnTo>
                    <a:pt x="1" y="2"/>
                  </a:lnTo>
                  <a:cubicBezTo>
                    <a:pt x="1" y="1"/>
                    <a:pt x="1" y="1"/>
                    <a:pt x="0" y="1"/>
                  </a:cubicBezTo>
                  <a:close/>
                  <a:moveTo>
                    <a:pt x="1" y="2"/>
                  </a:moveTo>
                  <a:cubicBezTo>
                    <a:pt x="1" y="2"/>
                    <a:pt x="1" y="3"/>
                    <a:pt x="1" y="3"/>
                  </a:cubicBezTo>
                  <a:lnTo>
                    <a:pt x="5" y="3"/>
                  </a:lnTo>
                  <a:lnTo>
                    <a:pt x="5" y="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8023881" y="3110088"/>
              <a:ext cx="185" cy="298"/>
            </a:xfrm>
            <a:custGeom>
              <a:rect b="b" l="l" r="r" t="t"/>
              <a:pathLst>
                <a:path extrusionOk="0" h="3" w="2">
                  <a:moveTo>
                    <a:pt x="0" y="1"/>
                  </a:moveTo>
                  <a:cubicBezTo>
                    <a:pt x="0" y="1"/>
                    <a:pt x="1" y="1"/>
                    <a:pt x="1" y="2"/>
                  </a:cubicBezTo>
                  <a:lnTo>
                    <a:pt x="0" y="1"/>
                  </a:lnTo>
                  <a:close/>
                  <a:moveTo>
                    <a:pt x="1" y="2"/>
                  </a:moveTo>
                  <a:lnTo>
                    <a:pt x="1" y="3"/>
                  </a:lnTo>
                  <a:cubicBezTo>
                    <a:pt x="1" y="2"/>
                    <a:pt x="1" y="2"/>
                    <a:pt x="1"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7909091" y="3711894"/>
              <a:ext cx="5100" cy="5366"/>
            </a:xfrm>
            <a:custGeom>
              <a:rect b="b" l="l" r="r" t="t"/>
              <a:pathLst>
                <a:path extrusionOk="0" h="54" w="55">
                  <a:moveTo>
                    <a:pt x="49" y="1"/>
                  </a:moveTo>
                  <a:cubicBezTo>
                    <a:pt x="35" y="15"/>
                    <a:pt x="1" y="24"/>
                    <a:pt x="23" y="52"/>
                  </a:cubicBezTo>
                  <a:cubicBezTo>
                    <a:pt x="24" y="53"/>
                    <a:pt x="27" y="54"/>
                    <a:pt x="30" y="54"/>
                  </a:cubicBezTo>
                  <a:cubicBezTo>
                    <a:pt x="37" y="54"/>
                    <a:pt x="47" y="52"/>
                    <a:pt x="54" y="52"/>
                  </a:cubicBezTo>
                  <a:cubicBezTo>
                    <a:pt x="52" y="35"/>
                    <a:pt x="51" y="17"/>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8036028" y="3046291"/>
              <a:ext cx="2504" cy="1987"/>
            </a:xfrm>
            <a:custGeom>
              <a:rect b="b" l="l" r="r" t="t"/>
              <a:pathLst>
                <a:path extrusionOk="0" h="20" w="27">
                  <a:moveTo>
                    <a:pt x="0" y="1"/>
                  </a:moveTo>
                  <a:lnTo>
                    <a:pt x="2" y="20"/>
                  </a:lnTo>
                  <a:cubicBezTo>
                    <a:pt x="10" y="14"/>
                    <a:pt x="26" y="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8035749" y="3048179"/>
              <a:ext cx="556" cy="795"/>
            </a:xfrm>
            <a:custGeom>
              <a:rect b="b" l="l" r="r" t="t"/>
              <a:pathLst>
                <a:path extrusionOk="0" h="8" w="6">
                  <a:moveTo>
                    <a:pt x="5" y="1"/>
                  </a:moveTo>
                  <a:cubicBezTo>
                    <a:pt x="3" y="2"/>
                    <a:pt x="1" y="3"/>
                    <a:pt x="2" y="5"/>
                  </a:cubicBezTo>
                  <a:lnTo>
                    <a:pt x="5" y="8"/>
                  </a:lnTo>
                  <a:lnTo>
                    <a:pt x="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6001881" y="1982995"/>
              <a:ext cx="177564" cy="150451"/>
            </a:xfrm>
            <a:custGeom>
              <a:rect b="b" l="l" r="r" t="t"/>
              <a:pathLst>
                <a:path extrusionOk="0" h="1514" w="1915">
                  <a:moveTo>
                    <a:pt x="864" y="150"/>
                  </a:moveTo>
                  <a:cubicBezTo>
                    <a:pt x="1118" y="367"/>
                    <a:pt x="1322" y="610"/>
                    <a:pt x="1651" y="779"/>
                  </a:cubicBezTo>
                  <a:cubicBezTo>
                    <a:pt x="1318" y="908"/>
                    <a:pt x="1081" y="1088"/>
                    <a:pt x="937" y="1368"/>
                  </a:cubicBezTo>
                  <a:cubicBezTo>
                    <a:pt x="739" y="1165"/>
                    <a:pt x="569" y="962"/>
                    <a:pt x="283" y="844"/>
                  </a:cubicBezTo>
                  <a:cubicBezTo>
                    <a:pt x="533" y="636"/>
                    <a:pt x="716" y="416"/>
                    <a:pt x="864" y="150"/>
                  </a:cubicBezTo>
                  <a:close/>
                  <a:moveTo>
                    <a:pt x="844" y="1"/>
                  </a:moveTo>
                  <a:cubicBezTo>
                    <a:pt x="799" y="1"/>
                    <a:pt x="761" y="40"/>
                    <a:pt x="709" y="121"/>
                  </a:cubicBezTo>
                  <a:cubicBezTo>
                    <a:pt x="575" y="330"/>
                    <a:pt x="408" y="518"/>
                    <a:pt x="216" y="676"/>
                  </a:cubicBezTo>
                  <a:cubicBezTo>
                    <a:pt x="156" y="725"/>
                    <a:pt x="94" y="773"/>
                    <a:pt x="45" y="827"/>
                  </a:cubicBezTo>
                  <a:cubicBezTo>
                    <a:pt x="1" y="876"/>
                    <a:pt x="2" y="922"/>
                    <a:pt x="91" y="944"/>
                  </a:cubicBezTo>
                  <a:cubicBezTo>
                    <a:pt x="345" y="1004"/>
                    <a:pt x="525" y="1157"/>
                    <a:pt x="698" y="1316"/>
                  </a:cubicBezTo>
                  <a:cubicBezTo>
                    <a:pt x="749" y="1362"/>
                    <a:pt x="795" y="1415"/>
                    <a:pt x="843" y="1463"/>
                  </a:cubicBezTo>
                  <a:cubicBezTo>
                    <a:pt x="870" y="1490"/>
                    <a:pt x="898" y="1513"/>
                    <a:pt x="942" y="1513"/>
                  </a:cubicBezTo>
                  <a:cubicBezTo>
                    <a:pt x="943" y="1513"/>
                    <a:pt x="945" y="1513"/>
                    <a:pt x="946" y="1513"/>
                  </a:cubicBezTo>
                  <a:cubicBezTo>
                    <a:pt x="1000" y="1507"/>
                    <a:pt x="1026" y="1474"/>
                    <a:pt x="1047" y="1436"/>
                  </a:cubicBezTo>
                  <a:cubicBezTo>
                    <a:pt x="1193" y="1150"/>
                    <a:pt x="1452" y="974"/>
                    <a:pt x="1792" y="876"/>
                  </a:cubicBezTo>
                  <a:cubicBezTo>
                    <a:pt x="1846" y="861"/>
                    <a:pt x="1900" y="842"/>
                    <a:pt x="1906" y="787"/>
                  </a:cubicBezTo>
                  <a:cubicBezTo>
                    <a:pt x="1915" y="720"/>
                    <a:pt x="1849" y="700"/>
                    <a:pt x="1793" y="679"/>
                  </a:cubicBezTo>
                  <a:cubicBezTo>
                    <a:pt x="1556" y="591"/>
                    <a:pt x="1369" y="448"/>
                    <a:pt x="1196" y="288"/>
                  </a:cubicBezTo>
                  <a:cubicBezTo>
                    <a:pt x="1126" y="223"/>
                    <a:pt x="1061" y="156"/>
                    <a:pt x="992" y="91"/>
                  </a:cubicBezTo>
                  <a:cubicBezTo>
                    <a:pt x="928" y="32"/>
                    <a:pt x="883" y="1"/>
                    <a:pt x="8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5019023" y="3304065"/>
              <a:ext cx="2596" cy="4273"/>
            </a:xfrm>
            <a:custGeom>
              <a:rect b="b" l="l" r="r" t="t"/>
              <a:pathLst>
                <a:path extrusionOk="0" h="43" w="28">
                  <a:moveTo>
                    <a:pt x="14" y="1"/>
                  </a:moveTo>
                  <a:cubicBezTo>
                    <a:pt x="9" y="5"/>
                    <a:pt x="1" y="9"/>
                    <a:pt x="1" y="13"/>
                  </a:cubicBezTo>
                  <a:cubicBezTo>
                    <a:pt x="1" y="23"/>
                    <a:pt x="3" y="33"/>
                    <a:pt x="6" y="42"/>
                  </a:cubicBezTo>
                  <a:lnTo>
                    <a:pt x="27" y="30"/>
                  </a:lnTo>
                  <a:lnTo>
                    <a:pt x="1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7241767" y="3413873"/>
              <a:ext cx="13167" cy="33091"/>
            </a:xfrm>
            <a:custGeom>
              <a:rect b="b" l="l" r="r" t="t"/>
              <a:pathLst>
                <a:path extrusionOk="0" h="333" w="142">
                  <a:moveTo>
                    <a:pt x="94" y="0"/>
                  </a:moveTo>
                  <a:cubicBezTo>
                    <a:pt x="55" y="30"/>
                    <a:pt x="58" y="67"/>
                    <a:pt x="66" y="106"/>
                  </a:cubicBezTo>
                  <a:cubicBezTo>
                    <a:pt x="59" y="170"/>
                    <a:pt x="1" y="239"/>
                    <a:pt x="87" y="333"/>
                  </a:cubicBezTo>
                  <a:cubicBezTo>
                    <a:pt x="119" y="238"/>
                    <a:pt x="113" y="170"/>
                    <a:pt x="111" y="104"/>
                  </a:cubicBezTo>
                  <a:cubicBezTo>
                    <a:pt x="125" y="68"/>
                    <a:pt x="142" y="31"/>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7267451" y="3358124"/>
              <a:ext cx="16783" cy="14310"/>
            </a:xfrm>
            <a:custGeom>
              <a:rect b="b" l="l" r="r" t="t"/>
              <a:pathLst>
                <a:path extrusionOk="0" h="144" w="181">
                  <a:moveTo>
                    <a:pt x="144" y="0"/>
                  </a:moveTo>
                  <a:cubicBezTo>
                    <a:pt x="129" y="0"/>
                    <a:pt x="119" y="16"/>
                    <a:pt x="109" y="28"/>
                  </a:cubicBezTo>
                  <a:lnTo>
                    <a:pt x="68" y="63"/>
                  </a:lnTo>
                  <a:cubicBezTo>
                    <a:pt x="48" y="67"/>
                    <a:pt x="33" y="81"/>
                    <a:pt x="28" y="100"/>
                  </a:cubicBezTo>
                  <a:cubicBezTo>
                    <a:pt x="20" y="111"/>
                    <a:pt x="1" y="127"/>
                    <a:pt x="3" y="132"/>
                  </a:cubicBezTo>
                  <a:cubicBezTo>
                    <a:pt x="10" y="141"/>
                    <a:pt x="17" y="144"/>
                    <a:pt x="23" y="144"/>
                  </a:cubicBezTo>
                  <a:cubicBezTo>
                    <a:pt x="36" y="144"/>
                    <a:pt x="47" y="131"/>
                    <a:pt x="59" y="125"/>
                  </a:cubicBezTo>
                  <a:lnTo>
                    <a:pt x="105" y="90"/>
                  </a:lnTo>
                  <a:lnTo>
                    <a:pt x="152" y="52"/>
                  </a:lnTo>
                  <a:cubicBezTo>
                    <a:pt x="167" y="40"/>
                    <a:pt x="180" y="23"/>
                    <a:pt x="166" y="11"/>
                  </a:cubicBezTo>
                  <a:cubicBezTo>
                    <a:pt x="158" y="3"/>
                    <a:pt x="15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5012347" y="3414171"/>
              <a:ext cx="12239" cy="64891"/>
            </a:xfrm>
            <a:custGeom>
              <a:rect b="b" l="l" r="r" t="t"/>
              <a:pathLst>
                <a:path extrusionOk="0" h="653" w="132">
                  <a:moveTo>
                    <a:pt x="46" y="1"/>
                  </a:moveTo>
                  <a:lnTo>
                    <a:pt x="46" y="1"/>
                  </a:lnTo>
                  <a:cubicBezTo>
                    <a:pt x="0" y="134"/>
                    <a:pt x="0" y="455"/>
                    <a:pt x="47" y="652"/>
                  </a:cubicBezTo>
                  <a:cubicBezTo>
                    <a:pt x="131" y="486"/>
                    <a:pt x="131" y="98"/>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5131681" y="3932701"/>
              <a:ext cx="4543" cy="2981"/>
            </a:xfrm>
            <a:custGeom>
              <a:rect b="b" l="l" r="r" t="t"/>
              <a:pathLst>
                <a:path extrusionOk="0" h="30" w="49">
                  <a:moveTo>
                    <a:pt x="45" y="0"/>
                  </a:moveTo>
                  <a:lnTo>
                    <a:pt x="1" y="27"/>
                  </a:lnTo>
                  <a:cubicBezTo>
                    <a:pt x="9" y="28"/>
                    <a:pt x="17" y="30"/>
                    <a:pt x="24" y="30"/>
                  </a:cubicBezTo>
                  <a:cubicBezTo>
                    <a:pt x="39" y="30"/>
                    <a:pt x="48" y="23"/>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5127508" y="3935782"/>
              <a:ext cx="4914" cy="4174"/>
            </a:xfrm>
            <a:custGeom>
              <a:rect b="b" l="l" r="r" t="t"/>
              <a:pathLst>
                <a:path extrusionOk="0" h="42" w="53">
                  <a:moveTo>
                    <a:pt x="40" y="0"/>
                  </a:moveTo>
                  <a:cubicBezTo>
                    <a:pt x="27" y="13"/>
                    <a:pt x="14" y="27"/>
                    <a:pt x="1" y="40"/>
                  </a:cubicBezTo>
                  <a:lnTo>
                    <a:pt x="53" y="42"/>
                  </a:lnTo>
                  <a:cubicBezTo>
                    <a:pt x="49" y="28"/>
                    <a:pt x="45" y="13"/>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5131032" y="3935186"/>
              <a:ext cx="742" cy="696"/>
            </a:xfrm>
            <a:custGeom>
              <a:rect b="b" l="l" r="r" t="t"/>
              <a:pathLst>
                <a:path extrusionOk="0" h="7" w="8">
                  <a:moveTo>
                    <a:pt x="1" y="0"/>
                  </a:moveTo>
                  <a:cubicBezTo>
                    <a:pt x="1" y="3"/>
                    <a:pt x="2" y="4"/>
                    <a:pt x="2" y="6"/>
                  </a:cubicBezTo>
                  <a:lnTo>
                    <a:pt x="5" y="4"/>
                  </a:lnTo>
                  <a:lnTo>
                    <a:pt x="8"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135761" y="3932204"/>
              <a:ext cx="464" cy="696"/>
            </a:xfrm>
            <a:custGeom>
              <a:rect b="b" l="l" r="r" t="t"/>
              <a:pathLst>
                <a:path extrusionOk="0" h="7" w="5">
                  <a:moveTo>
                    <a:pt x="1" y="1"/>
                  </a:moveTo>
                  <a:lnTo>
                    <a:pt x="1" y="7"/>
                  </a:lnTo>
                  <a:lnTo>
                    <a:pt x="3" y="4"/>
                  </a:lnTo>
                  <a:cubicBezTo>
                    <a:pt x="3" y="4"/>
                    <a:pt x="4" y="3"/>
                    <a:pt x="4" y="3"/>
                  </a:cubicBezTo>
                  <a:cubicBezTo>
                    <a:pt x="3" y="2"/>
                    <a:pt x="2" y="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5136131" y="3930316"/>
              <a:ext cx="4265" cy="3081"/>
            </a:xfrm>
            <a:custGeom>
              <a:rect b="b" l="l" r="r" t="t"/>
              <a:pathLst>
                <a:path extrusionOk="0" h="31" w="46">
                  <a:moveTo>
                    <a:pt x="29" y="1"/>
                  </a:moveTo>
                  <a:cubicBezTo>
                    <a:pt x="16" y="1"/>
                    <a:pt x="4" y="9"/>
                    <a:pt x="0" y="22"/>
                  </a:cubicBezTo>
                  <a:cubicBezTo>
                    <a:pt x="6" y="28"/>
                    <a:pt x="13" y="30"/>
                    <a:pt x="20" y="30"/>
                  </a:cubicBezTo>
                  <a:cubicBezTo>
                    <a:pt x="29" y="30"/>
                    <a:pt x="37" y="27"/>
                    <a:pt x="42" y="20"/>
                  </a:cubicBezTo>
                  <a:cubicBezTo>
                    <a:pt x="46" y="16"/>
                    <a:pt x="42" y="4"/>
                    <a:pt x="40" y="3"/>
                  </a:cubicBezTo>
                  <a:cubicBezTo>
                    <a:pt x="36" y="1"/>
                    <a:pt x="32"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6045646" y="3823788"/>
              <a:ext cx="28188" cy="23253"/>
            </a:xfrm>
            <a:custGeom>
              <a:rect b="b" l="l" r="r" t="t"/>
              <a:pathLst>
                <a:path extrusionOk="0" h="234" w="304">
                  <a:moveTo>
                    <a:pt x="258" y="0"/>
                  </a:moveTo>
                  <a:cubicBezTo>
                    <a:pt x="253" y="0"/>
                    <a:pt x="248" y="2"/>
                    <a:pt x="242" y="7"/>
                  </a:cubicBezTo>
                  <a:cubicBezTo>
                    <a:pt x="220" y="25"/>
                    <a:pt x="243" y="34"/>
                    <a:pt x="245" y="46"/>
                  </a:cubicBezTo>
                  <a:cubicBezTo>
                    <a:pt x="228" y="33"/>
                    <a:pt x="214" y="28"/>
                    <a:pt x="203" y="28"/>
                  </a:cubicBezTo>
                  <a:cubicBezTo>
                    <a:pt x="179" y="28"/>
                    <a:pt x="169" y="51"/>
                    <a:pt x="162" y="79"/>
                  </a:cubicBezTo>
                  <a:cubicBezTo>
                    <a:pt x="160" y="79"/>
                    <a:pt x="157" y="78"/>
                    <a:pt x="155" y="78"/>
                  </a:cubicBezTo>
                  <a:cubicBezTo>
                    <a:pt x="130" y="78"/>
                    <a:pt x="115" y="96"/>
                    <a:pt x="102" y="111"/>
                  </a:cubicBezTo>
                  <a:cubicBezTo>
                    <a:pt x="81" y="119"/>
                    <a:pt x="66" y="129"/>
                    <a:pt x="80" y="149"/>
                  </a:cubicBezTo>
                  <a:cubicBezTo>
                    <a:pt x="77" y="149"/>
                    <a:pt x="73" y="148"/>
                    <a:pt x="70" y="148"/>
                  </a:cubicBezTo>
                  <a:cubicBezTo>
                    <a:pt x="46" y="148"/>
                    <a:pt x="36" y="160"/>
                    <a:pt x="39" y="183"/>
                  </a:cubicBezTo>
                  <a:cubicBezTo>
                    <a:pt x="20" y="183"/>
                    <a:pt x="0" y="192"/>
                    <a:pt x="2" y="207"/>
                  </a:cubicBezTo>
                  <a:cubicBezTo>
                    <a:pt x="3" y="217"/>
                    <a:pt x="28" y="224"/>
                    <a:pt x="42" y="233"/>
                  </a:cubicBezTo>
                  <a:lnTo>
                    <a:pt x="42" y="187"/>
                  </a:lnTo>
                  <a:cubicBezTo>
                    <a:pt x="49" y="188"/>
                    <a:pt x="55" y="189"/>
                    <a:pt x="61" y="189"/>
                  </a:cubicBezTo>
                  <a:cubicBezTo>
                    <a:pt x="83" y="189"/>
                    <a:pt x="95" y="180"/>
                    <a:pt x="84" y="151"/>
                  </a:cubicBezTo>
                  <a:lnTo>
                    <a:pt x="84" y="151"/>
                  </a:lnTo>
                  <a:cubicBezTo>
                    <a:pt x="96" y="158"/>
                    <a:pt x="107" y="161"/>
                    <a:pt x="116" y="161"/>
                  </a:cubicBezTo>
                  <a:cubicBezTo>
                    <a:pt x="143" y="161"/>
                    <a:pt x="157" y="136"/>
                    <a:pt x="175" y="118"/>
                  </a:cubicBezTo>
                  <a:cubicBezTo>
                    <a:pt x="179" y="113"/>
                    <a:pt x="185" y="107"/>
                    <a:pt x="182" y="104"/>
                  </a:cubicBezTo>
                  <a:cubicBezTo>
                    <a:pt x="180" y="97"/>
                    <a:pt x="176" y="92"/>
                    <a:pt x="172" y="86"/>
                  </a:cubicBezTo>
                  <a:lnTo>
                    <a:pt x="172" y="86"/>
                  </a:lnTo>
                  <a:cubicBezTo>
                    <a:pt x="187" y="95"/>
                    <a:pt x="200" y="99"/>
                    <a:pt x="210" y="99"/>
                  </a:cubicBezTo>
                  <a:cubicBezTo>
                    <a:pt x="232" y="99"/>
                    <a:pt x="243" y="79"/>
                    <a:pt x="247" y="46"/>
                  </a:cubicBezTo>
                  <a:cubicBezTo>
                    <a:pt x="257" y="48"/>
                    <a:pt x="267" y="50"/>
                    <a:pt x="275" y="50"/>
                  </a:cubicBezTo>
                  <a:cubicBezTo>
                    <a:pt x="295" y="50"/>
                    <a:pt x="303" y="40"/>
                    <a:pt x="288" y="11"/>
                  </a:cubicBezTo>
                  <a:cubicBezTo>
                    <a:pt x="277" y="10"/>
                    <a:pt x="269"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6070032" y="3820310"/>
              <a:ext cx="7696" cy="5267"/>
            </a:xfrm>
            <a:custGeom>
              <a:rect b="b" l="l" r="r" t="t"/>
              <a:pathLst>
                <a:path extrusionOk="0" h="53" w="83">
                  <a:moveTo>
                    <a:pt x="37" y="0"/>
                  </a:moveTo>
                  <a:cubicBezTo>
                    <a:pt x="32" y="0"/>
                    <a:pt x="27" y="2"/>
                    <a:pt x="20" y="8"/>
                  </a:cubicBezTo>
                  <a:cubicBezTo>
                    <a:pt x="0" y="25"/>
                    <a:pt x="23" y="33"/>
                    <a:pt x="25" y="45"/>
                  </a:cubicBezTo>
                  <a:cubicBezTo>
                    <a:pt x="34" y="48"/>
                    <a:pt x="45" y="53"/>
                    <a:pt x="53" y="53"/>
                  </a:cubicBezTo>
                  <a:cubicBezTo>
                    <a:pt x="55" y="53"/>
                    <a:pt x="57" y="53"/>
                    <a:pt x="58" y="52"/>
                  </a:cubicBezTo>
                  <a:cubicBezTo>
                    <a:pt x="82" y="42"/>
                    <a:pt x="74" y="26"/>
                    <a:pt x="64" y="12"/>
                  </a:cubicBezTo>
                  <a:cubicBezTo>
                    <a:pt x="55" y="10"/>
                    <a:pt x="47"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5350877" y="3400557"/>
              <a:ext cx="10385" cy="8149"/>
            </a:xfrm>
            <a:custGeom>
              <a:rect b="b" l="l" r="r" t="t"/>
              <a:pathLst>
                <a:path extrusionOk="0" h="82" w="112">
                  <a:moveTo>
                    <a:pt x="78" y="1"/>
                  </a:moveTo>
                  <a:cubicBezTo>
                    <a:pt x="77" y="1"/>
                    <a:pt x="76" y="1"/>
                    <a:pt x="75" y="1"/>
                  </a:cubicBezTo>
                  <a:cubicBezTo>
                    <a:pt x="50" y="3"/>
                    <a:pt x="26" y="18"/>
                    <a:pt x="13" y="40"/>
                  </a:cubicBezTo>
                  <a:cubicBezTo>
                    <a:pt x="0" y="62"/>
                    <a:pt x="20" y="70"/>
                    <a:pt x="31" y="82"/>
                  </a:cubicBezTo>
                  <a:cubicBezTo>
                    <a:pt x="66" y="75"/>
                    <a:pt x="95" y="64"/>
                    <a:pt x="105" y="32"/>
                  </a:cubicBezTo>
                  <a:cubicBezTo>
                    <a:pt x="112" y="13"/>
                    <a:pt x="96" y="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5348188" y="3386346"/>
              <a:ext cx="9458" cy="6757"/>
            </a:xfrm>
            <a:custGeom>
              <a:rect b="b" l="l" r="r" t="t"/>
              <a:pathLst>
                <a:path extrusionOk="0" h="68" w="102">
                  <a:moveTo>
                    <a:pt x="77" y="1"/>
                  </a:moveTo>
                  <a:cubicBezTo>
                    <a:pt x="69" y="1"/>
                    <a:pt x="59" y="5"/>
                    <a:pt x="49" y="12"/>
                  </a:cubicBezTo>
                  <a:cubicBezTo>
                    <a:pt x="33" y="25"/>
                    <a:pt x="1" y="29"/>
                    <a:pt x="7" y="54"/>
                  </a:cubicBezTo>
                  <a:cubicBezTo>
                    <a:pt x="9" y="64"/>
                    <a:pt x="15" y="68"/>
                    <a:pt x="23" y="68"/>
                  </a:cubicBezTo>
                  <a:cubicBezTo>
                    <a:pt x="32" y="68"/>
                    <a:pt x="42" y="64"/>
                    <a:pt x="51" y="62"/>
                  </a:cubicBezTo>
                  <a:cubicBezTo>
                    <a:pt x="79" y="56"/>
                    <a:pt x="102" y="41"/>
                    <a:pt x="95" y="16"/>
                  </a:cubicBezTo>
                  <a:cubicBezTo>
                    <a:pt x="92" y="5"/>
                    <a:pt x="8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4853235" y="3398470"/>
              <a:ext cx="9829" cy="57040"/>
            </a:xfrm>
            <a:custGeom>
              <a:rect b="b" l="l" r="r" t="t"/>
              <a:pathLst>
                <a:path extrusionOk="0" h="574" w="106">
                  <a:moveTo>
                    <a:pt x="52" y="1"/>
                  </a:moveTo>
                  <a:cubicBezTo>
                    <a:pt x="4" y="96"/>
                    <a:pt x="18" y="196"/>
                    <a:pt x="20" y="293"/>
                  </a:cubicBezTo>
                  <a:cubicBezTo>
                    <a:pt x="1" y="388"/>
                    <a:pt x="19" y="480"/>
                    <a:pt x="38" y="574"/>
                  </a:cubicBezTo>
                  <a:cubicBezTo>
                    <a:pt x="60" y="480"/>
                    <a:pt x="105" y="389"/>
                    <a:pt x="77" y="291"/>
                  </a:cubicBezTo>
                  <a:cubicBezTo>
                    <a:pt x="82" y="193"/>
                    <a:pt x="98" y="96"/>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5375726" y="3521494"/>
              <a:ext cx="5285" cy="5068"/>
            </a:xfrm>
            <a:custGeom>
              <a:rect b="b" l="l" r="r" t="t"/>
              <a:pathLst>
                <a:path extrusionOk="0" h="51" w="57">
                  <a:moveTo>
                    <a:pt x="29" y="0"/>
                  </a:moveTo>
                  <a:cubicBezTo>
                    <a:pt x="21" y="0"/>
                    <a:pt x="10" y="5"/>
                    <a:pt x="1" y="7"/>
                  </a:cubicBezTo>
                  <a:cubicBezTo>
                    <a:pt x="3" y="23"/>
                    <a:pt x="6" y="36"/>
                    <a:pt x="8" y="50"/>
                  </a:cubicBezTo>
                  <a:cubicBezTo>
                    <a:pt x="28" y="43"/>
                    <a:pt x="57" y="38"/>
                    <a:pt x="46" y="12"/>
                  </a:cubicBezTo>
                  <a:cubicBezTo>
                    <a:pt x="42" y="3"/>
                    <a:pt x="36"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7" name="Google Shape;227;p1"/>
          <p:cNvPicPr preferRelativeResize="0"/>
          <p:nvPr/>
        </p:nvPicPr>
        <p:blipFill rotWithShape="1">
          <a:blip r:embed="rId3">
            <a:alphaModFix amt="70000"/>
          </a:blip>
          <a:srcRect b="0" l="0" r="0" t="0"/>
          <a:stretch/>
        </p:blipFill>
        <p:spPr>
          <a:xfrm rot="-4">
            <a:off x="4412425" y="-211851"/>
            <a:ext cx="1860298" cy="1706498"/>
          </a:xfrm>
          <a:prstGeom prst="rect">
            <a:avLst/>
          </a:prstGeom>
          <a:noFill/>
          <a:ln>
            <a:noFill/>
          </a:ln>
        </p:spPr>
      </p:pic>
      <p:pic>
        <p:nvPicPr>
          <p:cNvPr descr="https://lh7-rt.googleusercontent.com/slidesz/AGV_vUc3mZIkVoYlo7mWo18mU_95zelAhAIR4DqGqdw77h4TO10dfSlhSXGBxisSJBbxsm1268gb_YZLJgYHpprr-drZ1kxbNRaRv9Nko1MBLAe0N5Gjo1hXDXC2hJe4VBT-ZbtJwbE3dpLheZrMgGQ0rKfawTx028AgHAsleN9sEgMJ1w=s2048?key=rP_Eqe39914vHCT2EkmdfQ" id="228" name="Google Shape;228;p1"/>
          <p:cNvPicPr preferRelativeResize="0"/>
          <p:nvPr/>
        </p:nvPicPr>
        <p:blipFill rotWithShape="1">
          <a:blip r:embed="rId4">
            <a:alphaModFix/>
          </a:blip>
          <a:srcRect b="0" l="0" r="0" t="0"/>
          <a:stretch/>
        </p:blipFill>
        <p:spPr>
          <a:xfrm>
            <a:off x="60996" y="46425"/>
            <a:ext cx="2501994" cy="5642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
          <p:cNvSpPr txBox="1"/>
          <p:nvPr>
            <p:ph type="title"/>
          </p:nvPr>
        </p:nvSpPr>
        <p:spPr>
          <a:xfrm>
            <a:off x="720000" y="772074"/>
            <a:ext cx="7704000" cy="572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Escenario De Calidad</a:t>
            </a:r>
            <a:endParaRPr/>
          </a:p>
        </p:txBody>
      </p:sp>
      <p:sp>
        <p:nvSpPr>
          <p:cNvPr id="573" name="Google Shape;573;p11"/>
          <p:cNvSpPr txBox="1"/>
          <p:nvPr>
            <p:ph idx="1" type="subTitle"/>
          </p:nvPr>
        </p:nvSpPr>
        <p:spPr>
          <a:xfrm>
            <a:off x="21119" y="1518318"/>
            <a:ext cx="9122881" cy="362518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SzPts val="1400"/>
              <a:buNone/>
            </a:pPr>
            <a:r>
              <a:rPr lang="es-ES" sz="2000"/>
              <a:t>a</a:t>
            </a:r>
            <a:endParaRPr sz="2000"/>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74" name="Google Shape;574;p11"/>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pic>
        <p:nvPicPr>
          <p:cNvPr descr="https://lh7-rt.googleusercontent.com/slidesz/AGV_vUfumq6trzkaOwFutjSaanhrgfzzq7xWye74x6mbgD1H_hkDIp4BI4s8_1s_R4JCPLaXdq-aWXS7JA8CT4ewS5YiTTHJJB_L_-jr3xNTF5i1uMvqne1ImnHVNzDQPXN5zhDu9hRkOmsbwdQA_MnS56mey1mi7arNd3AtqaGd_Fy0cQ=s2048?key=rP_Eqe39914vHCT2EkmdfQ" id="575" name="Google Shape;575;p11"/>
          <p:cNvPicPr preferRelativeResize="0"/>
          <p:nvPr/>
        </p:nvPicPr>
        <p:blipFill rotWithShape="1">
          <a:blip r:embed="rId4">
            <a:alphaModFix/>
          </a:blip>
          <a:srcRect b="0" l="0" r="0" t="0"/>
          <a:stretch/>
        </p:blipFill>
        <p:spPr>
          <a:xfrm>
            <a:off x="0" y="1628566"/>
            <a:ext cx="4011346" cy="3514933"/>
          </a:xfrm>
          <a:prstGeom prst="rect">
            <a:avLst/>
          </a:prstGeom>
          <a:noFill/>
          <a:ln>
            <a:noFill/>
          </a:ln>
        </p:spPr>
      </p:pic>
      <p:pic>
        <p:nvPicPr>
          <p:cNvPr descr="https://lh7-rt.googleusercontent.com/slidesz/AGV_vUdOOI755VjB2HWs-zwn6iwSaTTVCbH4PVC3nEVBkL-n9xbc6E-6_dyRMnI1HJWPl5vMdsHfe1H-CtSC3yCtoTzDFJLqrpfDgk5QqWKMhsCsLErdm6a6BvykFb6KaNrhGU6zOF6YCe5BzpqrD1rwfd2nT8J5n7Ce1h75q0P-BOw3KA=s2048?key=rP_Eqe39914vHCT2EkmdfQ" id="576" name="Google Shape;576;p11"/>
          <p:cNvPicPr preferRelativeResize="0"/>
          <p:nvPr/>
        </p:nvPicPr>
        <p:blipFill rotWithShape="1">
          <a:blip r:embed="rId5">
            <a:alphaModFix/>
          </a:blip>
          <a:srcRect b="0" l="0" r="0" t="0"/>
          <a:stretch/>
        </p:blipFill>
        <p:spPr>
          <a:xfrm>
            <a:off x="4455232" y="2501599"/>
            <a:ext cx="4244882" cy="19713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2"/>
          <p:cNvSpPr txBox="1"/>
          <p:nvPr>
            <p:ph type="title"/>
          </p:nvPr>
        </p:nvSpPr>
        <p:spPr>
          <a:xfrm>
            <a:off x="720000" y="772074"/>
            <a:ext cx="7704000" cy="572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¿Que patrón arquitectónico se ocuparía?</a:t>
            </a:r>
            <a:endParaRPr/>
          </a:p>
        </p:txBody>
      </p:sp>
      <p:sp>
        <p:nvSpPr>
          <p:cNvPr id="582" name="Google Shape;582;p12"/>
          <p:cNvSpPr txBox="1"/>
          <p:nvPr>
            <p:ph idx="1" type="subTitle"/>
          </p:nvPr>
        </p:nvSpPr>
        <p:spPr>
          <a:xfrm>
            <a:off x="949200" y="1757575"/>
            <a:ext cx="7245600" cy="294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SzPts val="1400"/>
              <a:buNone/>
            </a:pPr>
            <a:r>
              <a:rPr lang="es-ES" sz="2000"/>
              <a:t>La Arquitectura en Capas es ideal para el proyecto de la Librería "El Lector" porque organiza el sistema de manera clara y modular, separando la interfaz, la lógica de negocio y el acceso a datos, esto facilita el mantenimiento, permite realizar cambios sin afectar otras áreas, también el patrón nos ofrece una estructura flexible para agregar nuevas funcionalidades en el futuro. Además, es fácil de implementar y gestionar, lo que la convierte en una opción sólida y confiable para este tipo de proyecto.</a:t>
            </a:r>
            <a:endParaRPr sz="2000"/>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83" name="Google Shape;583;p12"/>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grpSp>
        <p:nvGrpSpPr>
          <p:cNvPr id="584" name="Google Shape;584;p12"/>
          <p:cNvGrpSpPr/>
          <p:nvPr/>
        </p:nvGrpSpPr>
        <p:grpSpPr>
          <a:xfrm>
            <a:off x="3007320" y="4774107"/>
            <a:ext cx="3129360" cy="348921"/>
            <a:chOff x="1192850" y="1714025"/>
            <a:chExt cx="5182775" cy="577875"/>
          </a:xfrm>
        </p:grpSpPr>
        <p:sp>
          <p:nvSpPr>
            <p:cNvPr id="585" name="Google Shape;585;p12"/>
            <p:cNvSpPr/>
            <p:nvPr/>
          </p:nvSpPr>
          <p:spPr>
            <a:xfrm>
              <a:off x="1192850" y="1714025"/>
              <a:ext cx="2491425" cy="577875"/>
            </a:xfrm>
            <a:custGeom>
              <a:rect b="b" l="l" r="r" t="t"/>
              <a:pathLst>
                <a:path extrusionOk="0" h="23115" w="99657">
                  <a:moveTo>
                    <a:pt x="90086" y="0"/>
                  </a:moveTo>
                  <a:cubicBezTo>
                    <a:pt x="86028" y="0"/>
                    <a:pt x="82017" y="1846"/>
                    <a:pt x="78350" y="3343"/>
                  </a:cubicBezTo>
                  <a:cubicBezTo>
                    <a:pt x="73479" y="5331"/>
                    <a:pt x="68706" y="7547"/>
                    <a:pt x="63916" y="9717"/>
                  </a:cubicBezTo>
                  <a:cubicBezTo>
                    <a:pt x="53922" y="14242"/>
                    <a:pt x="43673" y="18590"/>
                    <a:pt x="32655" y="19721"/>
                  </a:cubicBezTo>
                  <a:cubicBezTo>
                    <a:pt x="30729" y="19919"/>
                    <a:pt x="28787" y="20028"/>
                    <a:pt x="26846" y="20028"/>
                  </a:cubicBezTo>
                  <a:cubicBezTo>
                    <a:pt x="23415" y="20028"/>
                    <a:pt x="19985" y="19689"/>
                    <a:pt x="16643" y="18906"/>
                  </a:cubicBezTo>
                  <a:cubicBezTo>
                    <a:pt x="11203" y="17633"/>
                    <a:pt x="6841" y="14936"/>
                    <a:pt x="2067" y="12221"/>
                  </a:cubicBezTo>
                  <a:cubicBezTo>
                    <a:pt x="1859" y="12103"/>
                    <a:pt x="1656" y="12051"/>
                    <a:pt x="1468" y="12051"/>
                  </a:cubicBezTo>
                  <a:cubicBezTo>
                    <a:pt x="573" y="12051"/>
                    <a:pt x="0" y="13226"/>
                    <a:pt x="667" y="14035"/>
                  </a:cubicBezTo>
                  <a:cubicBezTo>
                    <a:pt x="5734" y="20178"/>
                    <a:pt x="15036" y="22427"/>
                    <a:pt x="22603" y="22982"/>
                  </a:cubicBezTo>
                  <a:cubicBezTo>
                    <a:pt x="23829" y="23072"/>
                    <a:pt x="25053" y="23115"/>
                    <a:pt x="26275" y="23115"/>
                  </a:cubicBezTo>
                  <a:cubicBezTo>
                    <a:pt x="34133" y="23115"/>
                    <a:pt x="41867" y="21323"/>
                    <a:pt x="49246" y="18619"/>
                  </a:cubicBezTo>
                  <a:cubicBezTo>
                    <a:pt x="58709" y="15152"/>
                    <a:pt x="67664" y="10531"/>
                    <a:pt x="76899" y="6530"/>
                  </a:cubicBezTo>
                  <a:cubicBezTo>
                    <a:pt x="80811" y="4834"/>
                    <a:pt x="85704" y="2225"/>
                    <a:pt x="90259" y="2225"/>
                  </a:cubicBezTo>
                  <a:cubicBezTo>
                    <a:pt x="91073" y="2225"/>
                    <a:pt x="91877" y="2308"/>
                    <a:pt x="92662" y="2495"/>
                  </a:cubicBezTo>
                  <a:cubicBezTo>
                    <a:pt x="95576" y="3189"/>
                    <a:pt x="98532" y="5951"/>
                    <a:pt x="97383" y="9248"/>
                  </a:cubicBezTo>
                  <a:cubicBezTo>
                    <a:pt x="96902" y="10631"/>
                    <a:pt x="95544" y="11566"/>
                    <a:pt x="94131" y="11566"/>
                  </a:cubicBezTo>
                  <a:cubicBezTo>
                    <a:pt x="93788" y="11566"/>
                    <a:pt x="93443" y="11511"/>
                    <a:pt x="93105" y="11394"/>
                  </a:cubicBezTo>
                  <a:cubicBezTo>
                    <a:pt x="90396" y="10454"/>
                    <a:pt x="91210" y="6452"/>
                    <a:pt x="93847" y="6452"/>
                  </a:cubicBezTo>
                  <a:cubicBezTo>
                    <a:pt x="94032" y="6452"/>
                    <a:pt x="94226" y="6472"/>
                    <a:pt x="94428" y="6514"/>
                  </a:cubicBezTo>
                  <a:cubicBezTo>
                    <a:pt x="94471" y="6523"/>
                    <a:pt x="94513" y="6527"/>
                    <a:pt x="94552" y="6527"/>
                  </a:cubicBezTo>
                  <a:cubicBezTo>
                    <a:pt x="95109" y="6527"/>
                    <a:pt x="95307" y="5692"/>
                    <a:pt x="94704" y="5516"/>
                  </a:cubicBezTo>
                  <a:cubicBezTo>
                    <a:pt x="94366" y="5418"/>
                    <a:pt x="94030" y="5372"/>
                    <a:pt x="93702" y="5372"/>
                  </a:cubicBezTo>
                  <a:cubicBezTo>
                    <a:pt x="91816" y="5372"/>
                    <a:pt x="90197" y="6901"/>
                    <a:pt x="89932" y="8885"/>
                  </a:cubicBezTo>
                  <a:cubicBezTo>
                    <a:pt x="89583" y="11492"/>
                    <a:pt x="91969" y="13131"/>
                    <a:pt x="94318" y="13131"/>
                  </a:cubicBezTo>
                  <a:cubicBezTo>
                    <a:pt x="94509" y="13131"/>
                    <a:pt x="94701" y="13121"/>
                    <a:pt x="94890" y="13098"/>
                  </a:cubicBezTo>
                  <a:cubicBezTo>
                    <a:pt x="97898" y="12746"/>
                    <a:pt x="99657" y="10007"/>
                    <a:pt x="99433" y="7108"/>
                  </a:cubicBezTo>
                  <a:cubicBezTo>
                    <a:pt x="99126" y="3158"/>
                    <a:pt x="95630" y="701"/>
                    <a:pt x="91971" y="141"/>
                  </a:cubicBezTo>
                  <a:cubicBezTo>
                    <a:pt x="91342" y="45"/>
                    <a:pt x="90713" y="0"/>
                    <a:pt x="900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
            <p:cNvSpPr/>
            <p:nvPr/>
          </p:nvSpPr>
          <p:spPr>
            <a:xfrm>
              <a:off x="3884150" y="1714025"/>
              <a:ext cx="2491475" cy="577875"/>
            </a:xfrm>
            <a:custGeom>
              <a:rect b="b" l="l" r="r" t="t"/>
              <a:pathLst>
                <a:path extrusionOk="0" h="23115" w="99659">
                  <a:moveTo>
                    <a:pt x="9573" y="0"/>
                  </a:moveTo>
                  <a:cubicBezTo>
                    <a:pt x="8945" y="0"/>
                    <a:pt x="8316" y="45"/>
                    <a:pt x="7688" y="141"/>
                  </a:cubicBezTo>
                  <a:cubicBezTo>
                    <a:pt x="4029" y="701"/>
                    <a:pt x="532" y="3158"/>
                    <a:pt x="226" y="7108"/>
                  </a:cubicBezTo>
                  <a:cubicBezTo>
                    <a:pt x="1" y="10007"/>
                    <a:pt x="1759" y="12746"/>
                    <a:pt x="4769" y="13098"/>
                  </a:cubicBezTo>
                  <a:cubicBezTo>
                    <a:pt x="4958" y="13121"/>
                    <a:pt x="5149" y="13131"/>
                    <a:pt x="5341" y="13131"/>
                  </a:cubicBezTo>
                  <a:cubicBezTo>
                    <a:pt x="7690" y="13131"/>
                    <a:pt x="10075" y="11492"/>
                    <a:pt x="9727" y="8885"/>
                  </a:cubicBezTo>
                  <a:cubicBezTo>
                    <a:pt x="9462" y="6901"/>
                    <a:pt x="7843" y="5372"/>
                    <a:pt x="5957" y="5372"/>
                  </a:cubicBezTo>
                  <a:cubicBezTo>
                    <a:pt x="5629" y="5372"/>
                    <a:pt x="5293" y="5418"/>
                    <a:pt x="4955" y="5516"/>
                  </a:cubicBezTo>
                  <a:cubicBezTo>
                    <a:pt x="4352" y="5692"/>
                    <a:pt x="4550" y="6527"/>
                    <a:pt x="5107" y="6527"/>
                  </a:cubicBezTo>
                  <a:cubicBezTo>
                    <a:pt x="5146" y="6527"/>
                    <a:pt x="5187" y="6523"/>
                    <a:pt x="5230" y="6514"/>
                  </a:cubicBezTo>
                  <a:cubicBezTo>
                    <a:pt x="5433" y="6472"/>
                    <a:pt x="5627" y="6452"/>
                    <a:pt x="5812" y="6452"/>
                  </a:cubicBezTo>
                  <a:cubicBezTo>
                    <a:pt x="8449" y="6452"/>
                    <a:pt x="9263" y="10454"/>
                    <a:pt x="6554" y="11394"/>
                  </a:cubicBezTo>
                  <a:cubicBezTo>
                    <a:pt x="6216" y="11511"/>
                    <a:pt x="5870" y="11566"/>
                    <a:pt x="5528" y="11566"/>
                  </a:cubicBezTo>
                  <a:cubicBezTo>
                    <a:pt x="4115" y="11566"/>
                    <a:pt x="2757" y="10631"/>
                    <a:pt x="2276" y="9248"/>
                  </a:cubicBezTo>
                  <a:cubicBezTo>
                    <a:pt x="1128" y="5951"/>
                    <a:pt x="4084" y="3189"/>
                    <a:pt x="6998" y="2495"/>
                  </a:cubicBezTo>
                  <a:cubicBezTo>
                    <a:pt x="7783" y="2308"/>
                    <a:pt x="8587" y="2225"/>
                    <a:pt x="9401" y="2225"/>
                  </a:cubicBezTo>
                  <a:cubicBezTo>
                    <a:pt x="13955" y="2225"/>
                    <a:pt x="18847" y="4834"/>
                    <a:pt x="22759" y="6530"/>
                  </a:cubicBezTo>
                  <a:cubicBezTo>
                    <a:pt x="31994" y="10531"/>
                    <a:pt x="40950" y="15152"/>
                    <a:pt x="50413" y="18619"/>
                  </a:cubicBezTo>
                  <a:cubicBezTo>
                    <a:pt x="57790" y="21323"/>
                    <a:pt x="65526" y="23115"/>
                    <a:pt x="73384" y="23115"/>
                  </a:cubicBezTo>
                  <a:cubicBezTo>
                    <a:pt x="74605" y="23115"/>
                    <a:pt x="75830" y="23072"/>
                    <a:pt x="77056" y="22982"/>
                  </a:cubicBezTo>
                  <a:cubicBezTo>
                    <a:pt x="84622" y="22427"/>
                    <a:pt x="93925" y="20178"/>
                    <a:pt x="98992" y="14035"/>
                  </a:cubicBezTo>
                  <a:cubicBezTo>
                    <a:pt x="99658" y="13226"/>
                    <a:pt x="99084" y="12051"/>
                    <a:pt x="98190" y="12051"/>
                  </a:cubicBezTo>
                  <a:cubicBezTo>
                    <a:pt x="98002" y="12051"/>
                    <a:pt x="97800" y="12103"/>
                    <a:pt x="97592" y="12221"/>
                  </a:cubicBezTo>
                  <a:cubicBezTo>
                    <a:pt x="92816" y="14936"/>
                    <a:pt x="88455" y="17633"/>
                    <a:pt x="83016" y="18906"/>
                  </a:cubicBezTo>
                  <a:cubicBezTo>
                    <a:pt x="79673" y="19689"/>
                    <a:pt x="76244" y="20028"/>
                    <a:pt x="72812" y="20028"/>
                  </a:cubicBezTo>
                  <a:cubicBezTo>
                    <a:pt x="70871" y="20028"/>
                    <a:pt x="68929" y="19919"/>
                    <a:pt x="67002" y="19721"/>
                  </a:cubicBezTo>
                  <a:cubicBezTo>
                    <a:pt x="55986" y="18590"/>
                    <a:pt x="45736" y="14242"/>
                    <a:pt x="35743" y="9717"/>
                  </a:cubicBezTo>
                  <a:cubicBezTo>
                    <a:pt x="30952" y="7547"/>
                    <a:pt x="26180" y="5331"/>
                    <a:pt x="21309" y="3343"/>
                  </a:cubicBezTo>
                  <a:cubicBezTo>
                    <a:pt x="17641" y="1846"/>
                    <a:pt x="13629" y="0"/>
                    <a:pt x="9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3"/>
          <p:cNvSpPr txBox="1"/>
          <p:nvPr/>
        </p:nvSpPr>
        <p:spPr>
          <a:xfrm>
            <a:off x="4756500" y="1129791"/>
            <a:ext cx="3394200" cy="11685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dk1"/>
              </a:buClr>
              <a:buSzPts val="3500"/>
              <a:buFont typeface="Satisfy"/>
              <a:buNone/>
            </a:pPr>
            <a:r>
              <a:rPr b="1" i="0" lang="es-ES" sz="8500" u="none" cap="none" strike="noStrike">
                <a:solidFill>
                  <a:schemeClr val="dk1"/>
                </a:solidFill>
                <a:latin typeface="Satisfy"/>
                <a:ea typeface="Satisfy"/>
                <a:cs typeface="Satisfy"/>
                <a:sym typeface="Satisfy"/>
              </a:rPr>
              <a:t>Gracias</a:t>
            </a:r>
            <a:endParaRPr/>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92" name="Google Shape;592;p13"/>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grpSp>
        <p:nvGrpSpPr>
          <p:cNvPr id="593" name="Google Shape;593;p13"/>
          <p:cNvGrpSpPr/>
          <p:nvPr/>
        </p:nvGrpSpPr>
        <p:grpSpPr>
          <a:xfrm>
            <a:off x="4777251" y="2131179"/>
            <a:ext cx="3340670" cy="513807"/>
            <a:chOff x="609474" y="3257129"/>
            <a:chExt cx="4243198" cy="652619"/>
          </a:xfrm>
        </p:grpSpPr>
        <p:sp>
          <p:nvSpPr>
            <p:cNvPr id="594" name="Google Shape;594;p13"/>
            <p:cNvSpPr/>
            <p:nvPr/>
          </p:nvSpPr>
          <p:spPr>
            <a:xfrm rot="178491">
              <a:off x="616447" y="3366618"/>
              <a:ext cx="4229252" cy="378547"/>
            </a:xfrm>
            <a:custGeom>
              <a:rect b="b" l="l" r="r" t="t"/>
              <a:pathLst>
                <a:path extrusionOk="0" h="23044" w="169162">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5" name="Google Shape;595;p13"/>
            <p:cNvSpPr/>
            <p:nvPr/>
          </p:nvSpPr>
          <p:spPr>
            <a:xfrm rot="178351">
              <a:off x="956267" y="3584917"/>
              <a:ext cx="1802309" cy="278287"/>
            </a:xfrm>
            <a:custGeom>
              <a:rect b="b" l="l" r="r" t="t"/>
              <a:pathLst>
                <a:path extrusionOk="0" h="23044" w="169162">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96" name="Google Shape;596;p13"/>
          <p:cNvGrpSpPr/>
          <p:nvPr/>
        </p:nvGrpSpPr>
        <p:grpSpPr>
          <a:xfrm>
            <a:off x="949570" y="694851"/>
            <a:ext cx="3025861" cy="3481913"/>
            <a:chOff x="2477925" y="3025800"/>
            <a:chExt cx="922800" cy="893325"/>
          </a:xfrm>
        </p:grpSpPr>
        <p:sp>
          <p:nvSpPr>
            <p:cNvPr id="597" name="Google Shape;597;p13"/>
            <p:cNvSpPr/>
            <p:nvPr/>
          </p:nvSpPr>
          <p:spPr>
            <a:xfrm>
              <a:off x="2628325" y="3030575"/>
              <a:ext cx="597525" cy="518775"/>
            </a:xfrm>
            <a:custGeom>
              <a:rect b="b" l="l" r="r" t="t"/>
              <a:pathLst>
                <a:path extrusionOk="0" h="20751" w="23901">
                  <a:moveTo>
                    <a:pt x="9113" y="982"/>
                  </a:moveTo>
                  <a:cubicBezTo>
                    <a:pt x="9180" y="982"/>
                    <a:pt x="9247" y="998"/>
                    <a:pt x="9318" y="1031"/>
                  </a:cubicBezTo>
                  <a:cubicBezTo>
                    <a:pt x="9406" y="1072"/>
                    <a:pt x="9496" y="1090"/>
                    <a:pt x="9587" y="1090"/>
                  </a:cubicBezTo>
                  <a:cubicBezTo>
                    <a:pt x="9679" y="1090"/>
                    <a:pt x="9772" y="1071"/>
                    <a:pt x="9862" y="1037"/>
                  </a:cubicBezTo>
                  <a:cubicBezTo>
                    <a:pt x="9936" y="1008"/>
                    <a:pt x="10009" y="993"/>
                    <a:pt x="10082" y="993"/>
                  </a:cubicBezTo>
                  <a:cubicBezTo>
                    <a:pt x="10136" y="993"/>
                    <a:pt x="10191" y="1001"/>
                    <a:pt x="10248" y="1020"/>
                  </a:cubicBezTo>
                  <a:cubicBezTo>
                    <a:pt x="10287" y="1032"/>
                    <a:pt x="10328" y="1038"/>
                    <a:pt x="10369" y="1038"/>
                  </a:cubicBezTo>
                  <a:cubicBezTo>
                    <a:pt x="10373" y="1038"/>
                    <a:pt x="10376" y="1038"/>
                    <a:pt x="10380" y="1038"/>
                  </a:cubicBezTo>
                  <a:cubicBezTo>
                    <a:pt x="10404" y="1038"/>
                    <a:pt x="10428" y="1037"/>
                    <a:pt x="10453" y="1037"/>
                  </a:cubicBezTo>
                  <a:cubicBezTo>
                    <a:pt x="10925" y="1037"/>
                    <a:pt x="11379" y="1125"/>
                    <a:pt x="11821" y="1260"/>
                  </a:cubicBezTo>
                  <a:cubicBezTo>
                    <a:pt x="12139" y="1357"/>
                    <a:pt x="12464" y="1460"/>
                    <a:pt x="12753" y="1598"/>
                  </a:cubicBezTo>
                  <a:cubicBezTo>
                    <a:pt x="13005" y="1719"/>
                    <a:pt x="13184" y="1955"/>
                    <a:pt x="13383" y="2151"/>
                  </a:cubicBezTo>
                  <a:cubicBezTo>
                    <a:pt x="13458" y="2223"/>
                    <a:pt x="13509" y="2316"/>
                    <a:pt x="13591" y="2386"/>
                  </a:cubicBezTo>
                  <a:cubicBezTo>
                    <a:pt x="13629" y="2418"/>
                    <a:pt x="13674" y="2452"/>
                    <a:pt x="13662" y="2503"/>
                  </a:cubicBezTo>
                  <a:cubicBezTo>
                    <a:pt x="13608" y="2742"/>
                    <a:pt x="13770" y="2909"/>
                    <a:pt x="13921" y="3080"/>
                  </a:cubicBezTo>
                  <a:cubicBezTo>
                    <a:pt x="14025" y="3198"/>
                    <a:pt x="14129" y="3313"/>
                    <a:pt x="14082" y="3454"/>
                  </a:cubicBezTo>
                  <a:cubicBezTo>
                    <a:pt x="14062" y="3697"/>
                    <a:pt x="14185" y="3888"/>
                    <a:pt x="14270" y="4087"/>
                  </a:cubicBezTo>
                  <a:cubicBezTo>
                    <a:pt x="14389" y="4372"/>
                    <a:pt x="14474" y="4665"/>
                    <a:pt x="14634" y="4936"/>
                  </a:cubicBezTo>
                  <a:cubicBezTo>
                    <a:pt x="14672" y="5000"/>
                    <a:pt x="14662" y="5067"/>
                    <a:pt x="14628" y="5134"/>
                  </a:cubicBezTo>
                  <a:cubicBezTo>
                    <a:pt x="14548" y="5282"/>
                    <a:pt x="14536" y="5444"/>
                    <a:pt x="14531" y="5604"/>
                  </a:cubicBezTo>
                  <a:cubicBezTo>
                    <a:pt x="14527" y="5817"/>
                    <a:pt x="14499" y="6029"/>
                    <a:pt x="14450" y="6236"/>
                  </a:cubicBezTo>
                  <a:cubicBezTo>
                    <a:pt x="14389" y="6498"/>
                    <a:pt x="14471" y="6766"/>
                    <a:pt x="14548" y="7024"/>
                  </a:cubicBezTo>
                  <a:cubicBezTo>
                    <a:pt x="14587" y="7153"/>
                    <a:pt x="14619" y="7266"/>
                    <a:pt x="14500" y="7382"/>
                  </a:cubicBezTo>
                  <a:cubicBezTo>
                    <a:pt x="14435" y="7445"/>
                    <a:pt x="14421" y="7537"/>
                    <a:pt x="14427" y="7621"/>
                  </a:cubicBezTo>
                  <a:cubicBezTo>
                    <a:pt x="14440" y="7811"/>
                    <a:pt x="14469" y="8001"/>
                    <a:pt x="14544" y="8182"/>
                  </a:cubicBezTo>
                  <a:cubicBezTo>
                    <a:pt x="14562" y="8225"/>
                    <a:pt x="14581" y="8272"/>
                    <a:pt x="14618" y="8302"/>
                  </a:cubicBezTo>
                  <a:cubicBezTo>
                    <a:pt x="14900" y="8528"/>
                    <a:pt x="14897" y="8819"/>
                    <a:pt x="14878" y="9108"/>
                  </a:cubicBezTo>
                  <a:cubicBezTo>
                    <a:pt x="14863" y="9330"/>
                    <a:pt x="14815" y="9550"/>
                    <a:pt x="14737" y="9759"/>
                  </a:cubicBezTo>
                  <a:cubicBezTo>
                    <a:pt x="14611" y="10101"/>
                    <a:pt x="14525" y="10451"/>
                    <a:pt x="14466" y="10807"/>
                  </a:cubicBezTo>
                  <a:cubicBezTo>
                    <a:pt x="14442" y="10945"/>
                    <a:pt x="14358" y="11063"/>
                    <a:pt x="14307" y="11193"/>
                  </a:cubicBezTo>
                  <a:cubicBezTo>
                    <a:pt x="14032" y="11887"/>
                    <a:pt x="13841" y="12601"/>
                    <a:pt x="13616" y="13306"/>
                  </a:cubicBezTo>
                  <a:cubicBezTo>
                    <a:pt x="13446" y="13839"/>
                    <a:pt x="13166" y="14314"/>
                    <a:pt x="12697" y="14703"/>
                  </a:cubicBezTo>
                  <a:cubicBezTo>
                    <a:pt x="12438" y="14917"/>
                    <a:pt x="12201" y="15158"/>
                    <a:pt x="11993" y="15422"/>
                  </a:cubicBezTo>
                  <a:cubicBezTo>
                    <a:pt x="11897" y="15544"/>
                    <a:pt x="11773" y="15642"/>
                    <a:pt x="11632" y="15724"/>
                  </a:cubicBezTo>
                  <a:cubicBezTo>
                    <a:pt x="11186" y="15983"/>
                    <a:pt x="10714" y="16197"/>
                    <a:pt x="10193" y="16323"/>
                  </a:cubicBezTo>
                  <a:cubicBezTo>
                    <a:pt x="9827" y="16410"/>
                    <a:pt x="9470" y="16535"/>
                    <a:pt x="9129" y="16694"/>
                  </a:cubicBezTo>
                  <a:cubicBezTo>
                    <a:pt x="8624" y="16933"/>
                    <a:pt x="8063" y="17035"/>
                    <a:pt x="7515" y="17169"/>
                  </a:cubicBezTo>
                  <a:cubicBezTo>
                    <a:pt x="7459" y="17181"/>
                    <a:pt x="7403" y="17186"/>
                    <a:pt x="7347" y="17186"/>
                  </a:cubicBezTo>
                  <a:cubicBezTo>
                    <a:pt x="7332" y="17186"/>
                    <a:pt x="7317" y="17186"/>
                    <a:pt x="7302" y="17185"/>
                  </a:cubicBezTo>
                  <a:cubicBezTo>
                    <a:pt x="6981" y="17175"/>
                    <a:pt x="6659" y="17171"/>
                    <a:pt x="6339" y="17149"/>
                  </a:cubicBezTo>
                  <a:cubicBezTo>
                    <a:pt x="5878" y="17117"/>
                    <a:pt x="5522" y="16898"/>
                    <a:pt x="5197" y="16644"/>
                  </a:cubicBezTo>
                  <a:cubicBezTo>
                    <a:pt x="5018" y="16504"/>
                    <a:pt x="4883" y="16331"/>
                    <a:pt x="4753" y="16158"/>
                  </a:cubicBezTo>
                  <a:cubicBezTo>
                    <a:pt x="4489" y="15802"/>
                    <a:pt x="4211" y="15457"/>
                    <a:pt x="3876" y="15148"/>
                  </a:cubicBezTo>
                  <a:cubicBezTo>
                    <a:pt x="3737" y="15021"/>
                    <a:pt x="3549" y="14921"/>
                    <a:pt x="3456" y="14775"/>
                  </a:cubicBezTo>
                  <a:cubicBezTo>
                    <a:pt x="3363" y="14629"/>
                    <a:pt x="3362" y="14436"/>
                    <a:pt x="3312" y="14266"/>
                  </a:cubicBezTo>
                  <a:cubicBezTo>
                    <a:pt x="3254" y="14066"/>
                    <a:pt x="3148" y="13880"/>
                    <a:pt x="3050" y="13692"/>
                  </a:cubicBezTo>
                  <a:cubicBezTo>
                    <a:pt x="2906" y="13421"/>
                    <a:pt x="2838" y="13149"/>
                    <a:pt x="2941" y="12850"/>
                  </a:cubicBezTo>
                  <a:cubicBezTo>
                    <a:pt x="3027" y="12603"/>
                    <a:pt x="3003" y="12350"/>
                    <a:pt x="2912" y="12105"/>
                  </a:cubicBezTo>
                  <a:cubicBezTo>
                    <a:pt x="2724" y="11606"/>
                    <a:pt x="2740" y="11116"/>
                    <a:pt x="2983" y="10631"/>
                  </a:cubicBezTo>
                  <a:cubicBezTo>
                    <a:pt x="3028" y="10540"/>
                    <a:pt x="3059" y="10444"/>
                    <a:pt x="3096" y="10350"/>
                  </a:cubicBezTo>
                  <a:cubicBezTo>
                    <a:pt x="3167" y="10165"/>
                    <a:pt x="3179" y="9978"/>
                    <a:pt x="3110" y="9788"/>
                  </a:cubicBezTo>
                  <a:cubicBezTo>
                    <a:pt x="3036" y="9583"/>
                    <a:pt x="3007" y="9372"/>
                    <a:pt x="2998" y="9158"/>
                  </a:cubicBezTo>
                  <a:cubicBezTo>
                    <a:pt x="2990" y="8926"/>
                    <a:pt x="2926" y="8699"/>
                    <a:pt x="2811" y="8497"/>
                  </a:cubicBezTo>
                  <a:cubicBezTo>
                    <a:pt x="2701" y="8302"/>
                    <a:pt x="2706" y="8082"/>
                    <a:pt x="2688" y="7869"/>
                  </a:cubicBezTo>
                  <a:cubicBezTo>
                    <a:pt x="2674" y="7703"/>
                    <a:pt x="2736" y="7537"/>
                    <a:pt x="2706" y="7367"/>
                  </a:cubicBezTo>
                  <a:cubicBezTo>
                    <a:pt x="2695" y="7306"/>
                    <a:pt x="2751" y="7253"/>
                    <a:pt x="2784" y="7201"/>
                  </a:cubicBezTo>
                  <a:cubicBezTo>
                    <a:pt x="3105" y="6685"/>
                    <a:pt x="3328" y="6114"/>
                    <a:pt x="3438" y="5516"/>
                  </a:cubicBezTo>
                  <a:cubicBezTo>
                    <a:pt x="3513" y="5111"/>
                    <a:pt x="3615" y="4708"/>
                    <a:pt x="3730" y="4307"/>
                  </a:cubicBezTo>
                  <a:cubicBezTo>
                    <a:pt x="3835" y="3934"/>
                    <a:pt x="4042" y="3612"/>
                    <a:pt x="4357" y="3341"/>
                  </a:cubicBezTo>
                  <a:cubicBezTo>
                    <a:pt x="4558" y="3167"/>
                    <a:pt x="4752" y="2989"/>
                    <a:pt x="4924" y="2793"/>
                  </a:cubicBezTo>
                  <a:cubicBezTo>
                    <a:pt x="5060" y="2639"/>
                    <a:pt x="5226" y="2513"/>
                    <a:pt x="5416" y="2409"/>
                  </a:cubicBezTo>
                  <a:cubicBezTo>
                    <a:pt x="5655" y="2277"/>
                    <a:pt x="5918" y="2171"/>
                    <a:pt x="6112" y="1986"/>
                  </a:cubicBezTo>
                  <a:cubicBezTo>
                    <a:pt x="6629" y="1804"/>
                    <a:pt x="7021" y="1411"/>
                    <a:pt x="7611" y="1350"/>
                  </a:cubicBezTo>
                  <a:cubicBezTo>
                    <a:pt x="7761" y="1334"/>
                    <a:pt x="7894" y="1259"/>
                    <a:pt x="8025" y="1194"/>
                  </a:cubicBezTo>
                  <a:cubicBezTo>
                    <a:pt x="8141" y="1136"/>
                    <a:pt x="8262" y="1102"/>
                    <a:pt x="8390" y="1102"/>
                  </a:cubicBezTo>
                  <a:cubicBezTo>
                    <a:pt x="8438" y="1102"/>
                    <a:pt x="8487" y="1106"/>
                    <a:pt x="8536" y="1117"/>
                  </a:cubicBezTo>
                  <a:cubicBezTo>
                    <a:pt x="8559" y="1121"/>
                    <a:pt x="8582" y="1123"/>
                    <a:pt x="8604" y="1123"/>
                  </a:cubicBezTo>
                  <a:cubicBezTo>
                    <a:pt x="8709" y="1123"/>
                    <a:pt x="8800" y="1075"/>
                    <a:pt x="8889" y="1036"/>
                  </a:cubicBezTo>
                  <a:cubicBezTo>
                    <a:pt x="8966" y="1001"/>
                    <a:pt x="9039" y="982"/>
                    <a:pt x="9113" y="982"/>
                  </a:cubicBezTo>
                  <a:close/>
                  <a:moveTo>
                    <a:pt x="9245" y="1"/>
                  </a:moveTo>
                  <a:cubicBezTo>
                    <a:pt x="8735" y="1"/>
                    <a:pt x="8257" y="93"/>
                    <a:pt x="7797" y="283"/>
                  </a:cubicBezTo>
                  <a:cubicBezTo>
                    <a:pt x="7628" y="353"/>
                    <a:pt x="7461" y="427"/>
                    <a:pt x="7297" y="504"/>
                  </a:cubicBezTo>
                  <a:cubicBezTo>
                    <a:pt x="6819" y="728"/>
                    <a:pt x="6362" y="981"/>
                    <a:pt x="5897" y="1222"/>
                  </a:cubicBezTo>
                  <a:cubicBezTo>
                    <a:pt x="5663" y="1345"/>
                    <a:pt x="5405" y="1433"/>
                    <a:pt x="5182" y="1578"/>
                  </a:cubicBezTo>
                  <a:cubicBezTo>
                    <a:pt x="4741" y="1864"/>
                    <a:pt x="4320" y="2172"/>
                    <a:pt x="3935" y="2513"/>
                  </a:cubicBezTo>
                  <a:cubicBezTo>
                    <a:pt x="3462" y="2933"/>
                    <a:pt x="3108" y="3412"/>
                    <a:pt x="3001" y="4001"/>
                  </a:cubicBezTo>
                  <a:cubicBezTo>
                    <a:pt x="2977" y="4133"/>
                    <a:pt x="2916" y="4249"/>
                    <a:pt x="2825" y="4355"/>
                  </a:cubicBezTo>
                  <a:cubicBezTo>
                    <a:pt x="2734" y="4461"/>
                    <a:pt x="2649" y="4566"/>
                    <a:pt x="2663" y="4708"/>
                  </a:cubicBezTo>
                  <a:cubicBezTo>
                    <a:pt x="2670" y="4777"/>
                    <a:pt x="2616" y="4821"/>
                    <a:pt x="2564" y="4864"/>
                  </a:cubicBezTo>
                  <a:cubicBezTo>
                    <a:pt x="2267" y="5117"/>
                    <a:pt x="2223" y="5408"/>
                    <a:pt x="2404" y="5723"/>
                  </a:cubicBezTo>
                  <a:cubicBezTo>
                    <a:pt x="2485" y="5862"/>
                    <a:pt x="2462" y="5959"/>
                    <a:pt x="2330" y="6064"/>
                  </a:cubicBezTo>
                  <a:cubicBezTo>
                    <a:pt x="2152" y="6206"/>
                    <a:pt x="2010" y="6377"/>
                    <a:pt x="1971" y="6589"/>
                  </a:cubicBezTo>
                  <a:cubicBezTo>
                    <a:pt x="1937" y="6777"/>
                    <a:pt x="1843" y="6931"/>
                    <a:pt x="1692" y="7070"/>
                  </a:cubicBezTo>
                  <a:cubicBezTo>
                    <a:pt x="1534" y="7216"/>
                    <a:pt x="1442" y="7395"/>
                    <a:pt x="1518" y="7596"/>
                  </a:cubicBezTo>
                  <a:cubicBezTo>
                    <a:pt x="1561" y="7709"/>
                    <a:pt x="1514" y="7744"/>
                    <a:pt x="1407" y="7781"/>
                  </a:cubicBezTo>
                  <a:cubicBezTo>
                    <a:pt x="1176" y="7860"/>
                    <a:pt x="1006" y="8000"/>
                    <a:pt x="868" y="8177"/>
                  </a:cubicBezTo>
                  <a:cubicBezTo>
                    <a:pt x="576" y="8555"/>
                    <a:pt x="696" y="8971"/>
                    <a:pt x="699" y="9377"/>
                  </a:cubicBezTo>
                  <a:cubicBezTo>
                    <a:pt x="843" y="9591"/>
                    <a:pt x="843" y="9845"/>
                    <a:pt x="956" y="10066"/>
                  </a:cubicBezTo>
                  <a:cubicBezTo>
                    <a:pt x="1036" y="10219"/>
                    <a:pt x="975" y="10350"/>
                    <a:pt x="855" y="10439"/>
                  </a:cubicBezTo>
                  <a:cubicBezTo>
                    <a:pt x="554" y="10662"/>
                    <a:pt x="382" y="10953"/>
                    <a:pt x="226" y="11250"/>
                  </a:cubicBezTo>
                  <a:cubicBezTo>
                    <a:pt x="0" y="11684"/>
                    <a:pt x="88" y="12000"/>
                    <a:pt x="488" y="12326"/>
                  </a:cubicBezTo>
                  <a:cubicBezTo>
                    <a:pt x="540" y="12368"/>
                    <a:pt x="603" y="12401"/>
                    <a:pt x="648" y="12446"/>
                  </a:cubicBezTo>
                  <a:cubicBezTo>
                    <a:pt x="845" y="12641"/>
                    <a:pt x="1064" y="12828"/>
                    <a:pt x="1019" y="13123"/>
                  </a:cubicBezTo>
                  <a:cubicBezTo>
                    <a:pt x="1005" y="13222"/>
                    <a:pt x="1050" y="13319"/>
                    <a:pt x="1088" y="13411"/>
                  </a:cubicBezTo>
                  <a:cubicBezTo>
                    <a:pt x="1283" y="13906"/>
                    <a:pt x="1553" y="14368"/>
                    <a:pt x="1884" y="14806"/>
                  </a:cubicBezTo>
                  <a:cubicBezTo>
                    <a:pt x="2012" y="14974"/>
                    <a:pt x="2163" y="15126"/>
                    <a:pt x="2353" y="15241"/>
                  </a:cubicBezTo>
                  <a:cubicBezTo>
                    <a:pt x="2497" y="15329"/>
                    <a:pt x="2646" y="15416"/>
                    <a:pt x="2818" y="15416"/>
                  </a:cubicBezTo>
                  <a:cubicBezTo>
                    <a:pt x="2881" y="15416"/>
                    <a:pt x="2947" y="15404"/>
                    <a:pt x="3017" y="15377"/>
                  </a:cubicBezTo>
                  <a:cubicBezTo>
                    <a:pt x="3031" y="15369"/>
                    <a:pt x="3046" y="15359"/>
                    <a:pt x="3060" y="15359"/>
                  </a:cubicBezTo>
                  <a:cubicBezTo>
                    <a:pt x="3068" y="15359"/>
                    <a:pt x="3076" y="15362"/>
                    <a:pt x="3084" y="15371"/>
                  </a:cubicBezTo>
                  <a:cubicBezTo>
                    <a:pt x="3105" y="15392"/>
                    <a:pt x="3089" y="15411"/>
                    <a:pt x="3069" y="15429"/>
                  </a:cubicBezTo>
                  <a:cubicBezTo>
                    <a:pt x="3070" y="15514"/>
                    <a:pt x="3103" y="15598"/>
                    <a:pt x="3162" y="15661"/>
                  </a:cubicBezTo>
                  <a:cubicBezTo>
                    <a:pt x="3646" y="16173"/>
                    <a:pt x="3932" y="16776"/>
                    <a:pt x="4198" y="17382"/>
                  </a:cubicBezTo>
                  <a:cubicBezTo>
                    <a:pt x="4295" y="17604"/>
                    <a:pt x="4411" y="17820"/>
                    <a:pt x="4543" y="18024"/>
                  </a:cubicBezTo>
                  <a:cubicBezTo>
                    <a:pt x="4833" y="18477"/>
                    <a:pt x="5193" y="18898"/>
                    <a:pt x="5395" y="19391"/>
                  </a:cubicBezTo>
                  <a:cubicBezTo>
                    <a:pt x="5416" y="19442"/>
                    <a:pt x="5437" y="19501"/>
                    <a:pt x="5491" y="19526"/>
                  </a:cubicBezTo>
                  <a:cubicBezTo>
                    <a:pt x="5621" y="19585"/>
                    <a:pt x="5661" y="19698"/>
                    <a:pt x="5728" y="19794"/>
                  </a:cubicBezTo>
                  <a:cubicBezTo>
                    <a:pt x="5810" y="19912"/>
                    <a:pt x="5862" y="20055"/>
                    <a:pt x="6000" y="20130"/>
                  </a:cubicBezTo>
                  <a:cubicBezTo>
                    <a:pt x="6130" y="20200"/>
                    <a:pt x="6199" y="20298"/>
                    <a:pt x="6274" y="20402"/>
                  </a:cubicBezTo>
                  <a:cubicBezTo>
                    <a:pt x="6312" y="20454"/>
                    <a:pt x="6354" y="20503"/>
                    <a:pt x="6401" y="20548"/>
                  </a:cubicBezTo>
                  <a:cubicBezTo>
                    <a:pt x="6421" y="20568"/>
                    <a:pt x="6454" y="20585"/>
                    <a:pt x="6483" y="20585"/>
                  </a:cubicBezTo>
                  <a:cubicBezTo>
                    <a:pt x="6497" y="20585"/>
                    <a:pt x="6510" y="20580"/>
                    <a:pt x="6520" y="20571"/>
                  </a:cubicBezTo>
                  <a:cubicBezTo>
                    <a:pt x="6565" y="20524"/>
                    <a:pt x="6598" y="20507"/>
                    <a:pt x="6624" y="20507"/>
                  </a:cubicBezTo>
                  <a:cubicBezTo>
                    <a:pt x="6680" y="20507"/>
                    <a:pt x="6704" y="20586"/>
                    <a:pt x="6742" y="20632"/>
                  </a:cubicBezTo>
                  <a:cubicBezTo>
                    <a:pt x="6757" y="20651"/>
                    <a:pt x="6769" y="20673"/>
                    <a:pt x="6785" y="20691"/>
                  </a:cubicBezTo>
                  <a:cubicBezTo>
                    <a:pt x="6816" y="20726"/>
                    <a:pt x="6839" y="20751"/>
                    <a:pt x="6869" y="20751"/>
                  </a:cubicBezTo>
                  <a:cubicBezTo>
                    <a:pt x="6893" y="20751"/>
                    <a:pt x="6921" y="20734"/>
                    <a:pt x="6960" y="20693"/>
                  </a:cubicBezTo>
                  <a:cubicBezTo>
                    <a:pt x="7016" y="20633"/>
                    <a:pt x="7093" y="20558"/>
                    <a:pt x="7194" y="20558"/>
                  </a:cubicBezTo>
                  <a:cubicBezTo>
                    <a:pt x="7234" y="20558"/>
                    <a:pt x="7277" y="20570"/>
                    <a:pt x="7325" y="20598"/>
                  </a:cubicBezTo>
                  <a:cubicBezTo>
                    <a:pt x="7343" y="20610"/>
                    <a:pt x="7365" y="20616"/>
                    <a:pt x="7387" y="20616"/>
                  </a:cubicBezTo>
                  <a:cubicBezTo>
                    <a:pt x="7411" y="20616"/>
                    <a:pt x="7434" y="20608"/>
                    <a:pt x="7448" y="20592"/>
                  </a:cubicBezTo>
                  <a:cubicBezTo>
                    <a:pt x="7543" y="20483"/>
                    <a:pt x="7760" y="20585"/>
                    <a:pt x="7827" y="20426"/>
                  </a:cubicBezTo>
                  <a:cubicBezTo>
                    <a:pt x="7832" y="20414"/>
                    <a:pt x="7840" y="20409"/>
                    <a:pt x="7848" y="20409"/>
                  </a:cubicBezTo>
                  <a:cubicBezTo>
                    <a:pt x="7868" y="20409"/>
                    <a:pt x="7893" y="20432"/>
                    <a:pt x="7914" y="20436"/>
                  </a:cubicBezTo>
                  <a:cubicBezTo>
                    <a:pt x="7965" y="20448"/>
                    <a:pt x="8003" y="20454"/>
                    <a:pt x="8034" y="20454"/>
                  </a:cubicBezTo>
                  <a:cubicBezTo>
                    <a:pt x="8104" y="20454"/>
                    <a:pt x="8135" y="20420"/>
                    <a:pt x="8178" y="20330"/>
                  </a:cubicBezTo>
                  <a:cubicBezTo>
                    <a:pt x="8219" y="20244"/>
                    <a:pt x="8228" y="20144"/>
                    <a:pt x="8324" y="20080"/>
                  </a:cubicBezTo>
                  <a:cubicBezTo>
                    <a:pt x="8422" y="20166"/>
                    <a:pt x="8392" y="20334"/>
                    <a:pt x="8571" y="20334"/>
                  </a:cubicBezTo>
                  <a:cubicBezTo>
                    <a:pt x="8572" y="20334"/>
                    <a:pt x="8572" y="20334"/>
                    <a:pt x="8573" y="20334"/>
                  </a:cubicBezTo>
                  <a:cubicBezTo>
                    <a:pt x="8712" y="20332"/>
                    <a:pt x="8708" y="20210"/>
                    <a:pt x="8751" y="20128"/>
                  </a:cubicBezTo>
                  <a:cubicBezTo>
                    <a:pt x="8808" y="20151"/>
                    <a:pt x="8854" y="20213"/>
                    <a:pt x="8915" y="20213"/>
                  </a:cubicBezTo>
                  <a:cubicBezTo>
                    <a:pt x="8940" y="20213"/>
                    <a:pt x="8967" y="20203"/>
                    <a:pt x="8998" y="20177"/>
                  </a:cubicBezTo>
                  <a:cubicBezTo>
                    <a:pt x="9017" y="20162"/>
                    <a:pt x="9031" y="20156"/>
                    <a:pt x="9043" y="20156"/>
                  </a:cubicBezTo>
                  <a:cubicBezTo>
                    <a:pt x="9073" y="20156"/>
                    <a:pt x="9090" y="20192"/>
                    <a:pt x="9117" y="20212"/>
                  </a:cubicBezTo>
                  <a:cubicBezTo>
                    <a:pt x="9169" y="20250"/>
                    <a:pt x="9214" y="20268"/>
                    <a:pt x="9252" y="20268"/>
                  </a:cubicBezTo>
                  <a:cubicBezTo>
                    <a:pt x="9309" y="20268"/>
                    <a:pt x="9350" y="20224"/>
                    <a:pt x="9373" y="20134"/>
                  </a:cubicBezTo>
                  <a:cubicBezTo>
                    <a:pt x="9393" y="20056"/>
                    <a:pt x="9375" y="19968"/>
                    <a:pt x="9451" y="19902"/>
                  </a:cubicBezTo>
                  <a:cubicBezTo>
                    <a:pt x="9545" y="19961"/>
                    <a:pt x="9610" y="19992"/>
                    <a:pt x="9658" y="19992"/>
                  </a:cubicBezTo>
                  <a:cubicBezTo>
                    <a:pt x="9726" y="19992"/>
                    <a:pt x="9760" y="19928"/>
                    <a:pt x="9796" y="19790"/>
                  </a:cubicBezTo>
                  <a:cubicBezTo>
                    <a:pt x="9809" y="19737"/>
                    <a:pt x="9807" y="19681"/>
                    <a:pt x="9885" y="19647"/>
                  </a:cubicBezTo>
                  <a:cubicBezTo>
                    <a:pt x="9950" y="19715"/>
                    <a:pt x="10018" y="19754"/>
                    <a:pt x="10090" y="19754"/>
                  </a:cubicBezTo>
                  <a:cubicBezTo>
                    <a:pt x="10151" y="19754"/>
                    <a:pt x="10214" y="19726"/>
                    <a:pt x="10280" y="19662"/>
                  </a:cubicBezTo>
                  <a:cubicBezTo>
                    <a:pt x="10301" y="19642"/>
                    <a:pt x="10327" y="19635"/>
                    <a:pt x="10355" y="19635"/>
                  </a:cubicBezTo>
                  <a:cubicBezTo>
                    <a:pt x="10370" y="19635"/>
                    <a:pt x="10386" y="19637"/>
                    <a:pt x="10402" y="19640"/>
                  </a:cubicBezTo>
                  <a:cubicBezTo>
                    <a:pt x="10413" y="19641"/>
                    <a:pt x="10424" y="19642"/>
                    <a:pt x="10435" y="19642"/>
                  </a:cubicBezTo>
                  <a:cubicBezTo>
                    <a:pt x="10495" y="19642"/>
                    <a:pt x="10552" y="19621"/>
                    <a:pt x="10599" y="19583"/>
                  </a:cubicBezTo>
                  <a:cubicBezTo>
                    <a:pt x="10841" y="19396"/>
                    <a:pt x="11062" y="19192"/>
                    <a:pt x="11346" y="19042"/>
                  </a:cubicBezTo>
                  <a:cubicBezTo>
                    <a:pt x="11528" y="18945"/>
                    <a:pt x="11673" y="18802"/>
                    <a:pt x="11858" y="18695"/>
                  </a:cubicBezTo>
                  <a:cubicBezTo>
                    <a:pt x="12139" y="18531"/>
                    <a:pt x="12383" y="18317"/>
                    <a:pt x="12660" y="18142"/>
                  </a:cubicBezTo>
                  <a:cubicBezTo>
                    <a:pt x="12802" y="18053"/>
                    <a:pt x="12917" y="17928"/>
                    <a:pt x="13026" y="17809"/>
                  </a:cubicBezTo>
                  <a:cubicBezTo>
                    <a:pt x="13283" y="17532"/>
                    <a:pt x="13581" y="17293"/>
                    <a:pt x="13881" y="17053"/>
                  </a:cubicBezTo>
                  <a:cubicBezTo>
                    <a:pt x="13958" y="16990"/>
                    <a:pt x="14043" y="16929"/>
                    <a:pt x="14152" y="16911"/>
                  </a:cubicBezTo>
                  <a:cubicBezTo>
                    <a:pt x="14442" y="16867"/>
                    <a:pt x="14614" y="16700"/>
                    <a:pt x="14761" y="16499"/>
                  </a:cubicBezTo>
                  <a:cubicBezTo>
                    <a:pt x="14926" y="16273"/>
                    <a:pt x="14969" y="16020"/>
                    <a:pt x="15035" y="15765"/>
                  </a:cubicBezTo>
                  <a:cubicBezTo>
                    <a:pt x="15190" y="15179"/>
                    <a:pt x="15333" y="14590"/>
                    <a:pt x="15576" y="14021"/>
                  </a:cubicBezTo>
                  <a:cubicBezTo>
                    <a:pt x="15719" y="13688"/>
                    <a:pt x="15765" y="13335"/>
                    <a:pt x="15683" y="12986"/>
                  </a:cubicBezTo>
                  <a:cubicBezTo>
                    <a:pt x="15610" y="12665"/>
                    <a:pt x="15643" y="12352"/>
                    <a:pt x="15676" y="12031"/>
                  </a:cubicBezTo>
                  <a:cubicBezTo>
                    <a:pt x="15803" y="12031"/>
                    <a:pt x="15927" y="12033"/>
                    <a:pt x="16048" y="12033"/>
                  </a:cubicBezTo>
                  <a:cubicBezTo>
                    <a:pt x="16124" y="12033"/>
                    <a:pt x="16199" y="12032"/>
                    <a:pt x="16274" y="12030"/>
                  </a:cubicBezTo>
                  <a:cubicBezTo>
                    <a:pt x="16400" y="12026"/>
                    <a:pt x="16526" y="12022"/>
                    <a:pt x="16653" y="12022"/>
                  </a:cubicBezTo>
                  <a:cubicBezTo>
                    <a:pt x="16811" y="12022"/>
                    <a:pt x="16969" y="12029"/>
                    <a:pt x="17126" y="12053"/>
                  </a:cubicBezTo>
                  <a:cubicBezTo>
                    <a:pt x="17209" y="12066"/>
                    <a:pt x="17262" y="12078"/>
                    <a:pt x="17264" y="12156"/>
                  </a:cubicBezTo>
                  <a:cubicBezTo>
                    <a:pt x="17268" y="12363"/>
                    <a:pt x="17268" y="12565"/>
                    <a:pt x="17116" y="12747"/>
                  </a:cubicBezTo>
                  <a:cubicBezTo>
                    <a:pt x="17000" y="12884"/>
                    <a:pt x="16885" y="13023"/>
                    <a:pt x="16722" y="13118"/>
                  </a:cubicBezTo>
                  <a:cubicBezTo>
                    <a:pt x="16494" y="13252"/>
                    <a:pt x="16414" y="13438"/>
                    <a:pt x="16394" y="13663"/>
                  </a:cubicBezTo>
                  <a:cubicBezTo>
                    <a:pt x="16354" y="14112"/>
                    <a:pt x="16291" y="14559"/>
                    <a:pt x="16252" y="15008"/>
                  </a:cubicBezTo>
                  <a:cubicBezTo>
                    <a:pt x="16231" y="15234"/>
                    <a:pt x="16172" y="15468"/>
                    <a:pt x="16280" y="15687"/>
                  </a:cubicBezTo>
                  <a:cubicBezTo>
                    <a:pt x="16483" y="16102"/>
                    <a:pt x="16706" y="16511"/>
                    <a:pt x="17046" y="16861"/>
                  </a:cubicBezTo>
                  <a:cubicBezTo>
                    <a:pt x="17134" y="16952"/>
                    <a:pt x="17200" y="17046"/>
                    <a:pt x="17243" y="17155"/>
                  </a:cubicBezTo>
                  <a:cubicBezTo>
                    <a:pt x="17351" y="17433"/>
                    <a:pt x="17501" y="17690"/>
                    <a:pt x="17754" y="17897"/>
                  </a:cubicBezTo>
                  <a:cubicBezTo>
                    <a:pt x="17873" y="17994"/>
                    <a:pt x="17936" y="18122"/>
                    <a:pt x="17965" y="18261"/>
                  </a:cubicBezTo>
                  <a:cubicBezTo>
                    <a:pt x="18010" y="18472"/>
                    <a:pt x="18141" y="18641"/>
                    <a:pt x="18327" y="18780"/>
                  </a:cubicBezTo>
                  <a:cubicBezTo>
                    <a:pt x="18460" y="18881"/>
                    <a:pt x="18601" y="18978"/>
                    <a:pt x="18701" y="19106"/>
                  </a:cubicBezTo>
                  <a:cubicBezTo>
                    <a:pt x="18808" y="19243"/>
                    <a:pt x="18963" y="19314"/>
                    <a:pt x="19146" y="19333"/>
                  </a:cubicBezTo>
                  <a:cubicBezTo>
                    <a:pt x="19485" y="19370"/>
                    <a:pt x="19812" y="19446"/>
                    <a:pt x="20144" y="19508"/>
                  </a:cubicBezTo>
                  <a:cubicBezTo>
                    <a:pt x="20273" y="19532"/>
                    <a:pt x="20403" y="19547"/>
                    <a:pt x="20532" y="19547"/>
                  </a:cubicBezTo>
                  <a:cubicBezTo>
                    <a:pt x="20686" y="19547"/>
                    <a:pt x="20839" y="19526"/>
                    <a:pt x="20988" y="19474"/>
                  </a:cubicBezTo>
                  <a:cubicBezTo>
                    <a:pt x="21315" y="19361"/>
                    <a:pt x="21647" y="19315"/>
                    <a:pt x="21986" y="19315"/>
                  </a:cubicBezTo>
                  <a:cubicBezTo>
                    <a:pt x="22152" y="19315"/>
                    <a:pt x="22320" y="19326"/>
                    <a:pt x="22489" y="19346"/>
                  </a:cubicBezTo>
                  <a:cubicBezTo>
                    <a:pt x="22531" y="19351"/>
                    <a:pt x="22572" y="19353"/>
                    <a:pt x="22610" y="19353"/>
                  </a:cubicBezTo>
                  <a:cubicBezTo>
                    <a:pt x="22950" y="19353"/>
                    <a:pt x="23150" y="19163"/>
                    <a:pt x="23155" y="18841"/>
                  </a:cubicBezTo>
                  <a:cubicBezTo>
                    <a:pt x="23157" y="18720"/>
                    <a:pt x="23148" y="18597"/>
                    <a:pt x="23144" y="18476"/>
                  </a:cubicBezTo>
                  <a:cubicBezTo>
                    <a:pt x="23137" y="18254"/>
                    <a:pt x="23210" y="18056"/>
                    <a:pt x="23376" y="17881"/>
                  </a:cubicBezTo>
                  <a:cubicBezTo>
                    <a:pt x="23493" y="17759"/>
                    <a:pt x="23601" y="17628"/>
                    <a:pt x="23701" y="17490"/>
                  </a:cubicBezTo>
                  <a:cubicBezTo>
                    <a:pt x="23900" y="17206"/>
                    <a:pt x="23897" y="16926"/>
                    <a:pt x="23664" y="16655"/>
                  </a:cubicBezTo>
                  <a:cubicBezTo>
                    <a:pt x="23621" y="16606"/>
                    <a:pt x="23581" y="16555"/>
                    <a:pt x="23537" y="16507"/>
                  </a:cubicBezTo>
                  <a:cubicBezTo>
                    <a:pt x="23306" y="16263"/>
                    <a:pt x="23172" y="15986"/>
                    <a:pt x="23132" y="15674"/>
                  </a:cubicBezTo>
                  <a:cubicBezTo>
                    <a:pt x="23116" y="15553"/>
                    <a:pt x="23093" y="15432"/>
                    <a:pt x="23062" y="15314"/>
                  </a:cubicBezTo>
                  <a:cubicBezTo>
                    <a:pt x="23004" y="15081"/>
                    <a:pt x="22840" y="14921"/>
                    <a:pt x="22584" y="14826"/>
                  </a:cubicBezTo>
                  <a:cubicBezTo>
                    <a:pt x="22384" y="14754"/>
                    <a:pt x="22177" y="14706"/>
                    <a:pt x="21965" y="14682"/>
                  </a:cubicBezTo>
                  <a:cubicBezTo>
                    <a:pt x="21594" y="14636"/>
                    <a:pt x="21327" y="14465"/>
                    <a:pt x="21116" y="14210"/>
                  </a:cubicBezTo>
                  <a:cubicBezTo>
                    <a:pt x="20974" y="14039"/>
                    <a:pt x="20978" y="13980"/>
                    <a:pt x="21157" y="13841"/>
                  </a:cubicBezTo>
                  <a:cubicBezTo>
                    <a:pt x="21190" y="13814"/>
                    <a:pt x="21224" y="13791"/>
                    <a:pt x="21260" y="13769"/>
                  </a:cubicBezTo>
                  <a:cubicBezTo>
                    <a:pt x="21514" y="13617"/>
                    <a:pt x="21726" y="13402"/>
                    <a:pt x="21872" y="13144"/>
                  </a:cubicBezTo>
                  <a:cubicBezTo>
                    <a:pt x="21992" y="12932"/>
                    <a:pt x="22149" y="12743"/>
                    <a:pt x="22336" y="12588"/>
                  </a:cubicBezTo>
                  <a:cubicBezTo>
                    <a:pt x="22562" y="12396"/>
                    <a:pt x="22726" y="12171"/>
                    <a:pt x="22815" y="11909"/>
                  </a:cubicBezTo>
                  <a:cubicBezTo>
                    <a:pt x="22866" y="11760"/>
                    <a:pt x="22954" y="11632"/>
                    <a:pt x="23081" y="11519"/>
                  </a:cubicBezTo>
                  <a:cubicBezTo>
                    <a:pt x="23369" y="11262"/>
                    <a:pt x="23394" y="10965"/>
                    <a:pt x="23239" y="10650"/>
                  </a:cubicBezTo>
                  <a:cubicBezTo>
                    <a:pt x="23160" y="10485"/>
                    <a:pt x="23025" y="10353"/>
                    <a:pt x="22879" y="10227"/>
                  </a:cubicBezTo>
                  <a:cubicBezTo>
                    <a:pt x="22593" y="9982"/>
                    <a:pt x="22357" y="9707"/>
                    <a:pt x="22209" y="9381"/>
                  </a:cubicBezTo>
                  <a:cubicBezTo>
                    <a:pt x="22079" y="9100"/>
                    <a:pt x="21914" y="8836"/>
                    <a:pt x="21715" y="8598"/>
                  </a:cubicBezTo>
                  <a:cubicBezTo>
                    <a:pt x="21593" y="8452"/>
                    <a:pt x="21518" y="8289"/>
                    <a:pt x="21522" y="8107"/>
                  </a:cubicBezTo>
                  <a:cubicBezTo>
                    <a:pt x="21530" y="7687"/>
                    <a:pt x="21341" y="7322"/>
                    <a:pt x="21102" y="6967"/>
                  </a:cubicBezTo>
                  <a:cubicBezTo>
                    <a:pt x="20749" y="6440"/>
                    <a:pt x="20338" y="5956"/>
                    <a:pt x="19789" y="5562"/>
                  </a:cubicBezTo>
                  <a:cubicBezTo>
                    <a:pt x="19605" y="5428"/>
                    <a:pt x="19464" y="5244"/>
                    <a:pt x="19385" y="5031"/>
                  </a:cubicBezTo>
                  <a:cubicBezTo>
                    <a:pt x="19335" y="4901"/>
                    <a:pt x="19293" y="4769"/>
                    <a:pt x="19238" y="4639"/>
                  </a:cubicBezTo>
                  <a:cubicBezTo>
                    <a:pt x="19119" y="4360"/>
                    <a:pt x="19006" y="4080"/>
                    <a:pt x="18783" y="3842"/>
                  </a:cubicBezTo>
                  <a:cubicBezTo>
                    <a:pt x="18409" y="3444"/>
                    <a:pt x="18040" y="3041"/>
                    <a:pt x="17672" y="2639"/>
                  </a:cubicBezTo>
                  <a:cubicBezTo>
                    <a:pt x="17544" y="2500"/>
                    <a:pt x="17396" y="2381"/>
                    <a:pt x="17245" y="2261"/>
                  </a:cubicBezTo>
                  <a:cubicBezTo>
                    <a:pt x="16708" y="1832"/>
                    <a:pt x="16096" y="1487"/>
                    <a:pt x="15503" y="1121"/>
                  </a:cubicBezTo>
                  <a:cubicBezTo>
                    <a:pt x="15214" y="943"/>
                    <a:pt x="14922" y="757"/>
                    <a:pt x="14601" y="633"/>
                  </a:cubicBezTo>
                  <a:cubicBezTo>
                    <a:pt x="13667" y="271"/>
                    <a:pt x="12693" y="33"/>
                    <a:pt x="11654" y="32"/>
                  </a:cubicBezTo>
                  <a:cubicBezTo>
                    <a:pt x="10914" y="31"/>
                    <a:pt x="10171" y="36"/>
                    <a:pt x="9431" y="5"/>
                  </a:cubicBezTo>
                  <a:cubicBezTo>
                    <a:pt x="9369" y="2"/>
                    <a:pt x="9306" y="1"/>
                    <a:pt x="92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8" name="Google Shape;598;p13"/>
            <p:cNvSpPr/>
            <p:nvPr/>
          </p:nvSpPr>
          <p:spPr>
            <a:xfrm>
              <a:off x="2726275" y="3355375"/>
              <a:ext cx="179225" cy="49525"/>
            </a:xfrm>
            <a:custGeom>
              <a:rect b="b" l="l" r="r" t="t"/>
              <a:pathLst>
                <a:path extrusionOk="0" h="1981" w="7169">
                  <a:moveTo>
                    <a:pt x="2728" y="0"/>
                  </a:moveTo>
                  <a:cubicBezTo>
                    <a:pt x="2711" y="0"/>
                    <a:pt x="2693" y="2"/>
                    <a:pt x="2674" y="5"/>
                  </a:cubicBezTo>
                  <a:cubicBezTo>
                    <a:pt x="2472" y="34"/>
                    <a:pt x="2269" y="65"/>
                    <a:pt x="2064" y="65"/>
                  </a:cubicBezTo>
                  <a:cubicBezTo>
                    <a:pt x="1977" y="65"/>
                    <a:pt x="1891" y="60"/>
                    <a:pt x="1804" y="46"/>
                  </a:cubicBezTo>
                  <a:cubicBezTo>
                    <a:pt x="1795" y="44"/>
                    <a:pt x="1786" y="44"/>
                    <a:pt x="1776" y="44"/>
                  </a:cubicBezTo>
                  <a:cubicBezTo>
                    <a:pt x="1742" y="44"/>
                    <a:pt x="1708" y="56"/>
                    <a:pt x="1680" y="78"/>
                  </a:cubicBezTo>
                  <a:cubicBezTo>
                    <a:pt x="1474" y="246"/>
                    <a:pt x="1223" y="367"/>
                    <a:pt x="1038" y="560"/>
                  </a:cubicBezTo>
                  <a:cubicBezTo>
                    <a:pt x="877" y="729"/>
                    <a:pt x="720" y="900"/>
                    <a:pt x="484" y="1010"/>
                  </a:cubicBezTo>
                  <a:cubicBezTo>
                    <a:pt x="310" y="1091"/>
                    <a:pt x="165" y="1223"/>
                    <a:pt x="67" y="1388"/>
                  </a:cubicBezTo>
                  <a:cubicBezTo>
                    <a:pt x="40" y="1437"/>
                    <a:pt x="1" y="1492"/>
                    <a:pt x="60" y="1533"/>
                  </a:cubicBezTo>
                  <a:cubicBezTo>
                    <a:pt x="79" y="1547"/>
                    <a:pt x="97" y="1553"/>
                    <a:pt x="113" y="1553"/>
                  </a:cubicBezTo>
                  <a:cubicBezTo>
                    <a:pt x="153" y="1553"/>
                    <a:pt x="186" y="1521"/>
                    <a:pt x="213" y="1491"/>
                  </a:cubicBezTo>
                  <a:cubicBezTo>
                    <a:pt x="321" y="1372"/>
                    <a:pt x="456" y="1317"/>
                    <a:pt x="615" y="1317"/>
                  </a:cubicBezTo>
                  <a:cubicBezTo>
                    <a:pt x="653" y="1317"/>
                    <a:pt x="692" y="1320"/>
                    <a:pt x="733" y="1327"/>
                  </a:cubicBezTo>
                  <a:cubicBezTo>
                    <a:pt x="773" y="1333"/>
                    <a:pt x="812" y="1335"/>
                    <a:pt x="851" y="1335"/>
                  </a:cubicBezTo>
                  <a:cubicBezTo>
                    <a:pt x="972" y="1335"/>
                    <a:pt x="1089" y="1308"/>
                    <a:pt x="1202" y="1264"/>
                  </a:cubicBezTo>
                  <a:cubicBezTo>
                    <a:pt x="1244" y="1248"/>
                    <a:pt x="1284" y="1218"/>
                    <a:pt x="1330" y="1218"/>
                  </a:cubicBezTo>
                  <a:cubicBezTo>
                    <a:pt x="1344" y="1218"/>
                    <a:pt x="1359" y="1221"/>
                    <a:pt x="1375" y="1229"/>
                  </a:cubicBezTo>
                  <a:cubicBezTo>
                    <a:pt x="1428" y="1256"/>
                    <a:pt x="1478" y="1266"/>
                    <a:pt x="1527" y="1266"/>
                  </a:cubicBezTo>
                  <a:cubicBezTo>
                    <a:pt x="1634" y="1266"/>
                    <a:pt x="1732" y="1216"/>
                    <a:pt x="1829" y="1178"/>
                  </a:cubicBezTo>
                  <a:cubicBezTo>
                    <a:pt x="1868" y="1162"/>
                    <a:pt x="1899" y="1149"/>
                    <a:pt x="1927" y="1149"/>
                  </a:cubicBezTo>
                  <a:cubicBezTo>
                    <a:pt x="1958" y="1149"/>
                    <a:pt x="1984" y="1166"/>
                    <a:pt x="2012" y="1216"/>
                  </a:cubicBezTo>
                  <a:cubicBezTo>
                    <a:pt x="2037" y="1261"/>
                    <a:pt x="2069" y="1280"/>
                    <a:pt x="2104" y="1280"/>
                  </a:cubicBezTo>
                  <a:cubicBezTo>
                    <a:pt x="2143" y="1280"/>
                    <a:pt x="2185" y="1256"/>
                    <a:pt x="2224" y="1217"/>
                  </a:cubicBezTo>
                  <a:cubicBezTo>
                    <a:pt x="2272" y="1170"/>
                    <a:pt x="2264" y="1082"/>
                    <a:pt x="2364" y="1069"/>
                  </a:cubicBezTo>
                  <a:cubicBezTo>
                    <a:pt x="2442" y="1157"/>
                    <a:pt x="2428" y="1312"/>
                    <a:pt x="2606" y="1316"/>
                  </a:cubicBezTo>
                  <a:cubicBezTo>
                    <a:pt x="2608" y="1316"/>
                    <a:pt x="2610" y="1316"/>
                    <a:pt x="2612" y="1316"/>
                  </a:cubicBezTo>
                  <a:cubicBezTo>
                    <a:pt x="2743" y="1316"/>
                    <a:pt x="2696" y="1192"/>
                    <a:pt x="2743" y="1127"/>
                  </a:cubicBezTo>
                  <a:cubicBezTo>
                    <a:pt x="2859" y="1198"/>
                    <a:pt x="2964" y="1266"/>
                    <a:pt x="3073" y="1330"/>
                  </a:cubicBezTo>
                  <a:cubicBezTo>
                    <a:pt x="3117" y="1355"/>
                    <a:pt x="3173" y="1377"/>
                    <a:pt x="3221" y="1377"/>
                  </a:cubicBezTo>
                  <a:cubicBezTo>
                    <a:pt x="3258" y="1377"/>
                    <a:pt x="3291" y="1364"/>
                    <a:pt x="3310" y="1330"/>
                  </a:cubicBezTo>
                  <a:cubicBezTo>
                    <a:pt x="3348" y="1264"/>
                    <a:pt x="3387" y="1242"/>
                    <a:pt x="3427" y="1242"/>
                  </a:cubicBezTo>
                  <a:cubicBezTo>
                    <a:pt x="3476" y="1242"/>
                    <a:pt x="3527" y="1274"/>
                    <a:pt x="3583" y="1296"/>
                  </a:cubicBezTo>
                  <a:cubicBezTo>
                    <a:pt x="3761" y="1366"/>
                    <a:pt x="3945" y="1424"/>
                    <a:pt x="4119" y="1500"/>
                  </a:cubicBezTo>
                  <a:cubicBezTo>
                    <a:pt x="4596" y="1707"/>
                    <a:pt x="5077" y="1894"/>
                    <a:pt x="5625" y="1894"/>
                  </a:cubicBezTo>
                  <a:cubicBezTo>
                    <a:pt x="5652" y="1894"/>
                    <a:pt x="5680" y="1893"/>
                    <a:pt x="5708" y="1892"/>
                  </a:cubicBezTo>
                  <a:cubicBezTo>
                    <a:pt x="5712" y="1892"/>
                    <a:pt x="5717" y="1892"/>
                    <a:pt x="5721" y="1892"/>
                  </a:cubicBezTo>
                  <a:cubicBezTo>
                    <a:pt x="5804" y="1892"/>
                    <a:pt x="5889" y="1914"/>
                    <a:pt x="5970" y="1935"/>
                  </a:cubicBezTo>
                  <a:cubicBezTo>
                    <a:pt x="6086" y="1966"/>
                    <a:pt x="6200" y="1980"/>
                    <a:pt x="6311" y="1980"/>
                  </a:cubicBezTo>
                  <a:cubicBezTo>
                    <a:pt x="6559" y="1980"/>
                    <a:pt x="6794" y="1909"/>
                    <a:pt x="7022" y="1798"/>
                  </a:cubicBezTo>
                  <a:cubicBezTo>
                    <a:pt x="7067" y="1776"/>
                    <a:pt x="7109" y="1747"/>
                    <a:pt x="7147" y="1714"/>
                  </a:cubicBezTo>
                  <a:cubicBezTo>
                    <a:pt x="7162" y="1697"/>
                    <a:pt x="7168" y="1675"/>
                    <a:pt x="7162" y="1652"/>
                  </a:cubicBezTo>
                  <a:cubicBezTo>
                    <a:pt x="7156" y="1625"/>
                    <a:pt x="7130" y="1612"/>
                    <a:pt x="7103" y="1612"/>
                  </a:cubicBezTo>
                  <a:cubicBezTo>
                    <a:pt x="7095" y="1612"/>
                    <a:pt x="7087" y="1613"/>
                    <a:pt x="7080" y="1615"/>
                  </a:cubicBezTo>
                  <a:cubicBezTo>
                    <a:pt x="6986" y="1642"/>
                    <a:pt x="6895" y="1671"/>
                    <a:pt x="6804" y="1703"/>
                  </a:cubicBezTo>
                  <a:cubicBezTo>
                    <a:pt x="6686" y="1747"/>
                    <a:pt x="6572" y="1764"/>
                    <a:pt x="6459" y="1764"/>
                  </a:cubicBezTo>
                  <a:cubicBezTo>
                    <a:pt x="6214" y="1764"/>
                    <a:pt x="5979" y="1683"/>
                    <a:pt x="5741" y="1614"/>
                  </a:cubicBezTo>
                  <a:cubicBezTo>
                    <a:pt x="5580" y="1401"/>
                    <a:pt x="5285" y="1403"/>
                    <a:pt x="5050" y="1307"/>
                  </a:cubicBezTo>
                  <a:cubicBezTo>
                    <a:pt x="4832" y="1221"/>
                    <a:pt x="4603" y="1152"/>
                    <a:pt x="4435" y="994"/>
                  </a:cubicBezTo>
                  <a:cubicBezTo>
                    <a:pt x="4292" y="860"/>
                    <a:pt x="4127" y="753"/>
                    <a:pt x="3949" y="676"/>
                  </a:cubicBezTo>
                  <a:cubicBezTo>
                    <a:pt x="3567" y="505"/>
                    <a:pt x="3213" y="303"/>
                    <a:pt x="2891" y="59"/>
                  </a:cubicBezTo>
                  <a:cubicBezTo>
                    <a:pt x="2839" y="20"/>
                    <a:pt x="2790" y="0"/>
                    <a:pt x="2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9" name="Google Shape;599;p13"/>
            <p:cNvSpPr/>
            <p:nvPr/>
          </p:nvSpPr>
          <p:spPr>
            <a:xfrm>
              <a:off x="2771300" y="3422475"/>
              <a:ext cx="30925" cy="28150"/>
            </a:xfrm>
            <a:custGeom>
              <a:rect b="b" l="l" r="r" t="t"/>
              <a:pathLst>
                <a:path extrusionOk="0" h="1126" w="1237">
                  <a:moveTo>
                    <a:pt x="106" y="1"/>
                  </a:moveTo>
                  <a:cubicBezTo>
                    <a:pt x="35" y="1"/>
                    <a:pt x="4" y="45"/>
                    <a:pt x="2" y="142"/>
                  </a:cubicBezTo>
                  <a:cubicBezTo>
                    <a:pt x="1" y="162"/>
                    <a:pt x="3" y="182"/>
                    <a:pt x="8" y="202"/>
                  </a:cubicBezTo>
                  <a:cubicBezTo>
                    <a:pt x="115" y="541"/>
                    <a:pt x="332" y="826"/>
                    <a:pt x="611" y="1078"/>
                  </a:cubicBezTo>
                  <a:cubicBezTo>
                    <a:pt x="645" y="1110"/>
                    <a:pt x="689" y="1126"/>
                    <a:pt x="733" y="1126"/>
                  </a:cubicBezTo>
                  <a:cubicBezTo>
                    <a:pt x="784" y="1126"/>
                    <a:pt x="834" y="1105"/>
                    <a:pt x="870" y="1064"/>
                  </a:cubicBezTo>
                  <a:cubicBezTo>
                    <a:pt x="1040" y="886"/>
                    <a:pt x="1210" y="708"/>
                    <a:pt x="1191" y="455"/>
                  </a:cubicBezTo>
                  <a:cubicBezTo>
                    <a:pt x="1189" y="409"/>
                    <a:pt x="1193" y="364"/>
                    <a:pt x="1203" y="319"/>
                  </a:cubicBezTo>
                  <a:cubicBezTo>
                    <a:pt x="1236" y="130"/>
                    <a:pt x="1236" y="57"/>
                    <a:pt x="1145" y="57"/>
                  </a:cubicBezTo>
                  <a:cubicBezTo>
                    <a:pt x="1097" y="57"/>
                    <a:pt x="1026" y="76"/>
                    <a:pt x="922" y="110"/>
                  </a:cubicBezTo>
                  <a:cubicBezTo>
                    <a:pt x="838" y="135"/>
                    <a:pt x="756" y="149"/>
                    <a:pt x="674" y="149"/>
                  </a:cubicBezTo>
                  <a:cubicBezTo>
                    <a:pt x="582" y="149"/>
                    <a:pt x="492" y="132"/>
                    <a:pt x="401" y="98"/>
                  </a:cubicBezTo>
                  <a:cubicBezTo>
                    <a:pt x="336" y="73"/>
                    <a:pt x="274" y="42"/>
                    <a:pt x="209" y="20"/>
                  </a:cubicBezTo>
                  <a:cubicBezTo>
                    <a:pt x="168" y="7"/>
                    <a:pt x="134"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0" name="Google Shape;600;p13"/>
            <p:cNvSpPr/>
            <p:nvPr/>
          </p:nvSpPr>
          <p:spPr>
            <a:xfrm>
              <a:off x="3123375" y="3546025"/>
              <a:ext cx="75" cy="50"/>
            </a:xfrm>
            <a:custGeom>
              <a:rect b="b" l="l" r="r" t="t"/>
              <a:pathLst>
                <a:path extrusionOk="0" h="2" w="3">
                  <a:moveTo>
                    <a:pt x="1" y="0"/>
                  </a:moveTo>
                  <a:lnTo>
                    <a:pt x="1" y="1"/>
                  </a:lnTo>
                  <a:lnTo>
                    <a:pt x="3" y="1"/>
                  </a:lnTo>
                  <a:cubicBezTo>
                    <a:pt x="3" y="0"/>
                    <a:pt x="3"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1" name="Google Shape;601;p13"/>
            <p:cNvSpPr/>
            <p:nvPr/>
          </p:nvSpPr>
          <p:spPr>
            <a:xfrm>
              <a:off x="2839775" y="3854500"/>
              <a:ext cx="1725" cy="3975"/>
            </a:xfrm>
            <a:custGeom>
              <a:rect b="b" l="l" r="r" t="t"/>
              <a:pathLst>
                <a:path extrusionOk="0" h="159" w="69">
                  <a:moveTo>
                    <a:pt x="53" y="0"/>
                  </a:moveTo>
                  <a:cubicBezTo>
                    <a:pt x="1" y="29"/>
                    <a:pt x="33" y="105"/>
                    <a:pt x="39" y="158"/>
                  </a:cubicBezTo>
                  <a:cubicBezTo>
                    <a:pt x="60" y="88"/>
                    <a:pt x="68" y="3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2" name="Google Shape;602;p13"/>
            <p:cNvSpPr/>
            <p:nvPr/>
          </p:nvSpPr>
          <p:spPr>
            <a:xfrm>
              <a:off x="3043300" y="3461225"/>
              <a:ext cx="150" cy="25"/>
            </a:xfrm>
            <a:custGeom>
              <a:rect b="b" l="l" r="r" t="t"/>
              <a:pathLst>
                <a:path extrusionOk="0" h="1" w="6">
                  <a:moveTo>
                    <a:pt x="6" y="0"/>
                  </a:move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3" name="Google Shape;603;p13"/>
            <p:cNvSpPr/>
            <p:nvPr/>
          </p:nvSpPr>
          <p:spPr>
            <a:xfrm>
              <a:off x="2848750" y="3858000"/>
              <a:ext cx="1350" cy="1825"/>
            </a:xfrm>
            <a:custGeom>
              <a:rect b="b" l="l" r="r" t="t"/>
              <a:pathLst>
                <a:path extrusionOk="0" h="73" w="54">
                  <a:moveTo>
                    <a:pt x="33" y="0"/>
                  </a:moveTo>
                  <a:cubicBezTo>
                    <a:pt x="22" y="9"/>
                    <a:pt x="14" y="18"/>
                    <a:pt x="8" y="30"/>
                  </a:cubicBezTo>
                  <a:cubicBezTo>
                    <a:pt x="1" y="41"/>
                    <a:pt x="7" y="59"/>
                    <a:pt x="7" y="73"/>
                  </a:cubicBezTo>
                  <a:cubicBezTo>
                    <a:pt x="14" y="72"/>
                    <a:pt x="26" y="73"/>
                    <a:pt x="29" y="68"/>
                  </a:cubicBezTo>
                  <a:cubicBezTo>
                    <a:pt x="39" y="57"/>
                    <a:pt x="53" y="41"/>
                    <a:pt x="49" y="31"/>
                  </a:cubicBezTo>
                  <a:cubicBezTo>
                    <a:pt x="45" y="21"/>
                    <a:pt x="39" y="1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4" name="Google Shape;604;p13"/>
            <p:cNvSpPr/>
            <p:nvPr/>
          </p:nvSpPr>
          <p:spPr>
            <a:xfrm>
              <a:off x="3027525" y="3388250"/>
              <a:ext cx="50" cy="100"/>
            </a:xfrm>
            <a:custGeom>
              <a:rect b="b" l="l" r="r" t="t"/>
              <a:pathLst>
                <a:path extrusionOk="0" h="4" w="2">
                  <a:moveTo>
                    <a:pt x="1" y="1"/>
                  </a:moveTo>
                  <a:lnTo>
                    <a:pt x="1" y="3"/>
                  </a:lnTo>
                  <a:cubicBezTo>
                    <a:pt x="1" y="3"/>
                    <a:pt x="1" y="2"/>
                    <a:pt x="2" y="2"/>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5" name="Google Shape;605;p13"/>
            <p:cNvSpPr/>
            <p:nvPr/>
          </p:nvSpPr>
          <p:spPr>
            <a:xfrm>
              <a:off x="3006700" y="3493500"/>
              <a:ext cx="125" cy="125"/>
            </a:xfrm>
            <a:custGeom>
              <a:rect b="b" l="l" r="r" t="t"/>
              <a:pathLst>
                <a:path extrusionOk="0" h="5" w="5">
                  <a:moveTo>
                    <a:pt x="0" y="0"/>
                  </a:moveTo>
                  <a:cubicBezTo>
                    <a:pt x="0" y="2"/>
                    <a:pt x="1" y="3"/>
                    <a:pt x="1" y="4"/>
                  </a:cubicBezTo>
                  <a:lnTo>
                    <a:pt x="5" y="4"/>
                  </a:lnTo>
                  <a:lnTo>
                    <a:pt x="5" y="3"/>
                  </a:lnTo>
                  <a:lnTo>
                    <a:pt x="4" y="3"/>
                  </a:lnTo>
                  <a:lnTo>
                    <a:pt x="5" y="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6" name="Google Shape;606;p13"/>
            <p:cNvSpPr/>
            <p:nvPr/>
          </p:nvSpPr>
          <p:spPr>
            <a:xfrm>
              <a:off x="2931700" y="3551900"/>
              <a:ext cx="150" cy="150"/>
            </a:xfrm>
            <a:custGeom>
              <a:rect b="b" l="l" r="r" t="t"/>
              <a:pathLst>
                <a:path extrusionOk="0" h="6" w="6">
                  <a:moveTo>
                    <a:pt x="1" y="1"/>
                  </a:moveTo>
                  <a:lnTo>
                    <a:pt x="1" y="3"/>
                  </a:lnTo>
                  <a:lnTo>
                    <a:pt x="6" y="5"/>
                  </a:lnTo>
                  <a:cubicBezTo>
                    <a:pt x="4" y="3"/>
                    <a:pt x="4" y="2"/>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7" name="Google Shape;607;p13"/>
            <p:cNvSpPr/>
            <p:nvPr/>
          </p:nvSpPr>
          <p:spPr>
            <a:xfrm>
              <a:off x="3159375" y="3567850"/>
              <a:ext cx="175" cy="100"/>
            </a:xfrm>
            <a:custGeom>
              <a:rect b="b" l="l" r="r" t="t"/>
              <a:pathLst>
                <a:path extrusionOk="0" h="4" w="7">
                  <a:moveTo>
                    <a:pt x="3" y="1"/>
                  </a:moveTo>
                  <a:cubicBezTo>
                    <a:pt x="1" y="2"/>
                    <a:pt x="1" y="3"/>
                    <a:pt x="0" y="3"/>
                  </a:cubicBezTo>
                  <a:lnTo>
                    <a:pt x="6" y="3"/>
                  </a:lnTo>
                  <a:cubicBezTo>
                    <a:pt x="6" y="3"/>
                    <a:pt x="6" y="2"/>
                    <a:pt x="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8" name="Google Shape;608;p13"/>
            <p:cNvSpPr/>
            <p:nvPr/>
          </p:nvSpPr>
          <p:spPr>
            <a:xfrm>
              <a:off x="2938525" y="3547300"/>
              <a:ext cx="100" cy="225"/>
            </a:xfrm>
            <a:custGeom>
              <a:rect b="b" l="l" r="r" t="t"/>
              <a:pathLst>
                <a:path extrusionOk="0" h="9" w="4">
                  <a:moveTo>
                    <a:pt x="0" y="0"/>
                  </a:moveTo>
                  <a:lnTo>
                    <a:pt x="1" y="9"/>
                  </a:lnTo>
                  <a:lnTo>
                    <a:pt x="4" y="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9" name="Google Shape;609;p13"/>
            <p:cNvSpPr/>
            <p:nvPr/>
          </p:nvSpPr>
          <p:spPr>
            <a:xfrm>
              <a:off x="2488925" y="3663750"/>
              <a:ext cx="2550" cy="4150"/>
            </a:xfrm>
            <a:custGeom>
              <a:rect b="b" l="l" r="r" t="t"/>
              <a:pathLst>
                <a:path extrusionOk="0" h="166" w="102">
                  <a:moveTo>
                    <a:pt x="10" y="0"/>
                  </a:moveTo>
                  <a:cubicBezTo>
                    <a:pt x="9" y="54"/>
                    <a:pt x="6" y="110"/>
                    <a:pt x="1" y="165"/>
                  </a:cubicBezTo>
                  <a:cubicBezTo>
                    <a:pt x="102" y="114"/>
                    <a:pt x="71" y="73"/>
                    <a:pt x="49" y="38"/>
                  </a:cubicBezTo>
                  <a:cubicBezTo>
                    <a:pt x="39" y="23"/>
                    <a:pt x="25" y="1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0" name="Google Shape;610;p13"/>
            <p:cNvSpPr/>
            <p:nvPr/>
          </p:nvSpPr>
          <p:spPr>
            <a:xfrm>
              <a:off x="3007875" y="3325350"/>
              <a:ext cx="125" cy="150"/>
            </a:xfrm>
            <a:custGeom>
              <a:rect b="b" l="l" r="r" t="t"/>
              <a:pathLst>
                <a:path extrusionOk="0" h="6" w="5">
                  <a:moveTo>
                    <a:pt x="2" y="0"/>
                  </a:moveTo>
                  <a:cubicBezTo>
                    <a:pt x="2" y="2"/>
                    <a:pt x="2" y="4"/>
                    <a:pt x="1" y="6"/>
                  </a:cubicBezTo>
                  <a:cubicBezTo>
                    <a:pt x="2" y="4"/>
                    <a:pt x="3" y="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1" name="Google Shape;611;p13"/>
            <p:cNvSpPr/>
            <p:nvPr/>
          </p:nvSpPr>
          <p:spPr>
            <a:xfrm>
              <a:off x="2920975" y="3055225"/>
              <a:ext cx="125" cy="175"/>
            </a:xfrm>
            <a:custGeom>
              <a:rect b="b" l="l" r="r" t="t"/>
              <a:pathLst>
                <a:path extrusionOk="0" h="7" w="5">
                  <a:moveTo>
                    <a:pt x="3" y="1"/>
                  </a:moveTo>
                  <a:lnTo>
                    <a:pt x="1" y="7"/>
                  </a:lnTo>
                  <a:lnTo>
                    <a:pt x="4" y="7"/>
                  </a:lnTo>
                  <a:cubicBezTo>
                    <a:pt x="4" y="4"/>
                    <a:pt x="4" y="3"/>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2" name="Google Shape;612;p13"/>
            <p:cNvSpPr/>
            <p:nvPr/>
          </p:nvSpPr>
          <p:spPr>
            <a:xfrm>
              <a:off x="3025450" y="3464875"/>
              <a:ext cx="175" cy="175"/>
            </a:xfrm>
            <a:custGeom>
              <a:rect b="b" l="l" r="r" t="t"/>
              <a:pathLst>
                <a:path extrusionOk="0" h="7" w="7">
                  <a:moveTo>
                    <a:pt x="5" y="1"/>
                  </a:moveTo>
                  <a:lnTo>
                    <a:pt x="2" y="2"/>
                  </a:lnTo>
                  <a:cubicBezTo>
                    <a:pt x="2" y="3"/>
                    <a:pt x="0" y="3"/>
                    <a:pt x="0" y="4"/>
                  </a:cubicBezTo>
                  <a:cubicBezTo>
                    <a:pt x="3" y="5"/>
                    <a:pt x="5" y="5"/>
                    <a:pt x="6" y="7"/>
                  </a:cubicBezTo>
                  <a:cubicBezTo>
                    <a:pt x="6" y="4"/>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3" name="Google Shape;613;p13"/>
            <p:cNvSpPr/>
            <p:nvPr/>
          </p:nvSpPr>
          <p:spPr>
            <a:xfrm>
              <a:off x="2751725" y="3841900"/>
              <a:ext cx="725" cy="1400"/>
            </a:xfrm>
            <a:custGeom>
              <a:rect b="b" l="l" r="r" t="t"/>
              <a:pathLst>
                <a:path extrusionOk="0" h="56" w="29">
                  <a:moveTo>
                    <a:pt x="29" y="0"/>
                  </a:moveTo>
                  <a:lnTo>
                    <a:pt x="29" y="0"/>
                  </a:lnTo>
                  <a:cubicBezTo>
                    <a:pt x="22" y="20"/>
                    <a:pt x="12" y="39"/>
                    <a:pt x="0" y="56"/>
                  </a:cubicBezTo>
                  <a:cubicBezTo>
                    <a:pt x="17" y="42"/>
                    <a:pt x="28" y="21"/>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4" name="Google Shape;614;p13"/>
            <p:cNvSpPr/>
            <p:nvPr/>
          </p:nvSpPr>
          <p:spPr>
            <a:xfrm>
              <a:off x="2990550" y="3507225"/>
              <a:ext cx="200" cy="200"/>
            </a:xfrm>
            <a:custGeom>
              <a:rect b="b" l="l" r="r" t="t"/>
              <a:pathLst>
                <a:path extrusionOk="0" h="8" w="8">
                  <a:moveTo>
                    <a:pt x="3" y="1"/>
                  </a:moveTo>
                  <a:lnTo>
                    <a:pt x="1" y="4"/>
                  </a:lnTo>
                  <a:lnTo>
                    <a:pt x="8" y="8"/>
                  </a:lnTo>
                  <a:lnTo>
                    <a:pt x="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5" name="Google Shape;615;p13"/>
            <p:cNvSpPr/>
            <p:nvPr/>
          </p:nvSpPr>
          <p:spPr>
            <a:xfrm>
              <a:off x="2611350" y="3845900"/>
              <a:ext cx="1100" cy="2900"/>
            </a:xfrm>
            <a:custGeom>
              <a:rect b="b" l="l" r="r" t="t"/>
              <a:pathLst>
                <a:path extrusionOk="0" h="116" w="44">
                  <a:moveTo>
                    <a:pt x="13" y="0"/>
                  </a:moveTo>
                  <a:cubicBezTo>
                    <a:pt x="9" y="39"/>
                    <a:pt x="4" y="78"/>
                    <a:pt x="0" y="116"/>
                  </a:cubicBezTo>
                  <a:cubicBezTo>
                    <a:pt x="22" y="96"/>
                    <a:pt x="43" y="84"/>
                    <a:pt x="41" y="77"/>
                  </a:cubicBezTo>
                  <a:cubicBezTo>
                    <a:pt x="31" y="52"/>
                    <a:pt x="22" y="25"/>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6" name="Google Shape;616;p13"/>
            <p:cNvSpPr/>
            <p:nvPr/>
          </p:nvSpPr>
          <p:spPr>
            <a:xfrm>
              <a:off x="3254175" y="3620825"/>
              <a:ext cx="125" cy="25"/>
            </a:xfrm>
            <a:custGeom>
              <a:rect b="b" l="l" r="r" t="t"/>
              <a:pathLst>
                <a:path extrusionOk="0" h="1" w="5">
                  <a:moveTo>
                    <a:pt x="4" y="0"/>
                  </a:moveTo>
                  <a:lnTo>
                    <a:pt x="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7" name="Google Shape;617;p13"/>
            <p:cNvSpPr/>
            <p:nvPr/>
          </p:nvSpPr>
          <p:spPr>
            <a:xfrm>
              <a:off x="2895975" y="3603400"/>
              <a:ext cx="200" cy="250"/>
            </a:xfrm>
            <a:custGeom>
              <a:rect b="b" l="l" r="r" t="t"/>
              <a:pathLst>
                <a:path extrusionOk="0" h="10" w="8">
                  <a:moveTo>
                    <a:pt x="3" y="1"/>
                  </a:moveTo>
                  <a:cubicBezTo>
                    <a:pt x="3" y="3"/>
                    <a:pt x="2" y="4"/>
                    <a:pt x="1" y="7"/>
                  </a:cubicBezTo>
                  <a:lnTo>
                    <a:pt x="1" y="8"/>
                  </a:lnTo>
                  <a:lnTo>
                    <a:pt x="8" y="9"/>
                  </a:lnTo>
                  <a:cubicBezTo>
                    <a:pt x="8" y="7"/>
                    <a:pt x="7" y="6"/>
                    <a:pt x="7" y="3"/>
                  </a:cubicBez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8" name="Google Shape;618;p13"/>
            <p:cNvSpPr/>
            <p:nvPr/>
          </p:nvSpPr>
          <p:spPr>
            <a:xfrm>
              <a:off x="3122225" y="3692975"/>
              <a:ext cx="75" cy="150"/>
            </a:xfrm>
            <a:custGeom>
              <a:rect b="b" l="l" r="r" t="t"/>
              <a:pathLst>
                <a:path extrusionOk="0" h="6" w="3">
                  <a:moveTo>
                    <a:pt x="3" y="1"/>
                  </a:moveTo>
                  <a:lnTo>
                    <a:pt x="3" y="1"/>
                  </a:lnTo>
                  <a:cubicBezTo>
                    <a:pt x="1" y="3"/>
                    <a:pt x="0" y="5"/>
                    <a:pt x="0" y="6"/>
                  </a:cubicBezTo>
                  <a:lnTo>
                    <a:pt x="1" y="6"/>
                  </a:lnTo>
                  <a:cubicBezTo>
                    <a:pt x="1" y="5"/>
                    <a:pt x="3" y="3"/>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9" name="Google Shape;619;p13"/>
            <p:cNvSpPr/>
            <p:nvPr/>
          </p:nvSpPr>
          <p:spPr>
            <a:xfrm>
              <a:off x="2656650" y="3716725"/>
              <a:ext cx="800" cy="450"/>
            </a:xfrm>
            <a:custGeom>
              <a:rect b="b" l="l" r="r" t="t"/>
              <a:pathLst>
                <a:path extrusionOk="0" h="18" w="32">
                  <a:moveTo>
                    <a:pt x="26" y="1"/>
                  </a:moveTo>
                  <a:cubicBezTo>
                    <a:pt x="16" y="3"/>
                    <a:pt x="6" y="9"/>
                    <a:pt x="0" y="17"/>
                  </a:cubicBezTo>
                  <a:cubicBezTo>
                    <a:pt x="6" y="16"/>
                    <a:pt x="11" y="15"/>
                    <a:pt x="16" y="13"/>
                  </a:cubicBezTo>
                  <a:cubicBezTo>
                    <a:pt x="22" y="9"/>
                    <a:pt x="26" y="6"/>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0" name="Google Shape;620;p13"/>
            <p:cNvSpPr/>
            <p:nvPr/>
          </p:nvSpPr>
          <p:spPr>
            <a:xfrm>
              <a:off x="2686300" y="3282925"/>
              <a:ext cx="225" cy="150"/>
            </a:xfrm>
            <a:custGeom>
              <a:rect b="b" l="l" r="r" t="t"/>
              <a:pathLst>
                <a:path extrusionOk="0" h="6" w="9">
                  <a:moveTo>
                    <a:pt x="8" y="1"/>
                  </a:moveTo>
                  <a:cubicBezTo>
                    <a:pt x="5" y="1"/>
                    <a:pt x="4" y="1"/>
                    <a:pt x="3" y="2"/>
                  </a:cubicBezTo>
                  <a:cubicBezTo>
                    <a:pt x="1" y="2"/>
                    <a:pt x="2" y="3"/>
                    <a:pt x="1" y="5"/>
                  </a:cubicBezTo>
                  <a:lnTo>
                    <a:pt x="9" y="5"/>
                  </a:lnTo>
                  <a:cubicBezTo>
                    <a:pt x="9" y="4"/>
                    <a:pt x="8" y="2"/>
                    <a:pt x="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1" name="Google Shape;621;p13"/>
            <p:cNvSpPr/>
            <p:nvPr/>
          </p:nvSpPr>
          <p:spPr>
            <a:xfrm>
              <a:off x="2701150" y="3145700"/>
              <a:ext cx="75" cy="50"/>
            </a:xfrm>
            <a:custGeom>
              <a:rect b="b" l="l" r="r" t="t"/>
              <a:pathLst>
                <a:path extrusionOk="0" h="2" w="3">
                  <a:moveTo>
                    <a:pt x="2" y="1"/>
                  </a:moveTo>
                  <a:lnTo>
                    <a:pt x="1" y="2"/>
                  </a:lnTo>
                  <a:lnTo>
                    <a:pt x="2" y="2"/>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2" name="Google Shape;622;p13"/>
            <p:cNvSpPr/>
            <p:nvPr/>
          </p:nvSpPr>
          <p:spPr>
            <a:xfrm>
              <a:off x="2896850" y="3619350"/>
              <a:ext cx="50" cy="0"/>
            </a:xfrm>
            <a:custGeom>
              <a:rect b="b" l="l" r="r" t="t"/>
              <a:pathLst>
                <a:path extrusionOk="0" h="120000" w="2">
                  <a:moveTo>
                    <a:pt x="1" y="0"/>
                  </a:moveTo>
                  <a:cubicBezTo>
                    <a:pt x="0" y="0"/>
                    <a:pt x="0" y="0"/>
                    <a:pt x="1" y="0"/>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3" name="Google Shape;623;p13"/>
            <p:cNvSpPr/>
            <p:nvPr/>
          </p:nvSpPr>
          <p:spPr>
            <a:xfrm>
              <a:off x="2648650" y="3242750"/>
              <a:ext cx="175" cy="200"/>
            </a:xfrm>
            <a:custGeom>
              <a:rect b="b" l="l" r="r" t="t"/>
              <a:pathLst>
                <a:path extrusionOk="0" h="8" w="7">
                  <a:moveTo>
                    <a:pt x="0" y="0"/>
                  </a:moveTo>
                  <a:cubicBezTo>
                    <a:pt x="2" y="3"/>
                    <a:pt x="3" y="5"/>
                    <a:pt x="4" y="7"/>
                  </a:cubicBezTo>
                  <a:lnTo>
                    <a:pt x="6" y="1"/>
                  </a:lnTo>
                  <a:cubicBezTo>
                    <a:pt x="5" y="1"/>
                    <a:pt x="3"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4" name="Google Shape;624;p13"/>
            <p:cNvSpPr/>
            <p:nvPr/>
          </p:nvSpPr>
          <p:spPr>
            <a:xfrm>
              <a:off x="2685025" y="3284075"/>
              <a:ext cx="225" cy="225"/>
            </a:xfrm>
            <a:custGeom>
              <a:rect b="b" l="l" r="r" t="t"/>
              <a:pathLst>
                <a:path extrusionOk="0" h="9" w="9">
                  <a:moveTo>
                    <a:pt x="2" y="1"/>
                  </a:moveTo>
                  <a:cubicBezTo>
                    <a:pt x="2" y="2"/>
                    <a:pt x="0" y="3"/>
                    <a:pt x="0" y="5"/>
                  </a:cubicBezTo>
                  <a:cubicBezTo>
                    <a:pt x="4" y="7"/>
                    <a:pt x="5" y="7"/>
                    <a:pt x="9" y="8"/>
                  </a:cubicBezTo>
                  <a:cubicBezTo>
                    <a:pt x="8" y="6"/>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5" name="Google Shape;625;p13"/>
            <p:cNvSpPr/>
            <p:nvPr/>
          </p:nvSpPr>
          <p:spPr>
            <a:xfrm>
              <a:off x="2896775" y="3619300"/>
              <a:ext cx="125" cy="125"/>
            </a:xfrm>
            <a:custGeom>
              <a:rect b="b" l="l" r="r" t="t"/>
              <a:pathLst>
                <a:path extrusionOk="0" h="5" w="5">
                  <a:moveTo>
                    <a:pt x="3" y="1"/>
                  </a:moveTo>
                  <a:cubicBezTo>
                    <a:pt x="2" y="2"/>
                    <a:pt x="2" y="3"/>
                    <a:pt x="1" y="4"/>
                  </a:cubicBezTo>
                  <a:cubicBezTo>
                    <a:pt x="2" y="3"/>
                    <a:pt x="3" y="3"/>
                    <a:pt x="4" y="2"/>
                  </a:cubicBez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6" name="Google Shape;626;p13"/>
            <p:cNvSpPr/>
            <p:nvPr/>
          </p:nvSpPr>
          <p:spPr>
            <a:xfrm>
              <a:off x="2936850" y="3802525"/>
              <a:ext cx="29625" cy="26950"/>
            </a:xfrm>
            <a:custGeom>
              <a:rect b="b" l="l" r="r" t="t"/>
              <a:pathLst>
                <a:path extrusionOk="0" h="1078" w="1185">
                  <a:moveTo>
                    <a:pt x="589" y="178"/>
                  </a:moveTo>
                  <a:cubicBezTo>
                    <a:pt x="809" y="178"/>
                    <a:pt x="990" y="345"/>
                    <a:pt x="997" y="554"/>
                  </a:cubicBezTo>
                  <a:cubicBezTo>
                    <a:pt x="1003" y="755"/>
                    <a:pt x="836" y="920"/>
                    <a:pt x="620" y="927"/>
                  </a:cubicBezTo>
                  <a:cubicBezTo>
                    <a:pt x="615" y="927"/>
                    <a:pt x="611" y="927"/>
                    <a:pt x="606" y="927"/>
                  </a:cubicBezTo>
                  <a:cubicBezTo>
                    <a:pt x="386" y="927"/>
                    <a:pt x="194" y="761"/>
                    <a:pt x="192" y="566"/>
                  </a:cubicBezTo>
                  <a:cubicBezTo>
                    <a:pt x="191" y="348"/>
                    <a:pt x="362" y="181"/>
                    <a:pt x="585" y="178"/>
                  </a:cubicBezTo>
                  <a:lnTo>
                    <a:pt x="584" y="178"/>
                  </a:lnTo>
                  <a:cubicBezTo>
                    <a:pt x="586" y="178"/>
                    <a:pt x="587" y="178"/>
                    <a:pt x="589" y="178"/>
                  </a:cubicBezTo>
                  <a:close/>
                  <a:moveTo>
                    <a:pt x="572" y="1"/>
                  </a:moveTo>
                  <a:cubicBezTo>
                    <a:pt x="271" y="1"/>
                    <a:pt x="9" y="232"/>
                    <a:pt x="5" y="504"/>
                  </a:cubicBezTo>
                  <a:cubicBezTo>
                    <a:pt x="0" y="813"/>
                    <a:pt x="266" y="1071"/>
                    <a:pt x="591" y="1077"/>
                  </a:cubicBezTo>
                  <a:cubicBezTo>
                    <a:pt x="596" y="1077"/>
                    <a:pt x="601" y="1077"/>
                    <a:pt x="605" y="1077"/>
                  </a:cubicBezTo>
                  <a:cubicBezTo>
                    <a:pt x="913" y="1077"/>
                    <a:pt x="1167" y="849"/>
                    <a:pt x="1175" y="561"/>
                  </a:cubicBezTo>
                  <a:cubicBezTo>
                    <a:pt x="1185" y="265"/>
                    <a:pt x="903" y="2"/>
                    <a:pt x="575" y="1"/>
                  </a:cubicBezTo>
                  <a:cubicBezTo>
                    <a:pt x="574" y="1"/>
                    <a:pt x="573"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7" name="Google Shape;627;p13"/>
            <p:cNvSpPr/>
            <p:nvPr/>
          </p:nvSpPr>
          <p:spPr>
            <a:xfrm>
              <a:off x="2948775" y="3864900"/>
              <a:ext cx="27775" cy="25975"/>
            </a:xfrm>
            <a:custGeom>
              <a:rect b="b" l="l" r="r" t="t"/>
              <a:pathLst>
                <a:path extrusionOk="0" h="1039" w="1111">
                  <a:moveTo>
                    <a:pt x="546" y="161"/>
                  </a:moveTo>
                  <a:cubicBezTo>
                    <a:pt x="750" y="161"/>
                    <a:pt x="939" y="338"/>
                    <a:pt x="944" y="534"/>
                  </a:cubicBezTo>
                  <a:cubicBezTo>
                    <a:pt x="949" y="736"/>
                    <a:pt x="799" y="891"/>
                    <a:pt x="595" y="893"/>
                  </a:cubicBezTo>
                  <a:cubicBezTo>
                    <a:pt x="592" y="893"/>
                    <a:pt x="590" y="893"/>
                    <a:pt x="588" y="893"/>
                  </a:cubicBezTo>
                  <a:cubicBezTo>
                    <a:pt x="372" y="893"/>
                    <a:pt x="176" y="721"/>
                    <a:pt x="176" y="527"/>
                  </a:cubicBezTo>
                  <a:cubicBezTo>
                    <a:pt x="176" y="337"/>
                    <a:pt x="337" y="169"/>
                    <a:pt x="530" y="162"/>
                  </a:cubicBezTo>
                  <a:cubicBezTo>
                    <a:pt x="536" y="162"/>
                    <a:pt x="541" y="161"/>
                    <a:pt x="546" y="161"/>
                  </a:cubicBezTo>
                  <a:close/>
                  <a:moveTo>
                    <a:pt x="549" y="1"/>
                  </a:moveTo>
                  <a:cubicBezTo>
                    <a:pt x="515" y="1"/>
                    <a:pt x="480" y="3"/>
                    <a:pt x="444" y="8"/>
                  </a:cubicBezTo>
                  <a:cubicBezTo>
                    <a:pt x="243" y="37"/>
                    <a:pt x="79" y="186"/>
                    <a:pt x="30" y="383"/>
                  </a:cubicBezTo>
                  <a:cubicBezTo>
                    <a:pt x="0" y="494"/>
                    <a:pt x="33" y="597"/>
                    <a:pt x="69" y="697"/>
                  </a:cubicBezTo>
                  <a:cubicBezTo>
                    <a:pt x="143" y="905"/>
                    <a:pt x="355" y="1038"/>
                    <a:pt x="589" y="1038"/>
                  </a:cubicBezTo>
                  <a:cubicBezTo>
                    <a:pt x="613" y="1038"/>
                    <a:pt x="636" y="1037"/>
                    <a:pt x="660" y="1034"/>
                  </a:cubicBezTo>
                  <a:cubicBezTo>
                    <a:pt x="912" y="1005"/>
                    <a:pt x="1106" y="804"/>
                    <a:pt x="1111" y="564"/>
                  </a:cubicBezTo>
                  <a:cubicBezTo>
                    <a:pt x="1106" y="441"/>
                    <a:pt x="1082" y="322"/>
                    <a:pt x="995" y="218"/>
                  </a:cubicBezTo>
                  <a:cubicBezTo>
                    <a:pt x="880" y="80"/>
                    <a:pt x="735"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8" name="Google Shape;628;p13"/>
            <p:cNvSpPr/>
            <p:nvPr/>
          </p:nvSpPr>
          <p:spPr>
            <a:xfrm>
              <a:off x="2506375" y="3641700"/>
              <a:ext cx="1100" cy="3275"/>
            </a:xfrm>
            <a:custGeom>
              <a:rect b="b" l="l" r="r" t="t"/>
              <a:pathLst>
                <a:path extrusionOk="0" h="131" w="44">
                  <a:moveTo>
                    <a:pt x="38" y="0"/>
                  </a:moveTo>
                  <a:lnTo>
                    <a:pt x="38" y="0"/>
                  </a:lnTo>
                  <a:cubicBezTo>
                    <a:pt x="28" y="40"/>
                    <a:pt x="17" y="86"/>
                    <a:pt x="0" y="131"/>
                  </a:cubicBezTo>
                  <a:cubicBezTo>
                    <a:pt x="40" y="78"/>
                    <a:pt x="43" y="37"/>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9" name="Google Shape;629;p13"/>
            <p:cNvSpPr/>
            <p:nvPr/>
          </p:nvSpPr>
          <p:spPr>
            <a:xfrm>
              <a:off x="2947050" y="3751725"/>
              <a:ext cx="28575" cy="41050"/>
            </a:xfrm>
            <a:custGeom>
              <a:rect b="b" l="l" r="r" t="t"/>
              <a:pathLst>
                <a:path extrusionOk="0" h="1642" w="1143">
                  <a:moveTo>
                    <a:pt x="796" y="0"/>
                  </a:moveTo>
                  <a:cubicBezTo>
                    <a:pt x="801" y="239"/>
                    <a:pt x="936" y="452"/>
                    <a:pt x="954" y="681"/>
                  </a:cubicBezTo>
                  <a:cubicBezTo>
                    <a:pt x="912" y="701"/>
                    <a:pt x="877" y="709"/>
                    <a:pt x="847" y="709"/>
                  </a:cubicBezTo>
                  <a:cubicBezTo>
                    <a:pt x="763" y="709"/>
                    <a:pt x="719" y="642"/>
                    <a:pt x="674" y="564"/>
                  </a:cubicBezTo>
                  <a:lnTo>
                    <a:pt x="674" y="564"/>
                  </a:lnTo>
                  <a:cubicBezTo>
                    <a:pt x="750" y="767"/>
                    <a:pt x="702" y="923"/>
                    <a:pt x="497" y="1034"/>
                  </a:cubicBezTo>
                  <a:cubicBezTo>
                    <a:pt x="490" y="1038"/>
                    <a:pt x="488" y="1047"/>
                    <a:pt x="482" y="1053"/>
                  </a:cubicBezTo>
                  <a:cubicBezTo>
                    <a:pt x="351" y="1208"/>
                    <a:pt x="219" y="1361"/>
                    <a:pt x="92" y="1517"/>
                  </a:cubicBezTo>
                  <a:cubicBezTo>
                    <a:pt x="67" y="1547"/>
                    <a:pt x="0" y="1576"/>
                    <a:pt x="75" y="1642"/>
                  </a:cubicBezTo>
                  <a:cubicBezTo>
                    <a:pt x="272" y="1441"/>
                    <a:pt x="458" y="1240"/>
                    <a:pt x="622" y="1022"/>
                  </a:cubicBezTo>
                  <a:cubicBezTo>
                    <a:pt x="656" y="977"/>
                    <a:pt x="676" y="953"/>
                    <a:pt x="700" y="953"/>
                  </a:cubicBezTo>
                  <a:cubicBezTo>
                    <a:pt x="728" y="953"/>
                    <a:pt x="761" y="989"/>
                    <a:pt x="825" y="1065"/>
                  </a:cubicBezTo>
                  <a:cubicBezTo>
                    <a:pt x="779" y="917"/>
                    <a:pt x="799" y="799"/>
                    <a:pt x="961" y="723"/>
                  </a:cubicBezTo>
                  <a:cubicBezTo>
                    <a:pt x="1019" y="804"/>
                    <a:pt x="1040" y="885"/>
                    <a:pt x="1058" y="968"/>
                  </a:cubicBezTo>
                  <a:lnTo>
                    <a:pt x="1143" y="994"/>
                  </a:lnTo>
                  <a:cubicBezTo>
                    <a:pt x="1111" y="875"/>
                    <a:pt x="1081" y="756"/>
                    <a:pt x="1048" y="638"/>
                  </a:cubicBezTo>
                  <a:cubicBezTo>
                    <a:pt x="1015" y="528"/>
                    <a:pt x="985" y="416"/>
                    <a:pt x="945" y="308"/>
                  </a:cubicBezTo>
                  <a:cubicBezTo>
                    <a:pt x="906" y="202"/>
                    <a:pt x="898" y="83"/>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0" name="Google Shape;630;p13"/>
            <p:cNvSpPr/>
            <p:nvPr/>
          </p:nvSpPr>
          <p:spPr>
            <a:xfrm>
              <a:off x="3183850" y="3516725"/>
              <a:ext cx="50000" cy="5525"/>
            </a:xfrm>
            <a:custGeom>
              <a:rect b="b" l="l" r="r" t="t"/>
              <a:pathLst>
                <a:path extrusionOk="0" h="221" w="2000">
                  <a:moveTo>
                    <a:pt x="1450" y="1"/>
                  </a:moveTo>
                  <a:cubicBezTo>
                    <a:pt x="1319" y="1"/>
                    <a:pt x="1188" y="17"/>
                    <a:pt x="1055" y="57"/>
                  </a:cubicBezTo>
                  <a:cubicBezTo>
                    <a:pt x="851" y="119"/>
                    <a:pt x="641" y="161"/>
                    <a:pt x="427" y="161"/>
                  </a:cubicBezTo>
                  <a:cubicBezTo>
                    <a:pt x="331" y="161"/>
                    <a:pt x="234" y="153"/>
                    <a:pt x="136" y="134"/>
                  </a:cubicBezTo>
                  <a:cubicBezTo>
                    <a:pt x="116" y="130"/>
                    <a:pt x="93" y="125"/>
                    <a:pt x="71" y="125"/>
                  </a:cubicBezTo>
                  <a:cubicBezTo>
                    <a:pt x="43" y="125"/>
                    <a:pt x="17" y="134"/>
                    <a:pt x="1" y="168"/>
                  </a:cubicBezTo>
                  <a:cubicBezTo>
                    <a:pt x="120" y="212"/>
                    <a:pt x="243" y="220"/>
                    <a:pt x="366" y="220"/>
                  </a:cubicBezTo>
                  <a:cubicBezTo>
                    <a:pt x="439" y="220"/>
                    <a:pt x="512" y="217"/>
                    <a:pt x="585" y="217"/>
                  </a:cubicBezTo>
                  <a:cubicBezTo>
                    <a:pt x="621" y="217"/>
                    <a:pt x="656" y="218"/>
                    <a:pt x="690" y="220"/>
                  </a:cubicBezTo>
                  <a:cubicBezTo>
                    <a:pt x="769" y="207"/>
                    <a:pt x="852" y="202"/>
                    <a:pt x="926" y="179"/>
                  </a:cubicBezTo>
                  <a:cubicBezTo>
                    <a:pt x="1149" y="109"/>
                    <a:pt x="1377" y="78"/>
                    <a:pt x="1611" y="78"/>
                  </a:cubicBezTo>
                  <a:cubicBezTo>
                    <a:pt x="1671" y="78"/>
                    <a:pt x="1732" y="80"/>
                    <a:pt x="1794" y="84"/>
                  </a:cubicBezTo>
                  <a:cubicBezTo>
                    <a:pt x="1798" y="85"/>
                    <a:pt x="1802" y="85"/>
                    <a:pt x="1806" y="85"/>
                  </a:cubicBezTo>
                  <a:cubicBezTo>
                    <a:pt x="1854" y="85"/>
                    <a:pt x="1903" y="73"/>
                    <a:pt x="1952" y="69"/>
                  </a:cubicBezTo>
                  <a:cubicBezTo>
                    <a:pt x="1954" y="69"/>
                    <a:pt x="1962" y="80"/>
                    <a:pt x="1961" y="84"/>
                  </a:cubicBezTo>
                  <a:cubicBezTo>
                    <a:pt x="1958" y="92"/>
                    <a:pt x="1959" y="94"/>
                    <a:pt x="1962" y="94"/>
                  </a:cubicBezTo>
                  <a:cubicBezTo>
                    <a:pt x="1972" y="94"/>
                    <a:pt x="2000" y="69"/>
                    <a:pt x="1990" y="69"/>
                  </a:cubicBezTo>
                  <a:cubicBezTo>
                    <a:pt x="1804" y="29"/>
                    <a:pt x="1626"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1" name="Google Shape;631;p13"/>
            <p:cNvSpPr/>
            <p:nvPr/>
          </p:nvSpPr>
          <p:spPr>
            <a:xfrm>
              <a:off x="2982325" y="3818100"/>
              <a:ext cx="4550" cy="35375"/>
            </a:xfrm>
            <a:custGeom>
              <a:rect b="b" l="l" r="r" t="t"/>
              <a:pathLst>
                <a:path extrusionOk="0" h="1415" w="182">
                  <a:moveTo>
                    <a:pt x="0" y="1"/>
                  </a:moveTo>
                  <a:cubicBezTo>
                    <a:pt x="35" y="488"/>
                    <a:pt x="67" y="948"/>
                    <a:pt x="99" y="1407"/>
                  </a:cubicBezTo>
                  <a:cubicBezTo>
                    <a:pt x="109" y="1412"/>
                    <a:pt x="116" y="1414"/>
                    <a:pt x="122" y="1414"/>
                  </a:cubicBezTo>
                  <a:cubicBezTo>
                    <a:pt x="131" y="1414"/>
                    <a:pt x="133" y="1407"/>
                    <a:pt x="134" y="1394"/>
                  </a:cubicBezTo>
                  <a:cubicBezTo>
                    <a:pt x="181" y="784"/>
                    <a:pt x="131" y="18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2" name="Google Shape;632;p13"/>
            <p:cNvSpPr/>
            <p:nvPr/>
          </p:nvSpPr>
          <p:spPr>
            <a:xfrm>
              <a:off x="2580325" y="3624950"/>
              <a:ext cx="275" cy="200"/>
            </a:xfrm>
            <a:custGeom>
              <a:rect b="b" l="l" r="r" t="t"/>
              <a:pathLst>
                <a:path extrusionOk="0" h="8" w="11">
                  <a:moveTo>
                    <a:pt x="0" y="1"/>
                  </a:moveTo>
                  <a:cubicBezTo>
                    <a:pt x="1" y="3"/>
                    <a:pt x="3" y="5"/>
                    <a:pt x="5" y="8"/>
                  </a:cubicBezTo>
                  <a:lnTo>
                    <a:pt x="11" y="8"/>
                  </a:lnTo>
                  <a:lnTo>
                    <a:pt x="11" y="4"/>
                  </a:lnTo>
                  <a:lnTo>
                    <a:pt x="10" y="4"/>
                  </a:lnTo>
                  <a:cubicBezTo>
                    <a:pt x="7" y="3"/>
                    <a:pt x="4" y="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3" name="Google Shape;633;p13"/>
            <p:cNvSpPr/>
            <p:nvPr/>
          </p:nvSpPr>
          <p:spPr>
            <a:xfrm>
              <a:off x="3297975" y="3754175"/>
              <a:ext cx="700" cy="500"/>
            </a:xfrm>
            <a:custGeom>
              <a:rect b="b" l="l" r="r" t="t"/>
              <a:pathLst>
                <a:path extrusionOk="0" h="20" w="28">
                  <a:moveTo>
                    <a:pt x="1" y="1"/>
                  </a:moveTo>
                  <a:cubicBezTo>
                    <a:pt x="8" y="10"/>
                    <a:pt x="16" y="16"/>
                    <a:pt x="27" y="20"/>
                  </a:cubicBezTo>
                  <a:cubicBezTo>
                    <a:pt x="18" y="14"/>
                    <a:pt x="10" y="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4" name="Google Shape;634;p13"/>
            <p:cNvSpPr/>
            <p:nvPr/>
          </p:nvSpPr>
          <p:spPr>
            <a:xfrm>
              <a:off x="3017150" y="3873075"/>
              <a:ext cx="3900" cy="18025"/>
            </a:xfrm>
            <a:custGeom>
              <a:rect b="b" l="l" r="r" t="t"/>
              <a:pathLst>
                <a:path extrusionOk="0" h="721" w="156">
                  <a:moveTo>
                    <a:pt x="10" y="0"/>
                  </a:moveTo>
                  <a:lnTo>
                    <a:pt x="10" y="0"/>
                  </a:lnTo>
                  <a:cubicBezTo>
                    <a:pt x="5" y="106"/>
                    <a:pt x="1" y="212"/>
                    <a:pt x="17" y="315"/>
                  </a:cubicBezTo>
                  <a:cubicBezTo>
                    <a:pt x="40" y="453"/>
                    <a:pt x="11" y="609"/>
                    <a:pt x="155" y="721"/>
                  </a:cubicBezTo>
                  <a:cubicBezTo>
                    <a:pt x="143" y="474"/>
                    <a:pt x="105" y="232"/>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5" name="Google Shape;635;p13"/>
            <p:cNvSpPr/>
            <p:nvPr/>
          </p:nvSpPr>
          <p:spPr>
            <a:xfrm>
              <a:off x="3016075" y="3869850"/>
              <a:ext cx="1400" cy="3250"/>
            </a:xfrm>
            <a:custGeom>
              <a:rect b="b" l="l" r="r" t="t"/>
              <a:pathLst>
                <a:path extrusionOk="0" h="130" w="56">
                  <a:moveTo>
                    <a:pt x="56" y="1"/>
                  </a:moveTo>
                  <a:lnTo>
                    <a:pt x="1" y="14"/>
                  </a:lnTo>
                  <a:cubicBezTo>
                    <a:pt x="20" y="52"/>
                    <a:pt x="38" y="90"/>
                    <a:pt x="53" y="129"/>
                  </a:cubicBezTo>
                  <a:cubicBezTo>
                    <a:pt x="54" y="86"/>
                    <a:pt x="56" y="42"/>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6" name="Google Shape;636;p13"/>
            <p:cNvSpPr/>
            <p:nvPr/>
          </p:nvSpPr>
          <p:spPr>
            <a:xfrm>
              <a:off x="2792325" y="3846750"/>
              <a:ext cx="1600" cy="4875"/>
            </a:xfrm>
            <a:custGeom>
              <a:rect b="b" l="l" r="r" t="t"/>
              <a:pathLst>
                <a:path extrusionOk="0" h="195" w="64">
                  <a:moveTo>
                    <a:pt x="4" y="1"/>
                  </a:moveTo>
                  <a:cubicBezTo>
                    <a:pt x="0" y="65"/>
                    <a:pt x="4" y="131"/>
                    <a:pt x="13" y="195"/>
                  </a:cubicBezTo>
                  <a:cubicBezTo>
                    <a:pt x="63" y="110"/>
                    <a:pt x="52" y="5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7" name="Google Shape;637;p13"/>
            <p:cNvSpPr/>
            <p:nvPr/>
          </p:nvSpPr>
          <p:spPr>
            <a:xfrm>
              <a:off x="3295125" y="3722500"/>
              <a:ext cx="9925" cy="10200"/>
            </a:xfrm>
            <a:custGeom>
              <a:rect b="b" l="l" r="r" t="t"/>
              <a:pathLst>
                <a:path extrusionOk="0" h="408" w="397">
                  <a:moveTo>
                    <a:pt x="76" y="0"/>
                  </a:moveTo>
                  <a:cubicBezTo>
                    <a:pt x="67" y="0"/>
                    <a:pt x="57" y="2"/>
                    <a:pt x="47" y="6"/>
                  </a:cubicBezTo>
                  <a:cubicBezTo>
                    <a:pt x="12" y="22"/>
                    <a:pt x="1" y="53"/>
                    <a:pt x="20" y="82"/>
                  </a:cubicBezTo>
                  <a:cubicBezTo>
                    <a:pt x="104" y="212"/>
                    <a:pt x="202" y="332"/>
                    <a:pt x="353" y="407"/>
                  </a:cubicBezTo>
                  <a:lnTo>
                    <a:pt x="397" y="371"/>
                  </a:lnTo>
                  <a:cubicBezTo>
                    <a:pt x="310" y="258"/>
                    <a:pt x="222" y="147"/>
                    <a:pt x="134" y="34"/>
                  </a:cubicBezTo>
                  <a:cubicBezTo>
                    <a:pt x="118" y="14"/>
                    <a:pt x="99"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8" name="Google Shape;638;p13"/>
            <p:cNvSpPr/>
            <p:nvPr/>
          </p:nvSpPr>
          <p:spPr>
            <a:xfrm>
              <a:off x="2927300" y="3858475"/>
              <a:ext cx="5450" cy="14025"/>
            </a:xfrm>
            <a:custGeom>
              <a:rect b="b" l="l" r="r" t="t"/>
              <a:pathLst>
                <a:path extrusionOk="0" h="561" w="218">
                  <a:moveTo>
                    <a:pt x="1" y="0"/>
                  </a:moveTo>
                  <a:cubicBezTo>
                    <a:pt x="1" y="192"/>
                    <a:pt x="89" y="365"/>
                    <a:pt x="130" y="548"/>
                  </a:cubicBezTo>
                  <a:lnTo>
                    <a:pt x="217" y="560"/>
                  </a:lnTo>
                  <a:cubicBezTo>
                    <a:pt x="142" y="374"/>
                    <a:pt x="140" y="16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9" name="Google Shape;639;p13"/>
            <p:cNvSpPr/>
            <p:nvPr/>
          </p:nvSpPr>
          <p:spPr>
            <a:xfrm>
              <a:off x="2477925" y="3025800"/>
              <a:ext cx="922800" cy="893325"/>
            </a:xfrm>
            <a:custGeom>
              <a:rect b="b" l="l" r="r" t="t"/>
              <a:pathLst>
                <a:path extrusionOk="0" h="35733" w="36912">
                  <a:moveTo>
                    <a:pt x="16573" y="227"/>
                  </a:moveTo>
                  <a:lnTo>
                    <a:pt x="16435" y="1132"/>
                  </a:lnTo>
                  <a:cubicBezTo>
                    <a:pt x="16417" y="1145"/>
                    <a:pt x="16397" y="1149"/>
                    <a:pt x="16376" y="1149"/>
                  </a:cubicBezTo>
                  <a:cubicBezTo>
                    <a:pt x="16363" y="1149"/>
                    <a:pt x="16349" y="1147"/>
                    <a:pt x="16335" y="1145"/>
                  </a:cubicBezTo>
                  <a:cubicBezTo>
                    <a:pt x="16286" y="1136"/>
                    <a:pt x="16237" y="1126"/>
                    <a:pt x="16169" y="1111"/>
                  </a:cubicBezTo>
                  <a:cubicBezTo>
                    <a:pt x="16270" y="921"/>
                    <a:pt x="16301" y="730"/>
                    <a:pt x="16350" y="542"/>
                  </a:cubicBezTo>
                  <a:cubicBezTo>
                    <a:pt x="16367" y="475"/>
                    <a:pt x="16424" y="399"/>
                    <a:pt x="16326" y="341"/>
                  </a:cubicBezTo>
                  <a:cubicBezTo>
                    <a:pt x="16256" y="510"/>
                    <a:pt x="16182" y="677"/>
                    <a:pt x="16115" y="847"/>
                  </a:cubicBezTo>
                  <a:cubicBezTo>
                    <a:pt x="16082" y="934"/>
                    <a:pt x="16045" y="1017"/>
                    <a:pt x="15950" y="1070"/>
                  </a:cubicBezTo>
                  <a:lnTo>
                    <a:pt x="15907" y="1028"/>
                  </a:lnTo>
                  <a:cubicBezTo>
                    <a:pt x="15936" y="943"/>
                    <a:pt x="15948" y="852"/>
                    <a:pt x="15943" y="762"/>
                  </a:cubicBezTo>
                  <a:cubicBezTo>
                    <a:pt x="15964" y="611"/>
                    <a:pt x="16013" y="461"/>
                    <a:pt x="16002" y="307"/>
                  </a:cubicBezTo>
                  <a:cubicBezTo>
                    <a:pt x="16068" y="269"/>
                    <a:pt x="16138" y="260"/>
                    <a:pt x="16211" y="260"/>
                  </a:cubicBezTo>
                  <a:cubicBezTo>
                    <a:pt x="16249" y="260"/>
                    <a:pt x="16287" y="263"/>
                    <a:pt x="16326" y="265"/>
                  </a:cubicBezTo>
                  <a:lnTo>
                    <a:pt x="16573" y="227"/>
                  </a:lnTo>
                  <a:close/>
                  <a:moveTo>
                    <a:pt x="15163" y="272"/>
                  </a:moveTo>
                  <a:lnTo>
                    <a:pt x="15163" y="272"/>
                  </a:lnTo>
                  <a:cubicBezTo>
                    <a:pt x="15247" y="279"/>
                    <a:pt x="15333" y="277"/>
                    <a:pt x="15413" y="309"/>
                  </a:cubicBezTo>
                  <a:cubicBezTo>
                    <a:pt x="15395" y="417"/>
                    <a:pt x="15387" y="524"/>
                    <a:pt x="15426" y="631"/>
                  </a:cubicBezTo>
                  <a:lnTo>
                    <a:pt x="15517" y="630"/>
                  </a:lnTo>
                  <a:cubicBezTo>
                    <a:pt x="15538" y="518"/>
                    <a:pt x="15463" y="417"/>
                    <a:pt x="15467" y="307"/>
                  </a:cubicBezTo>
                  <a:lnTo>
                    <a:pt x="15924" y="297"/>
                  </a:lnTo>
                  <a:lnTo>
                    <a:pt x="15924" y="297"/>
                  </a:lnTo>
                  <a:cubicBezTo>
                    <a:pt x="15897" y="454"/>
                    <a:pt x="15832" y="605"/>
                    <a:pt x="15850" y="767"/>
                  </a:cubicBezTo>
                  <a:cubicBezTo>
                    <a:pt x="15838" y="858"/>
                    <a:pt x="15826" y="948"/>
                    <a:pt x="15817" y="1040"/>
                  </a:cubicBezTo>
                  <a:cubicBezTo>
                    <a:pt x="15810" y="1118"/>
                    <a:pt x="15763" y="1156"/>
                    <a:pt x="15681" y="1156"/>
                  </a:cubicBezTo>
                  <a:cubicBezTo>
                    <a:pt x="15674" y="1156"/>
                    <a:pt x="15666" y="1156"/>
                    <a:pt x="15659" y="1155"/>
                  </a:cubicBezTo>
                  <a:cubicBezTo>
                    <a:pt x="15562" y="1148"/>
                    <a:pt x="15585" y="1085"/>
                    <a:pt x="15589" y="1034"/>
                  </a:cubicBezTo>
                  <a:cubicBezTo>
                    <a:pt x="15598" y="895"/>
                    <a:pt x="15561" y="762"/>
                    <a:pt x="15517" y="630"/>
                  </a:cubicBezTo>
                  <a:lnTo>
                    <a:pt x="15427" y="631"/>
                  </a:lnTo>
                  <a:cubicBezTo>
                    <a:pt x="15431" y="787"/>
                    <a:pt x="15513" y="940"/>
                    <a:pt x="15459" y="1099"/>
                  </a:cubicBezTo>
                  <a:cubicBezTo>
                    <a:pt x="15209" y="1048"/>
                    <a:pt x="15213" y="1048"/>
                    <a:pt x="15192" y="851"/>
                  </a:cubicBezTo>
                  <a:cubicBezTo>
                    <a:pt x="15181" y="746"/>
                    <a:pt x="15157" y="643"/>
                    <a:pt x="15139" y="538"/>
                  </a:cubicBezTo>
                  <a:lnTo>
                    <a:pt x="15138" y="538"/>
                  </a:lnTo>
                  <a:lnTo>
                    <a:pt x="15138" y="538"/>
                  </a:lnTo>
                  <a:cubicBezTo>
                    <a:pt x="15168" y="450"/>
                    <a:pt x="15107" y="357"/>
                    <a:pt x="15163" y="272"/>
                  </a:cubicBezTo>
                  <a:close/>
                  <a:moveTo>
                    <a:pt x="16783" y="229"/>
                  </a:moveTo>
                  <a:cubicBezTo>
                    <a:pt x="16924" y="229"/>
                    <a:pt x="17064" y="238"/>
                    <a:pt x="17203" y="258"/>
                  </a:cubicBezTo>
                  <a:cubicBezTo>
                    <a:pt x="17223" y="324"/>
                    <a:pt x="17170" y="364"/>
                    <a:pt x="17160" y="411"/>
                  </a:cubicBezTo>
                  <a:lnTo>
                    <a:pt x="17165" y="411"/>
                  </a:lnTo>
                  <a:cubicBezTo>
                    <a:pt x="17035" y="561"/>
                    <a:pt x="17026" y="745"/>
                    <a:pt x="16969" y="915"/>
                  </a:cubicBezTo>
                  <a:cubicBezTo>
                    <a:pt x="16953" y="958"/>
                    <a:pt x="16955" y="1006"/>
                    <a:pt x="16942" y="1048"/>
                  </a:cubicBezTo>
                  <a:cubicBezTo>
                    <a:pt x="16927" y="1096"/>
                    <a:pt x="16933" y="1167"/>
                    <a:pt x="16857" y="1167"/>
                  </a:cubicBezTo>
                  <a:cubicBezTo>
                    <a:pt x="16847" y="1167"/>
                    <a:pt x="16836" y="1166"/>
                    <a:pt x="16824" y="1164"/>
                  </a:cubicBezTo>
                  <a:cubicBezTo>
                    <a:pt x="16719" y="1141"/>
                    <a:pt x="16773" y="1069"/>
                    <a:pt x="16777" y="1014"/>
                  </a:cubicBezTo>
                  <a:cubicBezTo>
                    <a:pt x="16781" y="991"/>
                    <a:pt x="16786" y="969"/>
                    <a:pt x="16792" y="946"/>
                  </a:cubicBezTo>
                  <a:cubicBezTo>
                    <a:pt x="16833" y="763"/>
                    <a:pt x="16917" y="585"/>
                    <a:pt x="16912" y="340"/>
                  </a:cubicBezTo>
                  <a:lnTo>
                    <a:pt x="16912" y="340"/>
                  </a:lnTo>
                  <a:cubicBezTo>
                    <a:pt x="16793" y="568"/>
                    <a:pt x="16730" y="754"/>
                    <a:pt x="16710" y="951"/>
                  </a:cubicBezTo>
                  <a:cubicBezTo>
                    <a:pt x="16669" y="1031"/>
                    <a:pt x="16739" y="1166"/>
                    <a:pt x="16554" y="1171"/>
                  </a:cubicBezTo>
                  <a:cubicBezTo>
                    <a:pt x="16584" y="856"/>
                    <a:pt x="16609" y="541"/>
                    <a:pt x="16675" y="230"/>
                  </a:cubicBezTo>
                  <a:cubicBezTo>
                    <a:pt x="16711" y="229"/>
                    <a:pt x="16747" y="229"/>
                    <a:pt x="16783" y="229"/>
                  </a:cubicBezTo>
                  <a:close/>
                  <a:moveTo>
                    <a:pt x="17364" y="264"/>
                  </a:moveTo>
                  <a:cubicBezTo>
                    <a:pt x="17396" y="264"/>
                    <a:pt x="17436" y="267"/>
                    <a:pt x="17488" y="271"/>
                  </a:cubicBezTo>
                  <a:cubicBezTo>
                    <a:pt x="17415" y="452"/>
                    <a:pt x="17361" y="636"/>
                    <a:pt x="17347" y="827"/>
                  </a:cubicBezTo>
                  <a:cubicBezTo>
                    <a:pt x="17336" y="965"/>
                    <a:pt x="17301" y="1099"/>
                    <a:pt x="17240" y="1224"/>
                  </a:cubicBezTo>
                  <a:cubicBezTo>
                    <a:pt x="17219" y="1227"/>
                    <a:pt x="17201" y="1229"/>
                    <a:pt x="17184" y="1229"/>
                  </a:cubicBezTo>
                  <a:cubicBezTo>
                    <a:pt x="17099" y="1229"/>
                    <a:pt x="17060" y="1191"/>
                    <a:pt x="17084" y="1090"/>
                  </a:cubicBezTo>
                  <a:cubicBezTo>
                    <a:pt x="17132" y="891"/>
                    <a:pt x="17169" y="690"/>
                    <a:pt x="17211" y="492"/>
                  </a:cubicBezTo>
                  <a:cubicBezTo>
                    <a:pt x="17219" y="457"/>
                    <a:pt x="17229" y="424"/>
                    <a:pt x="17184" y="410"/>
                  </a:cubicBezTo>
                  <a:cubicBezTo>
                    <a:pt x="17184" y="410"/>
                    <a:pt x="17185" y="410"/>
                    <a:pt x="17185" y="409"/>
                  </a:cubicBezTo>
                  <a:cubicBezTo>
                    <a:pt x="17252" y="292"/>
                    <a:pt x="17269" y="264"/>
                    <a:pt x="17364" y="264"/>
                  </a:cubicBezTo>
                  <a:close/>
                  <a:moveTo>
                    <a:pt x="18145" y="301"/>
                  </a:moveTo>
                  <a:cubicBezTo>
                    <a:pt x="18209" y="301"/>
                    <a:pt x="18273" y="310"/>
                    <a:pt x="18337" y="315"/>
                  </a:cubicBezTo>
                  <a:cubicBezTo>
                    <a:pt x="18435" y="322"/>
                    <a:pt x="18415" y="380"/>
                    <a:pt x="18407" y="432"/>
                  </a:cubicBezTo>
                  <a:lnTo>
                    <a:pt x="18407" y="432"/>
                  </a:lnTo>
                  <a:lnTo>
                    <a:pt x="18406" y="431"/>
                  </a:lnTo>
                  <a:cubicBezTo>
                    <a:pt x="18316" y="509"/>
                    <a:pt x="18243" y="605"/>
                    <a:pt x="18193" y="714"/>
                  </a:cubicBezTo>
                  <a:cubicBezTo>
                    <a:pt x="18079" y="818"/>
                    <a:pt x="18020" y="952"/>
                    <a:pt x="17924" y="1065"/>
                  </a:cubicBezTo>
                  <a:cubicBezTo>
                    <a:pt x="17882" y="1112"/>
                    <a:pt x="17854" y="1190"/>
                    <a:pt x="17768" y="1190"/>
                  </a:cubicBezTo>
                  <a:cubicBezTo>
                    <a:pt x="17755" y="1190"/>
                    <a:pt x="17741" y="1188"/>
                    <a:pt x="17725" y="1184"/>
                  </a:cubicBezTo>
                  <a:lnTo>
                    <a:pt x="17725" y="1184"/>
                  </a:lnTo>
                  <a:cubicBezTo>
                    <a:pt x="17735" y="1221"/>
                    <a:pt x="17719" y="1229"/>
                    <a:pt x="17695" y="1229"/>
                  </a:cubicBezTo>
                  <a:cubicBezTo>
                    <a:pt x="17682" y="1229"/>
                    <a:pt x="17667" y="1226"/>
                    <a:pt x="17652" y="1226"/>
                  </a:cubicBezTo>
                  <a:lnTo>
                    <a:pt x="17652" y="1226"/>
                  </a:lnTo>
                  <a:cubicBezTo>
                    <a:pt x="17669" y="1206"/>
                    <a:pt x="17676" y="1176"/>
                    <a:pt x="17709" y="1176"/>
                  </a:cubicBezTo>
                  <a:cubicBezTo>
                    <a:pt x="17714" y="1176"/>
                    <a:pt x="17719" y="1177"/>
                    <a:pt x="17724" y="1178"/>
                  </a:cubicBezTo>
                  <a:cubicBezTo>
                    <a:pt x="17776" y="874"/>
                    <a:pt x="17913" y="592"/>
                    <a:pt x="18046" y="310"/>
                  </a:cubicBezTo>
                  <a:cubicBezTo>
                    <a:pt x="18079" y="303"/>
                    <a:pt x="18112" y="301"/>
                    <a:pt x="18145" y="301"/>
                  </a:cubicBezTo>
                  <a:close/>
                  <a:moveTo>
                    <a:pt x="15033" y="265"/>
                  </a:moveTo>
                  <a:lnTo>
                    <a:pt x="15033" y="265"/>
                  </a:lnTo>
                  <a:cubicBezTo>
                    <a:pt x="15089" y="340"/>
                    <a:pt x="15011" y="418"/>
                    <a:pt x="15047" y="493"/>
                  </a:cubicBezTo>
                  <a:cubicBezTo>
                    <a:pt x="15047" y="607"/>
                    <a:pt x="15045" y="720"/>
                    <a:pt x="15044" y="834"/>
                  </a:cubicBezTo>
                  <a:cubicBezTo>
                    <a:pt x="15039" y="1061"/>
                    <a:pt x="14818" y="1231"/>
                    <a:pt x="14571" y="1231"/>
                  </a:cubicBezTo>
                  <a:cubicBezTo>
                    <a:pt x="14519" y="1231"/>
                    <a:pt x="14466" y="1224"/>
                    <a:pt x="14414" y="1208"/>
                  </a:cubicBezTo>
                  <a:cubicBezTo>
                    <a:pt x="14376" y="1197"/>
                    <a:pt x="14351" y="1179"/>
                    <a:pt x="14348" y="1147"/>
                  </a:cubicBezTo>
                  <a:cubicBezTo>
                    <a:pt x="14328" y="922"/>
                    <a:pt x="14163" y="742"/>
                    <a:pt x="14084" y="520"/>
                  </a:cubicBezTo>
                  <a:cubicBezTo>
                    <a:pt x="14218" y="472"/>
                    <a:pt x="14356" y="424"/>
                    <a:pt x="14490" y="374"/>
                  </a:cubicBezTo>
                  <a:cubicBezTo>
                    <a:pt x="14511" y="367"/>
                    <a:pt x="14528" y="363"/>
                    <a:pt x="14542" y="363"/>
                  </a:cubicBezTo>
                  <a:cubicBezTo>
                    <a:pt x="14588" y="363"/>
                    <a:pt x="14603" y="400"/>
                    <a:pt x="14614" y="443"/>
                  </a:cubicBezTo>
                  <a:cubicBezTo>
                    <a:pt x="14607" y="647"/>
                    <a:pt x="14635" y="849"/>
                    <a:pt x="14697" y="1042"/>
                  </a:cubicBezTo>
                  <a:cubicBezTo>
                    <a:pt x="14760" y="841"/>
                    <a:pt x="14754" y="642"/>
                    <a:pt x="14702" y="443"/>
                  </a:cubicBezTo>
                  <a:cubicBezTo>
                    <a:pt x="14674" y="350"/>
                    <a:pt x="14696" y="282"/>
                    <a:pt x="14825" y="272"/>
                  </a:cubicBezTo>
                  <a:cubicBezTo>
                    <a:pt x="14894" y="267"/>
                    <a:pt x="14963" y="267"/>
                    <a:pt x="15033" y="265"/>
                  </a:cubicBezTo>
                  <a:close/>
                  <a:moveTo>
                    <a:pt x="17572" y="268"/>
                  </a:moveTo>
                  <a:lnTo>
                    <a:pt x="17916" y="271"/>
                  </a:lnTo>
                  <a:cubicBezTo>
                    <a:pt x="17945" y="315"/>
                    <a:pt x="17933" y="355"/>
                    <a:pt x="17903" y="397"/>
                  </a:cubicBezTo>
                  <a:cubicBezTo>
                    <a:pt x="17744" y="625"/>
                    <a:pt x="17680" y="882"/>
                    <a:pt x="17599" y="1133"/>
                  </a:cubicBezTo>
                  <a:lnTo>
                    <a:pt x="17621" y="1173"/>
                  </a:lnTo>
                  <a:lnTo>
                    <a:pt x="17598" y="1132"/>
                  </a:lnTo>
                  <a:cubicBezTo>
                    <a:pt x="17570" y="1168"/>
                    <a:pt x="17549" y="1209"/>
                    <a:pt x="17515" y="1240"/>
                  </a:cubicBezTo>
                  <a:cubicBezTo>
                    <a:pt x="17483" y="1267"/>
                    <a:pt x="17451" y="1285"/>
                    <a:pt x="17421" y="1285"/>
                  </a:cubicBezTo>
                  <a:cubicBezTo>
                    <a:pt x="17391" y="1285"/>
                    <a:pt x="17363" y="1267"/>
                    <a:pt x="17340" y="1223"/>
                  </a:cubicBezTo>
                  <a:cubicBezTo>
                    <a:pt x="17433" y="1123"/>
                    <a:pt x="17449" y="1006"/>
                    <a:pt x="17453" y="885"/>
                  </a:cubicBezTo>
                  <a:cubicBezTo>
                    <a:pt x="17461" y="675"/>
                    <a:pt x="17509" y="471"/>
                    <a:pt x="17572" y="268"/>
                  </a:cubicBezTo>
                  <a:close/>
                  <a:moveTo>
                    <a:pt x="14002" y="526"/>
                  </a:moveTo>
                  <a:cubicBezTo>
                    <a:pt x="14050" y="673"/>
                    <a:pt x="14094" y="809"/>
                    <a:pt x="14142" y="944"/>
                  </a:cubicBezTo>
                  <a:cubicBezTo>
                    <a:pt x="14224" y="1183"/>
                    <a:pt x="14224" y="1183"/>
                    <a:pt x="13968" y="1311"/>
                  </a:cubicBezTo>
                  <a:cubicBezTo>
                    <a:pt x="13935" y="1228"/>
                    <a:pt x="13905" y="1142"/>
                    <a:pt x="13866" y="1060"/>
                  </a:cubicBezTo>
                  <a:cubicBezTo>
                    <a:pt x="13799" y="918"/>
                    <a:pt x="13746" y="767"/>
                    <a:pt x="13584" y="674"/>
                  </a:cubicBezTo>
                  <a:cubicBezTo>
                    <a:pt x="13684" y="553"/>
                    <a:pt x="13857" y="591"/>
                    <a:pt x="14002" y="526"/>
                  </a:cubicBezTo>
                  <a:close/>
                  <a:moveTo>
                    <a:pt x="13530" y="670"/>
                  </a:moveTo>
                  <a:cubicBezTo>
                    <a:pt x="13536" y="670"/>
                    <a:pt x="13541" y="670"/>
                    <a:pt x="13546" y="670"/>
                  </a:cubicBezTo>
                  <a:cubicBezTo>
                    <a:pt x="13654" y="899"/>
                    <a:pt x="13805" y="1114"/>
                    <a:pt x="13859" y="1360"/>
                  </a:cubicBezTo>
                  <a:cubicBezTo>
                    <a:pt x="13847" y="1371"/>
                    <a:pt x="13832" y="1380"/>
                    <a:pt x="13816" y="1386"/>
                  </a:cubicBezTo>
                  <a:cubicBezTo>
                    <a:pt x="13671" y="1419"/>
                    <a:pt x="13576" y="1441"/>
                    <a:pt x="13507" y="1441"/>
                  </a:cubicBezTo>
                  <a:cubicBezTo>
                    <a:pt x="13377" y="1441"/>
                    <a:pt x="13336" y="1366"/>
                    <a:pt x="13224" y="1148"/>
                  </a:cubicBezTo>
                  <a:cubicBezTo>
                    <a:pt x="13175" y="1055"/>
                    <a:pt x="13049" y="947"/>
                    <a:pt x="13118" y="863"/>
                  </a:cubicBezTo>
                  <a:cubicBezTo>
                    <a:pt x="13220" y="740"/>
                    <a:pt x="13371" y="670"/>
                    <a:pt x="13530" y="670"/>
                  </a:cubicBezTo>
                  <a:close/>
                  <a:moveTo>
                    <a:pt x="18692" y="377"/>
                  </a:moveTo>
                  <a:cubicBezTo>
                    <a:pt x="18728" y="377"/>
                    <a:pt x="18766" y="383"/>
                    <a:pt x="18806" y="393"/>
                  </a:cubicBezTo>
                  <a:cubicBezTo>
                    <a:pt x="18933" y="427"/>
                    <a:pt x="19084" y="389"/>
                    <a:pt x="19187" y="491"/>
                  </a:cubicBezTo>
                  <a:cubicBezTo>
                    <a:pt x="19042" y="595"/>
                    <a:pt x="18972" y="744"/>
                    <a:pt x="18879" y="880"/>
                  </a:cubicBezTo>
                  <a:cubicBezTo>
                    <a:pt x="18728" y="1099"/>
                    <a:pt x="18579" y="1319"/>
                    <a:pt x="18349" y="1488"/>
                  </a:cubicBezTo>
                  <a:cubicBezTo>
                    <a:pt x="18303" y="1504"/>
                    <a:pt x="18261" y="1511"/>
                    <a:pt x="18222" y="1511"/>
                  </a:cubicBezTo>
                  <a:cubicBezTo>
                    <a:pt x="18070" y="1511"/>
                    <a:pt x="17957" y="1409"/>
                    <a:pt x="17822" y="1342"/>
                  </a:cubicBezTo>
                  <a:cubicBezTo>
                    <a:pt x="18041" y="1187"/>
                    <a:pt x="18170" y="992"/>
                    <a:pt x="18269" y="782"/>
                  </a:cubicBezTo>
                  <a:cubicBezTo>
                    <a:pt x="18355" y="694"/>
                    <a:pt x="18434" y="603"/>
                    <a:pt x="18463" y="487"/>
                  </a:cubicBezTo>
                  <a:lnTo>
                    <a:pt x="18463" y="487"/>
                  </a:lnTo>
                  <a:lnTo>
                    <a:pt x="18464" y="488"/>
                  </a:lnTo>
                  <a:cubicBezTo>
                    <a:pt x="18525" y="412"/>
                    <a:pt x="18602" y="377"/>
                    <a:pt x="18692" y="377"/>
                  </a:cubicBezTo>
                  <a:close/>
                  <a:moveTo>
                    <a:pt x="12982" y="922"/>
                  </a:moveTo>
                  <a:cubicBezTo>
                    <a:pt x="13080" y="1086"/>
                    <a:pt x="13111" y="1267"/>
                    <a:pt x="13210" y="1426"/>
                  </a:cubicBezTo>
                  <a:cubicBezTo>
                    <a:pt x="13263" y="1513"/>
                    <a:pt x="13265" y="1530"/>
                    <a:pt x="13153" y="1530"/>
                  </a:cubicBezTo>
                  <a:cubicBezTo>
                    <a:pt x="13131" y="1530"/>
                    <a:pt x="13105" y="1530"/>
                    <a:pt x="13073" y="1529"/>
                  </a:cubicBezTo>
                  <a:cubicBezTo>
                    <a:pt x="13064" y="1508"/>
                    <a:pt x="13057" y="1483"/>
                    <a:pt x="13036" y="1483"/>
                  </a:cubicBezTo>
                  <a:cubicBezTo>
                    <a:pt x="13027" y="1483"/>
                    <a:pt x="13016" y="1487"/>
                    <a:pt x="13001" y="1499"/>
                  </a:cubicBezTo>
                  <a:cubicBezTo>
                    <a:pt x="12998" y="1505"/>
                    <a:pt x="12993" y="1512"/>
                    <a:pt x="12996" y="1517"/>
                  </a:cubicBezTo>
                  <a:cubicBezTo>
                    <a:pt x="13001" y="1527"/>
                    <a:pt x="13008" y="1537"/>
                    <a:pt x="13015" y="1546"/>
                  </a:cubicBezTo>
                  <a:cubicBezTo>
                    <a:pt x="12991" y="1603"/>
                    <a:pt x="12956" y="1636"/>
                    <a:pt x="12914" y="1636"/>
                  </a:cubicBezTo>
                  <a:cubicBezTo>
                    <a:pt x="12886" y="1636"/>
                    <a:pt x="12855" y="1621"/>
                    <a:pt x="12821" y="1588"/>
                  </a:cubicBezTo>
                  <a:cubicBezTo>
                    <a:pt x="12757" y="1527"/>
                    <a:pt x="12668" y="1486"/>
                    <a:pt x="12625" y="1407"/>
                  </a:cubicBezTo>
                  <a:cubicBezTo>
                    <a:pt x="12632" y="1311"/>
                    <a:pt x="12474" y="1278"/>
                    <a:pt x="12506" y="1173"/>
                  </a:cubicBezTo>
                  <a:cubicBezTo>
                    <a:pt x="12577" y="1144"/>
                    <a:pt x="12629" y="1080"/>
                    <a:pt x="12716" y="1080"/>
                  </a:cubicBezTo>
                  <a:cubicBezTo>
                    <a:pt x="12724" y="1080"/>
                    <a:pt x="12733" y="1080"/>
                    <a:pt x="12741" y="1082"/>
                  </a:cubicBezTo>
                  <a:cubicBezTo>
                    <a:pt x="12809" y="1229"/>
                    <a:pt x="12834" y="1397"/>
                    <a:pt x="13001" y="1498"/>
                  </a:cubicBezTo>
                  <a:cubicBezTo>
                    <a:pt x="13016" y="1327"/>
                    <a:pt x="12885" y="1210"/>
                    <a:pt x="12781" y="1085"/>
                  </a:cubicBezTo>
                  <a:cubicBezTo>
                    <a:pt x="12785" y="978"/>
                    <a:pt x="12894" y="966"/>
                    <a:pt x="12982" y="922"/>
                  </a:cubicBezTo>
                  <a:close/>
                  <a:moveTo>
                    <a:pt x="19429" y="459"/>
                  </a:moveTo>
                  <a:cubicBezTo>
                    <a:pt x="19445" y="459"/>
                    <a:pt x="19463" y="461"/>
                    <a:pt x="19482" y="466"/>
                  </a:cubicBezTo>
                  <a:lnTo>
                    <a:pt x="19483" y="465"/>
                  </a:lnTo>
                  <a:cubicBezTo>
                    <a:pt x="19633" y="503"/>
                    <a:pt x="19802" y="501"/>
                    <a:pt x="19916" y="613"/>
                  </a:cubicBezTo>
                  <a:cubicBezTo>
                    <a:pt x="19927" y="624"/>
                    <a:pt x="19916" y="650"/>
                    <a:pt x="19914" y="670"/>
                  </a:cubicBezTo>
                  <a:cubicBezTo>
                    <a:pt x="19900" y="659"/>
                    <a:pt x="19888" y="655"/>
                    <a:pt x="19876" y="655"/>
                  </a:cubicBezTo>
                  <a:cubicBezTo>
                    <a:pt x="19850" y="655"/>
                    <a:pt x="19828" y="675"/>
                    <a:pt x="19807" y="687"/>
                  </a:cubicBezTo>
                  <a:cubicBezTo>
                    <a:pt x="19660" y="777"/>
                    <a:pt x="19536" y="897"/>
                    <a:pt x="19440" y="1040"/>
                  </a:cubicBezTo>
                  <a:lnTo>
                    <a:pt x="19441" y="1041"/>
                  </a:lnTo>
                  <a:lnTo>
                    <a:pt x="19441" y="1041"/>
                  </a:lnTo>
                  <a:cubicBezTo>
                    <a:pt x="19435" y="1045"/>
                    <a:pt x="19425" y="1050"/>
                    <a:pt x="19426" y="1053"/>
                  </a:cubicBezTo>
                  <a:cubicBezTo>
                    <a:pt x="19427" y="1063"/>
                    <a:pt x="19430" y="1072"/>
                    <a:pt x="19435" y="1080"/>
                  </a:cubicBezTo>
                  <a:cubicBezTo>
                    <a:pt x="19426" y="1079"/>
                    <a:pt x="19417" y="1079"/>
                    <a:pt x="19409" y="1079"/>
                  </a:cubicBezTo>
                  <a:cubicBezTo>
                    <a:pt x="19309" y="1079"/>
                    <a:pt x="19270" y="1157"/>
                    <a:pt x="19222" y="1212"/>
                  </a:cubicBezTo>
                  <a:cubicBezTo>
                    <a:pt x="19111" y="1340"/>
                    <a:pt x="18997" y="1464"/>
                    <a:pt x="18853" y="1564"/>
                  </a:cubicBezTo>
                  <a:cubicBezTo>
                    <a:pt x="18778" y="1616"/>
                    <a:pt x="18712" y="1641"/>
                    <a:pt x="18647" y="1641"/>
                  </a:cubicBezTo>
                  <a:cubicBezTo>
                    <a:pt x="18574" y="1641"/>
                    <a:pt x="18502" y="1610"/>
                    <a:pt x="18423" y="1548"/>
                  </a:cubicBezTo>
                  <a:cubicBezTo>
                    <a:pt x="18595" y="1483"/>
                    <a:pt x="18688" y="1351"/>
                    <a:pt x="18781" y="1224"/>
                  </a:cubicBezTo>
                  <a:cubicBezTo>
                    <a:pt x="18938" y="1007"/>
                    <a:pt x="19081" y="782"/>
                    <a:pt x="19231" y="561"/>
                  </a:cubicBezTo>
                  <a:cubicBezTo>
                    <a:pt x="19292" y="518"/>
                    <a:pt x="19343" y="459"/>
                    <a:pt x="19429" y="459"/>
                  </a:cubicBezTo>
                  <a:close/>
                  <a:moveTo>
                    <a:pt x="12407" y="1253"/>
                  </a:moveTo>
                  <a:cubicBezTo>
                    <a:pt x="12477" y="1278"/>
                    <a:pt x="12476" y="1330"/>
                    <a:pt x="12473" y="1381"/>
                  </a:cubicBezTo>
                  <a:cubicBezTo>
                    <a:pt x="12467" y="1438"/>
                    <a:pt x="12506" y="1456"/>
                    <a:pt x="12562" y="1464"/>
                  </a:cubicBezTo>
                  <a:cubicBezTo>
                    <a:pt x="12584" y="1512"/>
                    <a:pt x="12594" y="1574"/>
                    <a:pt x="12634" y="1606"/>
                  </a:cubicBezTo>
                  <a:cubicBezTo>
                    <a:pt x="12773" y="1712"/>
                    <a:pt x="12696" y="1765"/>
                    <a:pt x="12577" y="1815"/>
                  </a:cubicBezTo>
                  <a:cubicBezTo>
                    <a:pt x="12486" y="1718"/>
                    <a:pt x="12398" y="1618"/>
                    <a:pt x="12303" y="1523"/>
                  </a:cubicBezTo>
                  <a:cubicBezTo>
                    <a:pt x="12258" y="1479"/>
                    <a:pt x="12244" y="1404"/>
                    <a:pt x="12154" y="1404"/>
                  </a:cubicBezTo>
                  <a:cubicBezTo>
                    <a:pt x="12152" y="1404"/>
                    <a:pt x="12151" y="1404"/>
                    <a:pt x="12149" y="1404"/>
                  </a:cubicBezTo>
                  <a:cubicBezTo>
                    <a:pt x="12181" y="1290"/>
                    <a:pt x="12296" y="1272"/>
                    <a:pt x="12407" y="1253"/>
                  </a:cubicBezTo>
                  <a:close/>
                  <a:moveTo>
                    <a:pt x="19924" y="681"/>
                  </a:moveTo>
                  <a:lnTo>
                    <a:pt x="19924" y="681"/>
                  </a:lnTo>
                  <a:cubicBezTo>
                    <a:pt x="19955" y="697"/>
                    <a:pt x="19988" y="701"/>
                    <a:pt x="20021" y="701"/>
                  </a:cubicBezTo>
                  <a:cubicBezTo>
                    <a:pt x="20060" y="701"/>
                    <a:pt x="20099" y="695"/>
                    <a:pt x="20139" y="695"/>
                  </a:cubicBezTo>
                  <a:cubicBezTo>
                    <a:pt x="20174" y="695"/>
                    <a:pt x="20209" y="700"/>
                    <a:pt x="20243" y="717"/>
                  </a:cubicBezTo>
                  <a:cubicBezTo>
                    <a:pt x="20337" y="764"/>
                    <a:pt x="20451" y="782"/>
                    <a:pt x="20557" y="813"/>
                  </a:cubicBezTo>
                  <a:cubicBezTo>
                    <a:pt x="20572" y="877"/>
                    <a:pt x="20519" y="887"/>
                    <a:pt x="20464" y="899"/>
                  </a:cubicBezTo>
                  <a:cubicBezTo>
                    <a:pt x="20252" y="944"/>
                    <a:pt x="20065" y="1028"/>
                    <a:pt x="19915" y="1164"/>
                  </a:cubicBezTo>
                  <a:cubicBezTo>
                    <a:pt x="19633" y="1422"/>
                    <a:pt x="19330" y="1656"/>
                    <a:pt x="19009" y="1863"/>
                  </a:cubicBezTo>
                  <a:cubicBezTo>
                    <a:pt x="19006" y="1863"/>
                    <a:pt x="19002" y="1863"/>
                    <a:pt x="18999" y="1863"/>
                  </a:cubicBezTo>
                  <a:cubicBezTo>
                    <a:pt x="18919" y="1863"/>
                    <a:pt x="18885" y="1807"/>
                    <a:pt x="18820" y="1747"/>
                  </a:cubicBezTo>
                  <a:cubicBezTo>
                    <a:pt x="19118" y="1599"/>
                    <a:pt x="19243" y="1328"/>
                    <a:pt x="19469" y="1130"/>
                  </a:cubicBezTo>
                  <a:cubicBezTo>
                    <a:pt x="19479" y="1122"/>
                    <a:pt x="19479" y="1114"/>
                    <a:pt x="19475" y="1108"/>
                  </a:cubicBezTo>
                  <a:cubicBezTo>
                    <a:pt x="19484" y="1107"/>
                    <a:pt x="19493" y="1103"/>
                    <a:pt x="19501" y="1098"/>
                  </a:cubicBezTo>
                  <a:lnTo>
                    <a:pt x="19501" y="1098"/>
                  </a:lnTo>
                  <a:lnTo>
                    <a:pt x="19501" y="1098"/>
                  </a:lnTo>
                  <a:cubicBezTo>
                    <a:pt x="19649" y="968"/>
                    <a:pt x="19796" y="838"/>
                    <a:pt x="19942" y="706"/>
                  </a:cubicBezTo>
                  <a:cubicBezTo>
                    <a:pt x="19943" y="705"/>
                    <a:pt x="19934" y="692"/>
                    <a:pt x="19924" y="681"/>
                  </a:cubicBezTo>
                  <a:close/>
                  <a:moveTo>
                    <a:pt x="12049" y="1397"/>
                  </a:moveTo>
                  <a:cubicBezTo>
                    <a:pt x="12078" y="1397"/>
                    <a:pt x="12109" y="1401"/>
                    <a:pt x="12143" y="1410"/>
                  </a:cubicBezTo>
                  <a:cubicBezTo>
                    <a:pt x="12200" y="1575"/>
                    <a:pt x="12316" y="1706"/>
                    <a:pt x="12464" y="1818"/>
                  </a:cubicBezTo>
                  <a:cubicBezTo>
                    <a:pt x="12502" y="1896"/>
                    <a:pt x="12436" y="1927"/>
                    <a:pt x="12375" y="1958"/>
                  </a:cubicBezTo>
                  <a:cubicBezTo>
                    <a:pt x="12357" y="1967"/>
                    <a:pt x="12342" y="1970"/>
                    <a:pt x="12329" y="1970"/>
                  </a:cubicBezTo>
                  <a:cubicBezTo>
                    <a:pt x="12283" y="1970"/>
                    <a:pt x="12259" y="1927"/>
                    <a:pt x="12227" y="1901"/>
                  </a:cubicBezTo>
                  <a:cubicBezTo>
                    <a:pt x="12168" y="1854"/>
                    <a:pt x="12109" y="1810"/>
                    <a:pt x="12051" y="1765"/>
                  </a:cubicBezTo>
                  <a:cubicBezTo>
                    <a:pt x="11988" y="1681"/>
                    <a:pt x="11920" y="1599"/>
                    <a:pt x="11819" y="1544"/>
                  </a:cubicBezTo>
                  <a:cubicBezTo>
                    <a:pt x="11871" y="1451"/>
                    <a:pt x="11945" y="1397"/>
                    <a:pt x="12049" y="1397"/>
                  </a:cubicBezTo>
                  <a:close/>
                  <a:moveTo>
                    <a:pt x="20728" y="942"/>
                  </a:moveTo>
                  <a:cubicBezTo>
                    <a:pt x="20903" y="942"/>
                    <a:pt x="21049" y="998"/>
                    <a:pt x="21152" y="1133"/>
                  </a:cubicBezTo>
                  <a:cubicBezTo>
                    <a:pt x="21108" y="1135"/>
                    <a:pt x="21063" y="1135"/>
                    <a:pt x="21020" y="1142"/>
                  </a:cubicBezTo>
                  <a:cubicBezTo>
                    <a:pt x="20651" y="1202"/>
                    <a:pt x="20355" y="1384"/>
                    <a:pt x="20062" y="1570"/>
                  </a:cubicBezTo>
                  <a:cubicBezTo>
                    <a:pt x="19821" y="1725"/>
                    <a:pt x="19600" y="1903"/>
                    <a:pt x="19326" y="2018"/>
                  </a:cubicBezTo>
                  <a:cubicBezTo>
                    <a:pt x="19282" y="2024"/>
                    <a:pt x="19237" y="2033"/>
                    <a:pt x="19196" y="2033"/>
                  </a:cubicBezTo>
                  <a:cubicBezTo>
                    <a:pt x="19130" y="2033"/>
                    <a:pt x="19078" y="2010"/>
                    <a:pt x="19070" y="1910"/>
                  </a:cubicBezTo>
                  <a:cubicBezTo>
                    <a:pt x="19338" y="1815"/>
                    <a:pt x="19547" y="1650"/>
                    <a:pt x="19734" y="1469"/>
                  </a:cubicBezTo>
                  <a:cubicBezTo>
                    <a:pt x="19992" y="1218"/>
                    <a:pt x="20281" y="1019"/>
                    <a:pt x="20671" y="944"/>
                  </a:cubicBezTo>
                  <a:cubicBezTo>
                    <a:pt x="20690" y="942"/>
                    <a:pt x="20709" y="942"/>
                    <a:pt x="20728" y="942"/>
                  </a:cubicBezTo>
                  <a:close/>
                  <a:moveTo>
                    <a:pt x="21246" y="1211"/>
                  </a:moveTo>
                  <a:cubicBezTo>
                    <a:pt x="21438" y="1211"/>
                    <a:pt x="21504" y="1253"/>
                    <a:pt x="21668" y="1435"/>
                  </a:cubicBezTo>
                  <a:lnTo>
                    <a:pt x="21368" y="1498"/>
                  </a:lnTo>
                  <a:cubicBezTo>
                    <a:pt x="21230" y="1504"/>
                    <a:pt x="21097" y="1544"/>
                    <a:pt x="20980" y="1615"/>
                  </a:cubicBezTo>
                  <a:cubicBezTo>
                    <a:pt x="20690" y="1700"/>
                    <a:pt x="20413" y="1826"/>
                    <a:pt x="20160" y="1990"/>
                  </a:cubicBezTo>
                  <a:cubicBezTo>
                    <a:pt x="20002" y="2095"/>
                    <a:pt x="19830" y="2178"/>
                    <a:pt x="19650" y="2236"/>
                  </a:cubicBezTo>
                  <a:cubicBezTo>
                    <a:pt x="19599" y="2252"/>
                    <a:pt x="19551" y="2260"/>
                    <a:pt x="19506" y="2260"/>
                  </a:cubicBezTo>
                  <a:cubicBezTo>
                    <a:pt x="19416" y="2260"/>
                    <a:pt x="19337" y="2227"/>
                    <a:pt x="19267" y="2155"/>
                  </a:cubicBezTo>
                  <a:cubicBezTo>
                    <a:pt x="19231" y="2118"/>
                    <a:pt x="19228" y="2121"/>
                    <a:pt x="19326" y="2085"/>
                  </a:cubicBezTo>
                  <a:cubicBezTo>
                    <a:pt x="19330" y="2085"/>
                    <a:pt x="19333" y="2085"/>
                    <a:pt x="19337" y="2085"/>
                  </a:cubicBezTo>
                  <a:cubicBezTo>
                    <a:pt x="19436" y="2085"/>
                    <a:pt x="19516" y="2036"/>
                    <a:pt x="19590" y="1992"/>
                  </a:cubicBezTo>
                  <a:cubicBezTo>
                    <a:pt x="19773" y="1886"/>
                    <a:pt x="19947" y="1771"/>
                    <a:pt x="20124" y="1658"/>
                  </a:cubicBezTo>
                  <a:cubicBezTo>
                    <a:pt x="20437" y="1457"/>
                    <a:pt x="20757" y="1272"/>
                    <a:pt x="21152" y="1214"/>
                  </a:cubicBezTo>
                  <a:cubicBezTo>
                    <a:pt x="21187" y="1212"/>
                    <a:pt x="21218" y="1211"/>
                    <a:pt x="21246" y="1211"/>
                  </a:cubicBezTo>
                  <a:close/>
                  <a:moveTo>
                    <a:pt x="11742" y="1545"/>
                  </a:moveTo>
                  <a:cubicBezTo>
                    <a:pt x="11749" y="1545"/>
                    <a:pt x="11756" y="1546"/>
                    <a:pt x="11763" y="1546"/>
                  </a:cubicBezTo>
                  <a:cubicBezTo>
                    <a:pt x="11792" y="1664"/>
                    <a:pt x="11875" y="1751"/>
                    <a:pt x="11975" y="1831"/>
                  </a:cubicBezTo>
                  <a:cubicBezTo>
                    <a:pt x="12002" y="1867"/>
                    <a:pt x="12029" y="1904"/>
                    <a:pt x="12058" y="1941"/>
                  </a:cubicBezTo>
                  <a:cubicBezTo>
                    <a:pt x="12088" y="1977"/>
                    <a:pt x="12136" y="2001"/>
                    <a:pt x="12141" y="2062"/>
                  </a:cubicBezTo>
                  <a:cubicBezTo>
                    <a:pt x="12097" y="2083"/>
                    <a:pt x="12057" y="2118"/>
                    <a:pt x="12001" y="2118"/>
                  </a:cubicBezTo>
                  <a:cubicBezTo>
                    <a:pt x="11986" y="2118"/>
                    <a:pt x="11968" y="2116"/>
                    <a:pt x="11950" y="2109"/>
                  </a:cubicBezTo>
                  <a:cubicBezTo>
                    <a:pt x="11941" y="2107"/>
                    <a:pt x="11933" y="2106"/>
                    <a:pt x="11925" y="2106"/>
                  </a:cubicBezTo>
                  <a:cubicBezTo>
                    <a:pt x="11909" y="2106"/>
                    <a:pt x="11894" y="2110"/>
                    <a:pt x="11881" y="2123"/>
                  </a:cubicBezTo>
                  <a:cubicBezTo>
                    <a:pt x="11802" y="2203"/>
                    <a:pt x="11762" y="2240"/>
                    <a:pt x="11720" y="2240"/>
                  </a:cubicBezTo>
                  <a:cubicBezTo>
                    <a:pt x="11682" y="2240"/>
                    <a:pt x="11642" y="2211"/>
                    <a:pt x="11573" y="2155"/>
                  </a:cubicBezTo>
                  <a:cubicBezTo>
                    <a:pt x="11504" y="2099"/>
                    <a:pt x="11434" y="2043"/>
                    <a:pt x="11361" y="1989"/>
                  </a:cubicBezTo>
                  <a:cubicBezTo>
                    <a:pt x="11351" y="1979"/>
                    <a:pt x="11338" y="1974"/>
                    <a:pt x="11325" y="1974"/>
                  </a:cubicBezTo>
                  <a:cubicBezTo>
                    <a:pt x="11318" y="1974"/>
                    <a:pt x="11312" y="1975"/>
                    <a:pt x="11306" y="1977"/>
                  </a:cubicBezTo>
                  <a:cubicBezTo>
                    <a:pt x="11329" y="1934"/>
                    <a:pt x="11270" y="1922"/>
                    <a:pt x="11233" y="1902"/>
                  </a:cubicBezTo>
                  <a:lnTo>
                    <a:pt x="11176" y="1845"/>
                  </a:lnTo>
                  <a:lnTo>
                    <a:pt x="11176" y="1845"/>
                  </a:lnTo>
                  <a:cubicBezTo>
                    <a:pt x="11167" y="1891"/>
                    <a:pt x="11163" y="1935"/>
                    <a:pt x="11221" y="1963"/>
                  </a:cubicBezTo>
                  <a:cubicBezTo>
                    <a:pt x="11233" y="1982"/>
                    <a:pt x="11242" y="2005"/>
                    <a:pt x="11272" y="2005"/>
                  </a:cubicBezTo>
                  <a:cubicBezTo>
                    <a:pt x="11274" y="2005"/>
                    <a:pt x="11277" y="2005"/>
                    <a:pt x="11280" y="2004"/>
                  </a:cubicBezTo>
                  <a:lnTo>
                    <a:pt x="11280" y="2004"/>
                  </a:lnTo>
                  <a:cubicBezTo>
                    <a:pt x="11266" y="2105"/>
                    <a:pt x="11377" y="2138"/>
                    <a:pt x="11431" y="2200"/>
                  </a:cubicBezTo>
                  <a:cubicBezTo>
                    <a:pt x="11500" y="2280"/>
                    <a:pt x="11531" y="2339"/>
                    <a:pt x="11405" y="2396"/>
                  </a:cubicBezTo>
                  <a:cubicBezTo>
                    <a:pt x="11352" y="2420"/>
                    <a:pt x="11305" y="2457"/>
                    <a:pt x="11251" y="2490"/>
                  </a:cubicBezTo>
                  <a:cubicBezTo>
                    <a:pt x="11169" y="2442"/>
                    <a:pt x="11091" y="2393"/>
                    <a:pt x="11009" y="2348"/>
                  </a:cubicBezTo>
                  <a:cubicBezTo>
                    <a:pt x="10998" y="2342"/>
                    <a:pt x="10986" y="2338"/>
                    <a:pt x="10974" y="2338"/>
                  </a:cubicBezTo>
                  <a:cubicBezTo>
                    <a:pt x="10972" y="2338"/>
                    <a:pt x="10969" y="2338"/>
                    <a:pt x="10966" y="2338"/>
                  </a:cubicBezTo>
                  <a:cubicBezTo>
                    <a:pt x="10976" y="2300"/>
                    <a:pt x="10918" y="2276"/>
                    <a:pt x="10873" y="2249"/>
                  </a:cubicBezTo>
                  <a:lnTo>
                    <a:pt x="10811" y="2206"/>
                  </a:lnTo>
                  <a:cubicBezTo>
                    <a:pt x="10803" y="2187"/>
                    <a:pt x="10790" y="2177"/>
                    <a:pt x="10771" y="2177"/>
                  </a:cubicBezTo>
                  <a:cubicBezTo>
                    <a:pt x="10765" y="2177"/>
                    <a:pt x="10760" y="2177"/>
                    <a:pt x="10754" y="2179"/>
                  </a:cubicBezTo>
                  <a:cubicBezTo>
                    <a:pt x="10821" y="1996"/>
                    <a:pt x="10997" y="1901"/>
                    <a:pt x="11177" y="1810"/>
                  </a:cubicBezTo>
                  <a:cubicBezTo>
                    <a:pt x="11231" y="1740"/>
                    <a:pt x="11304" y="1711"/>
                    <a:pt x="11388" y="1711"/>
                  </a:cubicBezTo>
                  <a:cubicBezTo>
                    <a:pt x="11416" y="1711"/>
                    <a:pt x="11444" y="1714"/>
                    <a:pt x="11474" y="1720"/>
                  </a:cubicBezTo>
                  <a:cubicBezTo>
                    <a:pt x="11460" y="1686"/>
                    <a:pt x="11455" y="1653"/>
                    <a:pt x="11504" y="1633"/>
                  </a:cubicBezTo>
                  <a:cubicBezTo>
                    <a:pt x="11582" y="1602"/>
                    <a:pt x="11649" y="1545"/>
                    <a:pt x="11742" y="1545"/>
                  </a:cubicBezTo>
                  <a:close/>
                  <a:moveTo>
                    <a:pt x="21417" y="1550"/>
                  </a:moveTo>
                  <a:cubicBezTo>
                    <a:pt x="21728" y="1550"/>
                    <a:pt x="21999" y="1634"/>
                    <a:pt x="22239" y="1814"/>
                  </a:cubicBezTo>
                  <a:cubicBezTo>
                    <a:pt x="22457" y="1979"/>
                    <a:pt x="22698" y="2121"/>
                    <a:pt x="22929" y="2273"/>
                  </a:cubicBezTo>
                  <a:lnTo>
                    <a:pt x="22930" y="2273"/>
                  </a:lnTo>
                  <a:cubicBezTo>
                    <a:pt x="22917" y="2307"/>
                    <a:pt x="22895" y="2317"/>
                    <a:pt x="22870" y="2317"/>
                  </a:cubicBezTo>
                  <a:cubicBezTo>
                    <a:pt x="22847" y="2317"/>
                    <a:pt x="22822" y="2309"/>
                    <a:pt x="22800" y="2305"/>
                  </a:cubicBezTo>
                  <a:cubicBezTo>
                    <a:pt x="22580" y="2270"/>
                    <a:pt x="22361" y="2232"/>
                    <a:pt x="22152" y="2165"/>
                  </a:cubicBezTo>
                  <a:cubicBezTo>
                    <a:pt x="21997" y="2114"/>
                    <a:pt x="21842" y="2090"/>
                    <a:pt x="21687" y="2090"/>
                  </a:cubicBezTo>
                  <a:cubicBezTo>
                    <a:pt x="21528" y="2090"/>
                    <a:pt x="21369" y="2116"/>
                    <a:pt x="21209" y="2165"/>
                  </a:cubicBezTo>
                  <a:cubicBezTo>
                    <a:pt x="21058" y="2211"/>
                    <a:pt x="20907" y="2257"/>
                    <a:pt x="20761" y="2313"/>
                  </a:cubicBezTo>
                  <a:cubicBezTo>
                    <a:pt x="20523" y="2405"/>
                    <a:pt x="20276" y="2471"/>
                    <a:pt x="20024" y="2513"/>
                  </a:cubicBezTo>
                  <a:cubicBezTo>
                    <a:pt x="19868" y="2495"/>
                    <a:pt x="19702" y="2533"/>
                    <a:pt x="19545" y="2433"/>
                  </a:cubicBezTo>
                  <a:cubicBezTo>
                    <a:pt x="19883" y="2356"/>
                    <a:pt x="20147" y="2188"/>
                    <a:pt x="20411" y="2017"/>
                  </a:cubicBezTo>
                  <a:cubicBezTo>
                    <a:pt x="20610" y="1889"/>
                    <a:pt x="20811" y="1763"/>
                    <a:pt x="21043" y="1678"/>
                  </a:cubicBezTo>
                  <a:cubicBezTo>
                    <a:pt x="21163" y="1659"/>
                    <a:pt x="21265" y="1605"/>
                    <a:pt x="21366" y="1551"/>
                  </a:cubicBezTo>
                  <a:cubicBezTo>
                    <a:pt x="21384" y="1551"/>
                    <a:pt x="21401" y="1550"/>
                    <a:pt x="21417" y="1550"/>
                  </a:cubicBezTo>
                  <a:close/>
                  <a:moveTo>
                    <a:pt x="10685" y="2202"/>
                  </a:moveTo>
                  <a:cubicBezTo>
                    <a:pt x="10698" y="2202"/>
                    <a:pt x="10729" y="2223"/>
                    <a:pt x="10750" y="2232"/>
                  </a:cubicBezTo>
                  <a:cubicBezTo>
                    <a:pt x="10749" y="2262"/>
                    <a:pt x="10766" y="2279"/>
                    <a:pt x="10796" y="2288"/>
                  </a:cubicBezTo>
                  <a:lnTo>
                    <a:pt x="10851" y="2341"/>
                  </a:lnTo>
                  <a:cubicBezTo>
                    <a:pt x="10859" y="2369"/>
                    <a:pt x="10883" y="2383"/>
                    <a:pt x="10913" y="2393"/>
                  </a:cubicBezTo>
                  <a:cubicBezTo>
                    <a:pt x="10915" y="2392"/>
                    <a:pt x="10917" y="2391"/>
                    <a:pt x="10919" y="2389"/>
                  </a:cubicBezTo>
                  <a:lnTo>
                    <a:pt x="10919" y="2389"/>
                  </a:lnTo>
                  <a:cubicBezTo>
                    <a:pt x="10918" y="2391"/>
                    <a:pt x="10918" y="2391"/>
                    <a:pt x="10918" y="2392"/>
                  </a:cubicBezTo>
                  <a:cubicBezTo>
                    <a:pt x="10938" y="2417"/>
                    <a:pt x="10959" y="2440"/>
                    <a:pt x="10982" y="2463"/>
                  </a:cubicBezTo>
                  <a:cubicBezTo>
                    <a:pt x="11154" y="2613"/>
                    <a:pt x="11153" y="2615"/>
                    <a:pt x="10985" y="2761"/>
                  </a:cubicBezTo>
                  <a:cubicBezTo>
                    <a:pt x="10953" y="2790"/>
                    <a:pt x="10927" y="2805"/>
                    <a:pt x="10894" y="2805"/>
                  </a:cubicBezTo>
                  <a:cubicBezTo>
                    <a:pt x="10875" y="2805"/>
                    <a:pt x="10853" y="2799"/>
                    <a:pt x="10827" y="2789"/>
                  </a:cubicBezTo>
                  <a:cubicBezTo>
                    <a:pt x="10643" y="2713"/>
                    <a:pt x="10454" y="2647"/>
                    <a:pt x="10231" y="2564"/>
                  </a:cubicBezTo>
                  <a:cubicBezTo>
                    <a:pt x="10368" y="2427"/>
                    <a:pt x="10510" y="2303"/>
                    <a:pt x="10681" y="2203"/>
                  </a:cubicBezTo>
                  <a:cubicBezTo>
                    <a:pt x="10682" y="2202"/>
                    <a:pt x="10683" y="2202"/>
                    <a:pt x="10685" y="2202"/>
                  </a:cubicBezTo>
                  <a:close/>
                  <a:moveTo>
                    <a:pt x="21665" y="2189"/>
                  </a:moveTo>
                  <a:cubicBezTo>
                    <a:pt x="21824" y="2189"/>
                    <a:pt x="21983" y="2215"/>
                    <a:pt x="22144" y="2268"/>
                  </a:cubicBezTo>
                  <a:cubicBezTo>
                    <a:pt x="22376" y="2345"/>
                    <a:pt x="22617" y="2400"/>
                    <a:pt x="22869" y="2410"/>
                  </a:cubicBezTo>
                  <a:cubicBezTo>
                    <a:pt x="23191" y="2456"/>
                    <a:pt x="23455" y="2583"/>
                    <a:pt x="23639" y="2819"/>
                  </a:cubicBezTo>
                  <a:lnTo>
                    <a:pt x="23641" y="2819"/>
                  </a:lnTo>
                  <a:cubicBezTo>
                    <a:pt x="23660" y="2842"/>
                    <a:pt x="23683" y="2864"/>
                    <a:pt x="23672" y="2898"/>
                  </a:cubicBezTo>
                  <a:cubicBezTo>
                    <a:pt x="23659" y="2905"/>
                    <a:pt x="23647" y="2908"/>
                    <a:pt x="23636" y="2908"/>
                  </a:cubicBezTo>
                  <a:cubicBezTo>
                    <a:pt x="23604" y="2908"/>
                    <a:pt x="23578" y="2887"/>
                    <a:pt x="23551" y="2876"/>
                  </a:cubicBezTo>
                  <a:cubicBezTo>
                    <a:pt x="23131" y="2686"/>
                    <a:pt x="22696" y="2593"/>
                    <a:pt x="22238" y="2593"/>
                  </a:cubicBezTo>
                  <a:cubicBezTo>
                    <a:pt x="22084" y="2593"/>
                    <a:pt x="21927" y="2603"/>
                    <a:pt x="21767" y="2625"/>
                  </a:cubicBezTo>
                  <a:cubicBezTo>
                    <a:pt x="21606" y="2646"/>
                    <a:pt x="21445" y="2655"/>
                    <a:pt x="21282" y="2655"/>
                  </a:cubicBezTo>
                  <a:cubicBezTo>
                    <a:pt x="21061" y="2655"/>
                    <a:pt x="20840" y="2639"/>
                    <a:pt x="20620" y="2620"/>
                  </a:cubicBezTo>
                  <a:cubicBezTo>
                    <a:pt x="20495" y="2609"/>
                    <a:pt x="20371" y="2602"/>
                    <a:pt x="20246" y="2593"/>
                  </a:cubicBezTo>
                  <a:cubicBezTo>
                    <a:pt x="20550" y="2467"/>
                    <a:pt x="20866" y="2370"/>
                    <a:pt x="21180" y="2268"/>
                  </a:cubicBezTo>
                  <a:cubicBezTo>
                    <a:pt x="21342" y="2216"/>
                    <a:pt x="21503" y="2189"/>
                    <a:pt x="21665" y="2189"/>
                  </a:cubicBezTo>
                  <a:close/>
                  <a:moveTo>
                    <a:pt x="10146" y="2640"/>
                  </a:moveTo>
                  <a:cubicBezTo>
                    <a:pt x="10191" y="2640"/>
                    <a:pt x="10248" y="2666"/>
                    <a:pt x="10348" y="2714"/>
                  </a:cubicBezTo>
                  <a:cubicBezTo>
                    <a:pt x="10494" y="2783"/>
                    <a:pt x="10644" y="2848"/>
                    <a:pt x="10813" y="2923"/>
                  </a:cubicBezTo>
                  <a:cubicBezTo>
                    <a:pt x="10637" y="3134"/>
                    <a:pt x="10559" y="3227"/>
                    <a:pt x="10453" y="3227"/>
                  </a:cubicBezTo>
                  <a:cubicBezTo>
                    <a:pt x="10369" y="3227"/>
                    <a:pt x="10268" y="3168"/>
                    <a:pt x="10087" y="3062"/>
                  </a:cubicBezTo>
                  <a:cubicBezTo>
                    <a:pt x="10014" y="3019"/>
                    <a:pt x="9942" y="2977"/>
                    <a:pt x="9873" y="2936"/>
                  </a:cubicBezTo>
                  <a:cubicBezTo>
                    <a:pt x="9870" y="2862"/>
                    <a:pt x="9929" y="2821"/>
                    <a:pt x="9970" y="2775"/>
                  </a:cubicBezTo>
                  <a:cubicBezTo>
                    <a:pt x="10053" y="2681"/>
                    <a:pt x="10090" y="2640"/>
                    <a:pt x="10146" y="2640"/>
                  </a:cubicBezTo>
                  <a:close/>
                  <a:moveTo>
                    <a:pt x="9800" y="2983"/>
                  </a:moveTo>
                  <a:lnTo>
                    <a:pt x="9800" y="2984"/>
                  </a:lnTo>
                  <a:cubicBezTo>
                    <a:pt x="9945" y="3129"/>
                    <a:pt x="10113" y="3239"/>
                    <a:pt x="10283" y="3349"/>
                  </a:cubicBezTo>
                  <a:cubicBezTo>
                    <a:pt x="10263" y="3433"/>
                    <a:pt x="10166" y="3459"/>
                    <a:pt x="10116" y="3518"/>
                  </a:cubicBezTo>
                  <a:cubicBezTo>
                    <a:pt x="10093" y="3545"/>
                    <a:pt x="10058" y="3560"/>
                    <a:pt x="10023" y="3560"/>
                  </a:cubicBezTo>
                  <a:cubicBezTo>
                    <a:pt x="10015" y="3560"/>
                    <a:pt x="10008" y="3559"/>
                    <a:pt x="10000" y="3558"/>
                  </a:cubicBezTo>
                  <a:cubicBezTo>
                    <a:pt x="9803" y="3528"/>
                    <a:pt x="9604" y="3500"/>
                    <a:pt x="9394" y="3469"/>
                  </a:cubicBezTo>
                  <a:cubicBezTo>
                    <a:pt x="9490" y="3270"/>
                    <a:pt x="9598" y="3101"/>
                    <a:pt x="9800" y="2983"/>
                  </a:cubicBezTo>
                  <a:close/>
                  <a:moveTo>
                    <a:pt x="9381" y="3555"/>
                  </a:moveTo>
                  <a:cubicBezTo>
                    <a:pt x="9409" y="3555"/>
                    <a:pt x="9446" y="3561"/>
                    <a:pt x="9495" y="3572"/>
                  </a:cubicBezTo>
                  <a:cubicBezTo>
                    <a:pt x="9597" y="3595"/>
                    <a:pt x="9699" y="3619"/>
                    <a:pt x="9799" y="3646"/>
                  </a:cubicBezTo>
                  <a:cubicBezTo>
                    <a:pt x="9986" y="3698"/>
                    <a:pt x="9986" y="3701"/>
                    <a:pt x="9841" y="3843"/>
                  </a:cubicBezTo>
                  <a:cubicBezTo>
                    <a:pt x="9704" y="3823"/>
                    <a:pt x="9568" y="3800"/>
                    <a:pt x="9430" y="3784"/>
                  </a:cubicBezTo>
                  <a:cubicBezTo>
                    <a:pt x="9412" y="3782"/>
                    <a:pt x="9390" y="3777"/>
                    <a:pt x="9371" y="3777"/>
                  </a:cubicBezTo>
                  <a:cubicBezTo>
                    <a:pt x="9343" y="3777"/>
                    <a:pt x="9318" y="3787"/>
                    <a:pt x="9313" y="3829"/>
                  </a:cubicBezTo>
                  <a:lnTo>
                    <a:pt x="9836" y="3925"/>
                  </a:lnTo>
                  <a:cubicBezTo>
                    <a:pt x="9841" y="3971"/>
                    <a:pt x="9828" y="4003"/>
                    <a:pt x="9781" y="4003"/>
                  </a:cubicBezTo>
                  <a:cubicBezTo>
                    <a:pt x="9771" y="4003"/>
                    <a:pt x="9760" y="4002"/>
                    <a:pt x="9748" y="3999"/>
                  </a:cubicBezTo>
                  <a:cubicBezTo>
                    <a:pt x="9679" y="3982"/>
                    <a:pt x="9609" y="3978"/>
                    <a:pt x="9539" y="3978"/>
                  </a:cubicBezTo>
                  <a:cubicBezTo>
                    <a:pt x="9495" y="3978"/>
                    <a:pt x="9450" y="3980"/>
                    <a:pt x="9406" y="3981"/>
                  </a:cubicBezTo>
                  <a:lnTo>
                    <a:pt x="9194" y="3971"/>
                  </a:lnTo>
                  <a:lnTo>
                    <a:pt x="9194" y="3971"/>
                  </a:lnTo>
                  <a:cubicBezTo>
                    <a:pt x="9203" y="3921"/>
                    <a:pt x="9204" y="3869"/>
                    <a:pt x="9253" y="3833"/>
                  </a:cubicBezTo>
                  <a:cubicBezTo>
                    <a:pt x="9259" y="3780"/>
                    <a:pt x="9257" y="3727"/>
                    <a:pt x="9272" y="3677"/>
                  </a:cubicBezTo>
                  <a:cubicBezTo>
                    <a:pt x="9299" y="3587"/>
                    <a:pt x="9319" y="3555"/>
                    <a:pt x="9381" y="3555"/>
                  </a:cubicBezTo>
                  <a:close/>
                  <a:moveTo>
                    <a:pt x="9186" y="4033"/>
                  </a:moveTo>
                  <a:cubicBezTo>
                    <a:pt x="9238" y="4048"/>
                    <a:pt x="9291" y="4060"/>
                    <a:pt x="9345" y="4060"/>
                  </a:cubicBezTo>
                  <a:cubicBezTo>
                    <a:pt x="9367" y="4060"/>
                    <a:pt x="9389" y="4058"/>
                    <a:pt x="9411" y="4054"/>
                  </a:cubicBezTo>
                  <a:cubicBezTo>
                    <a:pt x="9507" y="4068"/>
                    <a:pt x="9602" y="4081"/>
                    <a:pt x="9697" y="4098"/>
                  </a:cubicBezTo>
                  <a:cubicBezTo>
                    <a:pt x="9744" y="4106"/>
                    <a:pt x="9776" y="4131"/>
                    <a:pt x="9756" y="4177"/>
                  </a:cubicBezTo>
                  <a:cubicBezTo>
                    <a:pt x="9742" y="4207"/>
                    <a:pt x="9726" y="4248"/>
                    <a:pt x="9684" y="4248"/>
                  </a:cubicBezTo>
                  <a:cubicBezTo>
                    <a:pt x="9680" y="4248"/>
                    <a:pt x="9675" y="4247"/>
                    <a:pt x="9669" y="4246"/>
                  </a:cubicBezTo>
                  <a:cubicBezTo>
                    <a:pt x="9635" y="4239"/>
                    <a:pt x="9601" y="4237"/>
                    <a:pt x="9568" y="4237"/>
                  </a:cubicBezTo>
                  <a:cubicBezTo>
                    <a:pt x="9409" y="4237"/>
                    <a:pt x="9261" y="4303"/>
                    <a:pt x="9093" y="4338"/>
                  </a:cubicBezTo>
                  <a:cubicBezTo>
                    <a:pt x="9090" y="4228"/>
                    <a:pt x="9123" y="4123"/>
                    <a:pt x="9186" y="4033"/>
                  </a:cubicBezTo>
                  <a:cubicBezTo>
                    <a:pt x="9186" y="4033"/>
                    <a:pt x="9186" y="4033"/>
                    <a:pt x="9186" y="4033"/>
                  </a:cubicBezTo>
                  <a:close/>
                  <a:moveTo>
                    <a:pt x="9559" y="4338"/>
                  </a:moveTo>
                  <a:cubicBezTo>
                    <a:pt x="9611" y="4338"/>
                    <a:pt x="9656" y="4358"/>
                    <a:pt x="9678" y="4428"/>
                  </a:cubicBezTo>
                  <a:cubicBezTo>
                    <a:pt x="9460" y="4433"/>
                    <a:pt x="9258" y="4481"/>
                    <a:pt x="9074" y="4585"/>
                  </a:cubicBezTo>
                  <a:cubicBezTo>
                    <a:pt x="9047" y="4600"/>
                    <a:pt x="9017" y="4638"/>
                    <a:pt x="8981" y="4638"/>
                  </a:cubicBezTo>
                  <a:cubicBezTo>
                    <a:pt x="8964" y="4638"/>
                    <a:pt x="8945" y="4629"/>
                    <a:pt x="8925" y="4607"/>
                  </a:cubicBezTo>
                  <a:cubicBezTo>
                    <a:pt x="8949" y="4497"/>
                    <a:pt x="9061" y="4482"/>
                    <a:pt x="9156" y="4450"/>
                  </a:cubicBezTo>
                  <a:cubicBezTo>
                    <a:pt x="9253" y="4416"/>
                    <a:pt x="9348" y="4379"/>
                    <a:pt x="9450" y="4356"/>
                  </a:cubicBezTo>
                  <a:cubicBezTo>
                    <a:pt x="9486" y="4347"/>
                    <a:pt x="9524" y="4338"/>
                    <a:pt x="9559" y="4338"/>
                  </a:cubicBezTo>
                  <a:close/>
                  <a:moveTo>
                    <a:pt x="9581" y="4517"/>
                  </a:moveTo>
                  <a:cubicBezTo>
                    <a:pt x="9611" y="4517"/>
                    <a:pt x="9642" y="4519"/>
                    <a:pt x="9673" y="4523"/>
                  </a:cubicBezTo>
                  <a:cubicBezTo>
                    <a:pt x="9684" y="4611"/>
                    <a:pt x="9633" y="4680"/>
                    <a:pt x="9573" y="4765"/>
                  </a:cubicBezTo>
                  <a:cubicBezTo>
                    <a:pt x="9499" y="4716"/>
                    <a:pt x="9421" y="4688"/>
                    <a:pt x="9338" y="4688"/>
                  </a:cubicBezTo>
                  <a:cubicBezTo>
                    <a:pt x="9296" y="4688"/>
                    <a:pt x="9253" y="4695"/>
                    <a:pt x="9208" y="4711"/>
                  </a:cubicBezTo>
                  <a:cubicBezTo>
                    <a:pt x="9172" y="4736"/>
                    <a:pt x="9138" y="4768"/>
                    <a:pt x="9093" y="4768"/>
                  </a:cubicBezTo>
                  <a:cubicBezTo>
                    <a:pt x="9077" y="4768"/>
                    <a:pt x="9058" y="4763"/>
                    <a:pt x="9038" y="4753"/>
                  </a:cubicBezTo>
                  <a:cubicBezTo>
                    <a:pt x="9026" y="4684"/>
                    <a:pt x="9095" y="4678"/>
                    <a:pt x="9143" y="4658"/>
                  </a:cubicBezTo>
                  <a:cubicBezTo>
                    <a:pt x="9276" y="4574"/>
                    <a:pt x="9419" y="4517"/>
                    <a:pt x="9581" y="4517"/>
                  </a:cubicBezTo>
                  <a:close/>
                  <a:moveTo>
                    <a:pt x="22461" y="2716"/>
                  </a:moveTo>
                  <a:cubicBezTo>
                    <a:pt x="22746" y="2716"/>
                    <a:pt x="23029" y="2771"/>
                    <a:pt x="23293" y="2857"/>
                  </a:cubicBezTo>
                  <a:cubicBezTo>
                    <a:pt x="23561" y="2942"/>
                    <a:pt x="23802" y="3093"/>
                    <a:pt x="23996" y="3296"/>
                  </a:cubicBezTo>
                  <a:lnTo>
                    <a:pt x="23997" y="3295"/>
                  </a:lnTo>
                  <a:cubicBezTo>
                    <a:pt x="24210" y="3520"/>
                    <a:pt x="24424" y="3745"/>
                    <a:pt x="24638" y="3968"/>
                  </a:cubicBezTo>
                  <a:cubicBezTo>
                    <a:pt x="24726" y="4010"/>
                    <a:pt x="24764" y="4089"/>
                    <a:pt x="24826" y="4151"/>
                  </a:cubicBezTo>
                  <a:lnTo>
                    <a:pt x="24680" y="4161"/>
                  </a:lnTo>
                  <a:cubicBezTo>
                    <a:pt x="24728" y="4283"/>
                    <a:pt x="24860" y="4343"/>
                    <a:pt x="24957" y="4429"/>
                  </a:cubicBezTo>
                  <a:cubicBezTo>
                    <a:pt x="25091" y="4528"/>
                    <a:pt x="25122" y="4670"/>
                    <a:pt x="25168" y="4805"/>
                  </a:cubicBezTo>
                  <a:lnTo>
                    <a:pt x="25067" y="4791"/>
                  </a:lnTo>
                  <a:cubicBezTo>
                    <a:pt x="25026" y="4734"/>
                    <a:pt x="24978" y="4685"/>
                    <a:pt x="24903" y="4656"/>
                  </a:cubicBezTo>
                  <a:lnTo>
                    <a:pt x="24745" y="4538"/>
                  </a:lnTo>
                  <a:lnTo>
                    <a:pt x="24739" y="4539"/>
                  </a:lnTo>
                  <a:lnTo>
                    <a:pt x="24739" y="4534"/>
                  </a:lnTo>
                  <a:cubicBezTo>
                    <a:pt x="24604" y="4435"/>
                    <a:pt x="24468" y="4337"/>
                    <a:pt x="24333" y="4238"/>
                  </a:cubicBezTo>
                  <a:cubicBezTo>
                    <a:pt x="24145" y="4100"/>
                    <a:pt x="23930" y="4001"/>
                    <a:pt x="23702" y="3949"/>
                  </a:cubicBezTo>
                  <a:cubicBezTo>
                    <a:pt x="23453" y="3892"/>
                    <a:pt x="23204" y="3835"/>
                    <a:pt x="22953" y="3780"/>
                  </a:cubicBezTo>
                  <a:cubicBezTo>
                    <a:pt x="22815" y="3751"/>
                    <a:pt x="22673" y="3736"/>
                    <a:pt x="22532" y="3736"/>
                  </a:cubicBezTo>
                  <a:cubicBezTo>
                    <a:pt x="22416" y="3736"/>
                    <a:pt x="22300" y="3746"/>
                    <a:pt x="22184" y="3766"/>
                  </a:cubicBezTo>
                  <a:cubicBezTo>
                    <a:pt x="22069" y="3786"/>
                    <a:pt x="21952" y="3797"/>
                    <a:pt x="21836" y="3797"/>
                  </a:cubicBezTo>
                  <a:cubicBezTo>
                    <a:pt x="21573" y="3797"/>
                    <a:pt x="21312" y="3745"/>
                    <a:pt x="21067" y="3642"/>
                  </a:cubicBezTo>
                  <a:cubicBezTo>
                    <a:pt x="20818" y="3539"/>
                    <a:pt x="20563" y="3449"/>
                    <a:pt x="20315" y="3345"/>
                  </a:cubicBezTo>
                  <a:cubicBezTo>
                    <a:pt x="20109" y="3258"/>
                    <a:pt x="19911" y="3160"/>
                    <a:pt x="19817" y="2964"/>
                  </a:cubicBezTo>
                  <a:lnTo>
                    <a:pt x="19817" y="2964"/>
                  </a:lnTo>
                  <a:cubicBezTo>
                    <a:pt x="20183" y="3143"/>
                    <a:pt x="20566" y="3215"/>
                    <a:pt x="20961" y="3215"/>
                  </a:cubicBezTo>
                  <a:cubicBezTo>
                    <a:pt x="21149" y="3215"/>
                    <a:pt x="21339" y="3199"/>
                    <a:pt x="21532" y="3170"/>
                  </a:cubicBezTo>
                  <a:cubicBezTo>
                    <a:pt x="21530" y="3148"/>
                    <a:pt x="21529" y="3125"/>
                    <a:pt x="21528" y="3101"/>
                  </a:cubicBezTo>
                  <a:cubicBezTo>
                    <a:pt x="21487" y="3101"/>
                    <a:pt x="21445" y="3099"/>
                    <a:pt x="21403" y="3099"/>
                  </a:cubicBezTo>
                  <a:cubicBezTo>
                    <a:pt x="21374" y="3099"/>
                    <a:pt x="21345" y="3100"/>
                    <a:pt x="21316" y="3104"/>
                  </a:cubicBezTo>
                  <a:cubicBezTo>
                    <a:pt x="21201" y="3117"/>
                    <a:pt x="21088" y="3124"/>
                    <a:pt x="20976" y="3124"/>
                  </a:cubicBezTo>
                  <a:cubicBezTo>
                    <a:pt x="20546" y="3124"/>
                    <a:pt x="20141" y="3024"/>
                    <a:pt x="19761" y="2821"/>
                  </a:cubicBezTo>
                  <a:cubicBezTo>
                    <a:pt x="19730" y="2753"/>
                    <a:pt x="19757" y="2728"/>
                    <a:pt x="19830" y="2728"/>
                  </a:cubicBezTo>
                  <a:cubicBezTo>
                    <a:pt x="19835" y="2728"/>
                    <a:pt x="19840" y="2728"/>
                    <a:pt x="19846" y="2728"/>
                  </a:cubicBezTo>
                  <a:cubicBezTo>
                    <a:pt x="20050" y="2738"/>
                    <a:pt x="20256" y="2736"/>
                    <a:pt x="20459" y="2754"/>
                  </a:cubicBezTo>
                  <a:cubicBezTo>
                    <a:pt x="20754" y="2780"/>
                    <a:pt x="21047" y="2800"/>
                    <a:pt x="21340" y="2800"/>
                  </a:cubicBezTo>
                  <a:cubicBezTo>
                    <a:pt x="21605" y="2800"/>
                    <a:pt x="21870" y="2784"/>
                    <a:pt x="22137" y="2741"/>
                  </a:cubicBezTo>
                  <a:cubicBezTo>
                    <a:pt x="22245" y="2724"/>
                    <a:pt x="22353" y="2716"/>
                    <a:pt x="22461" y="2716"/>
                  </a:cubicBezTo>
                  <a:close/>
                  <a:moveTo>
                    <a:pt x="8913" y="4607"/>
                  </a:moveTo>
                  <a:cubicBezTo>
                    <a:pt x="8916" y="4607"/>
                    <a:pt x="8919" y="4607"/>
                    <a:pt x="8923" y="4608"/>
                  </a:cubicBezTo>
                  <a:cubicBezTo>
                    <a:pt x="8926" y="4623"/>
                    <a:pt x="8960" y="4633"/>
                    <a:pt x="8930" y="4656"/>
                  </a:cubicBezTo>
                  <a:cubicBezTo>
                    <a:pt x="8921" y="4664"/>
                    <a:pt x="8914" y="4666"/>
                    <a:pt x="8907" y="4666"/>
                  </a:cubicBezTo>
                  <a:cubicBezTo>
                    <a:pt x="8894" y="4666"/>
                    <a:pt x="8883" y="4656"/>
                    <a:pt x="8869" y="4654"/>
                  </a:cubicBezTo>
                  <a:lnTo>
                    <a:pt x="8869" y="4654"/>
                  </a:lnTo>
                  <a:cubicBezTo>
                    <a:pt x="8878" y="4664"/>
                    <a:pt x="8884" y="4674"/>
                    <a:pt x="8890" y="4685"/>
                  </a:cubicBezTo>
                  <a:cubicBezTo>
                    <a:pt x="8892" y="4690"/>
                    <a:pt x="8882" y="4697"/>
                    <a:pt x="8878" y="4704"/>
                  </a:cubicBezTo>
                  <a:cubicBezTo>
                    <a:pt x="8806" y="4772"/>
                    <a:pt x="8848" y="4793"/>
                    <a:pt x="8930" y="4797"/>
                  </a:cubicBezTo>
                  <a:cubicBezTo>
                    <a:pt x="8940" y="4761"/>
                    <a:pt x="8962" y="4744"/>
                    <a:pt x="8993" y="4744"/>
                  </a:cubicBezTo>
                  <a:cubicBezTo>
                    <a:pt x="9006" y="4744"/>
                    <a:pt x="9021" y="4747"/>
                    <a:pt x="9037" y="4753"/>
                  </a:cubicBezTo>
                  <a:cubicBezTo>
                    <a:pt x="9028" y="4795"/>
                    <a:pt x="9014" y="4814"/>
                    <a:pt x="8987" y="4814"/>
                  </a:cubicBezTo>
                  <a:cubicBezTo>
                    <a:pt x="8972" y="4814"/>
                    <a:pt x="8954" y="4809"/>
                    <a:pt x="8931" y="4798"/>
                  </a:cubicBezTo>
                  <a:cubicBezTo>
                    <a:pt x="8928" y="4862"/>
                    <a:pt x="8885" y="4889"/>
                    <a:pt x="8840" y="4889"/>
                  </a:cubicBezTo>
                  <a:cubicBezTo>
                    <a:pt x="8819" y="4889"/>
                    <a:pt x="8798" y="4883"/>
                    <a:pt x="8780" y="4873"/>
                  </a:cubicBezTo>
                  <a:cubicBezTo>
                    <a:pt x="8678" y="4816"/>
                    <a:pt x="8740" y="4750"/>
                    <a:pt x="8809" y="4699"/>
                  </a:cubicBezTo>
                  <a:cubicBezTo>
                    <a:pt x="8817" y="4674"/>
                    <a:pt x="8830" y="4654"/>
                    <a:pt x="8864" y="4654"/>
                  </a:cubicBezTo>
                  <a:cubicBezTo>
                    <a:pt x="8866" y="4654"/>
                    <a:pt x="8867" y="4654"/>
                    <a:pt x="8869" y="4654"/>
                  </a:cubicBezTo>
                  <a:cubicBezTo>
                    <a:pt x="8867" y="4624"/>
                    <a:pt x="8881" y="4607"/>
                    <a:pt x="8913" y="4607"/>
                  </a:cubicBezTo>
                  <a:close/>
                  <a:moveTo>
                    <a:pt x="20131" y="3445"/>
                  </a:moveTo>
                  <a:lnTo>
                    <a:pt x="20131" y="3445"/>
                  </a:lnTo>
                  <a:cubicBezTo>
                    <a:pt x="20421" y="3534"/>
                    <a:pt x="20677" y="3658"/>
                    <a:pt x="20942" y="3765"/>
                  </a:cubicBezTo>
                  <a:cubicBezTo>
                    <a:pt x="21215" y="3873"/>
                    <a:pt x="21491" y="3970"/>
                    <a:pt x="21796" y="3970"/>
                  </a:cubicBezTo>
                  <a:cubicBezTo>
                    <a:pt x="21819" y="3970"/>
                    <a:pt x="21841" y="3969"/>
                    <a:pt x="21863" y="3968"/>
                  </a:cubicBezTo>
                  <a:cubicBezTo>
                    <a:pt x="21878" y="3967"/>
                    <a:pt x="21894" y="3967"/>
                    <a:pt x="21909" y="3967"/>
                  </a:cubicBezTo>
                  <a:lnTo>
                    <a:pt x="21909" y="3967"/>
                  </a:lnTo>
                  <a:cubicBezTo>
                    <a:pt x="21939" y="3967"/>
                    <a:pt x="21969" y="3967"/>
                    <a:pt x="21998" y="3961"/>
                  </a:cubicBezTo>
                  <a:cubicBezTo>
                    <a:pt x="22162" y="3925"/>
                    <a:pt x="22325" y="3910"/>
                    <a:pt x="22485" y="3910"/>
                  </a:cubicBezTo>
                  <a:cubicBezTo>
                    <a:pt x="22909" y="3910"/>
                    <a:pt x="23319" y="4015"/>
                    <a:pt x="23729" y="4120"/>
                  </a:cubicBezTo>
                  <a:cubicBezTo>
                    <a:pt x="24008" y="4192"/>
                    <a:pt x="24230" y="4349"/>
                    <a:pt x="24463" y="4489"/>
                  </a:cubicBezTo>
                  <a:cubicBezTo>
                    <a:pt x="24527" y="4528"/>
                    <a:pt x="24592" y="4571"/>
                    <a:pt x="24664" y="4598"/>
                  </a:cubicBezTo>
                  <a:cubicBezTo>
                    <a:pt x="24670" y="4601"/>
                    <a:pt x="24676" y="4602"/>
                    <a:pt x="24682" y="4603"/>
                  </a:cubicBezTo>
                  <a:cubicBezTo>
                    <a:pt x="24687" y="4616"/>
                    <a:pt x="24695" y="4627"/>
                    <a:pt x="24706" y="4635"/>
                  </a:cubicBezTo>
                  <a:cubicBezTo>
                    <a:pt x="24740" y="4667"/>
                    <a:pt x="24793" y="4686"/>
                    <a:pt x="24837" y="4711"/>
                  </a:cubicBezTo>
                  <a:cubicBezTo>
                    <a:pt x="24890" y="4751"/>
                    <a:pt x="24936" y="4804"/>
                    <a:pt x="25009" y="4804"/>
                  </a:cubicBezTo>
                  <a:cubicBezTo>
                    <a:pt x="25025" y="4804"/>
                    <a:pt x="25043" y="4802"/>
                    <a:pt x="25062" y="4796"/>
                  </a:cubicBezTo>
                  <a:lnTo>
                    <a:pt x="25062" y="4796"/>
                  </a:lnTo>
                  <a:cubicBezTo>
                    <a:pt x="25035" y="4847"/>
                    <a:pt x="25091" y="4860"/>
                    <a:pt x="25123" y="4885"/>
                  </a:cubicBezTo>
                  <a:cubicBezTo>
                    <a:pt x="25167" y="5046"/>
                    <a:pt x="25343" y="5155"/>
                    <a:pt x="25383" y="5350"/>
                  </a:cubicBezTo>
                  <a:cubicBezTo>
                    <a:pt x="25052" y="5200"/>
                    <a:pt x="24733" y="5071"/>
                    <a:pt x="24432" y="4918"/>
                  </a:cubicBezTo>
                  <a:lnTo>
                    <a:pt x="24434" y="4918"/>
                  </a:lnTo>
                  <a:cubicBezTo>
                    <a:pt x="23764" y="4578"/>
                    <a:pt x="23039" y="4379"/>
                    <a:pt x="22278" y="4267"/>
                  </a:cubicBezTo>
                  <a:cubicBezTo>
                    <a:pt x="21937" y="4217"/>
                    <a:pt x="21589" y="4196"/>
                    <a:pt x="21245" y="4152"/>
                  </a:cubicBezTo>
                  <a:cubicBezTo>
                    <a:pt x="20965" y="4117"/>
                    <a:pt x="20692" y="4043"/>
                    <a:pt x="20432" y="3934"/>
                  </a:cubicBezTo>
                  <a:cubicBezTo>
                    <a:pt x="20191" y="3831"/>
                    <a:pt x="20107" y="3674"/>
                    <a:pt x="20131" y="3445"/>
                  </a:cubicBezTo>
                  <a:close/>
                  <a:moveTo>
                    <a:pt x="9364" y="4798"/>
                  </a:moveTo>
                  <a:cubicBezTo>
                    <a:pt x="9403" y="4798"/>
                    <a:pt x="9426" y="4823"/>
                    <a:pt x="9411" y="4888"/>
                  </a:cubicBezTo>
                  <a:cubicBezTo>
                    <a:pt x="8949" y="5090"/>
                    <a:pt x="8605" y="5379"/>
                    <a:pt x="8493" y="5830"/>
                  </a:cubicBezTo>
                  <a:lnTo>
                    <a:pt x="8493" y="5830"/>
                  </a:lnTo>
                  <a:cubicBezTo>
                    <a:pt x="8438" y="5827"/>
                    <a:pt x="8421" y="5790"/>
                    <a:pt x="8410" y="5755"/>
                  </a:cubicBezTo>
                  <a:cubicBezTo>
                    <a:pt x="8315" y="5462"/>
                    <a:pt x="8457" y="5193"/>
                    <a:pt x="8774" y="5051"/>
                  </a:cubicBezTo>
                  <a:cubicBezTo>
                    <a:pt x="8948" y="4974"/>
                    <a:pt x="9117" y="4891"/>
                    <a:pt x="9291" y="4816"/>
                  </a:cubicBezTo>
                  <a:cubicBezTo>
                    <a:pt x="9318" y="4804"/>
                    <a:pt x="9343" y="4798"/>
                    <a:pt x="9364" y="4798"/>
                  </a:cubicBezTo>
                  <a:close/>
                  <a:moveTo>
                    <a:pt x="25045" y="5867"/>
                  </a:moveTo>
                  <a:cubicBezTo>
                    <a:pt x="25050" y="5867"/>
                    <a:pt x="25055" y="5873"/>
                    <a:pt x="25061" y="5889"/>
                  </a:cubicBezTo>
                  <a:lnTo>
                    <a:pt x="25021" y="5892"/>
                  </a:lnTo>
                  <a:cubicBezTo>
                    <a:pt x="25029" y="5883"/>
                    <a:pt x="25037" y="5867"/>
                    <a:pt x="25045" y="5867"/>
                  </a:cubicBezTo>
                  <a:close/>
                  <a:moveTo>
                    <a:pt x="20262" y="3970"/>
                  </a:moveTo>
                  <a:cubicBezTo>
                    <a:pt x="20273" y="3970"/>
                    <a:pt x="20285" y="3976"/>
                    <a:pt x="20300" y="3990"/>
                  </a:cubicBezTo>
                  <a:cubicBezTo>
                    <a:pt x="20730" y="4209"/>
                    <a:pt x="21207" y="4301"/>
                    <a:pt x="21699" y="4332"/>
                  </a:cubicBezTo>
                  <a:cubicBezTo>
                    <a:pt x="22558" y="4387"/>
                    <a:pt x="23359" y="4597"/>
                    <a:pt x="24119" y="4936"/>
                  </a:cubicBezTo>
                  <a:cubicBezTo>
                    <a:pt x="24394" y="5058"/>
                    <a:pt x="24670" y="5182"/>
                    <a:pt x="24951" y="5300"/>
                  </a:cubicBezTo>
                  <a:cubicBezTo>
                    <a:pt x="25281" y="5439"/>
                    <a:pt x="25600" y="5586"/>
                    <a:pt x="25766" y="5889"/>
                  </a:cubicBezTo>
                  <a:lnTo>
                    <a:pt x="25767" y="5888"/>
                  </a:lnTo>
                  <a:lnTo>
                    <a:pt x="25767" y="5888"/>
                  </a:lnTo>
                  <a:cubicBezTo>
                    <a:pt x="25763" y="5924"/>
                    <a:pt x="25742" y="5948"/>
                    <a:pt x="25701" y="5955"/>
                  </a:cubicBezTo>
                  <a:cubicBezTo>
                    <a:pt x="25241" y="5728"/>
                    <a:pt x="24733" y="5621"/>
                    <a:pt x="24223" y="5518"/>
                  </a:cubicBezTo>
                  <a:cubicBezTo>
                    <a:pt x="24031" y="5438"/>
                    <a:pt x="23823" y="5398"/>
                    <a:pt x="23618" y="5342"/>
                  </a:cubicBezTo>
                  <a:cubicBezTo>
                    <a:pt x="23298" y="5263"/>
                    <a:pt x="23011" y="5120"/>
                    <a:pt x="22722" y="4987"/>
                  </a:cubicBezTo>
                  <a:cubicBezTo>
                    <a:pt x="22268" y="4777"/>
                    <a:pt x="21780" y="4648"/>
                    <a:pt x="21282" y="4605"/>
                  </a:cubicBezTo>
                  <a:cubicBezTo>
                    <a:pt x="20866" y="4568"/>
                    <a:pt x="20515" y="4423"/>
                    <a:pt x="20295" y="4101"/>
                  </a:cubicBezTo>
                  <a:cubicBezTo>
                    <a:pt x="20260" y="4082"/>
                    <a:pt x="20237" y="4045"/>
                    <a:pt x="20238" y="4006"/>
                  </a:cubicBezTo>
                  <a:cubicBezTo>
                    <a:pt x="20239" y="3983"/>
                    <a:pt x="20248" y="3970"/>
                    <a:pt x="20262" y="3970"/>
                  </a:cubicBezTo>
                  <a:close/>
                  <a:moveTo>
                    <a:pt x="9253" y="6122"/>
                  </a:moveTo>
                  <a:cubicBezTo>
                    <a:pt x="9269" y="6134"/>
                    <a:pt x="9275" y="6146"/>
                    <a:pt x="9274" y="6156"/>
                  </a:cubicBezTo>
                  <a:lnTo>
                    <a:pt x="9272" y="6157"/>
                  </a:lnTo>
                  <a:cubicBezTo>
                    <a:pt x="9274" y="6146"/>
                    <a:pt x="9269" y="6135"/>
                    <a:pt x="9253" y="6122"/>
                  </a:cubicBezTo>
                  <a:close/>
                  <a:moveTo>
                    <a:pt x="22896" y="6274"/>
                  </a:moveTo>
                  <a:lnTo>
                    <a:pt x="22920" y="6303"/>
                  </a:lnTo>
                  <a:cubicBezTo>
                    <a:pt x="22914" y="6308"/>
                    <a:pt x="22907" y="6311"/>
                    <a:pt x="22902" y="6311"/>
                  </a:cubicBezTo>
                  <a:cubicBezTo>
                    <a:pt x="22896" y="6311"/>
                    <a:pt x="22892" y="6308"/>
                    <a:pt x="22889" y="6302"/>
                  </a:cubicBezTo>
                  <a:cubicBezTo>
                    <a:pt x="22886" y="6295"/>
                    <a:pt x="22893" y="6284"/>
                    <a:pt x="22895" y="6274"/>
                  </a:cubicBezTo>
                  <a:close/>
                  <a:moveTo>
                    <a:pt x="20528" y="6614"/>
                  </a:moveTo>
                  <a:lnTo>
                    <a:pt x="20528" y="6614"/>
                  </a:lnTo>
                  <a:cubicBezTo>
                    <a:pt x="20546" y="6644"/>
                    <a:pt x="20564" y="6673"/>
                    <a:pt x="20564" y="6707"/>
                  </a:cubicBezTo>
                  <a:lnTo>
                    <a:pt x="20564" y="6707"/>
                  </a:lnTo>
                  <a:cubicBezTo>
                    <a:pt x="20564" y="6674"/>
                    <a:pt x="20546" y="6645"/>
                    <a:pt x="20528" y="6614"/>
                  </a:cubicBezTo>
                  <a:close/>
                  <a:moveTo>
                    <a:pt x="9412" y="4967"/>
                  </a:moveTo>
                  <a:cubicBezTo>
                    <a:pt x="9483" y="4967"/>
                    <a:pt x="9501" y="5005"/>
                    <a:pt x="9478" y="5054"/>
                  </a:cubicBezTo>
                  <a:cubicBezTo>
                    <a:pt x="9385" y="5243"/>
                    <a:pt x="9347" y="5454"/>
                    <a:pt x="9365" y="5665"/>
                  </a:cubicBezTo>
                  <a:cubicBezTo>
                    <a:pt x="9373" y="5772"/>
                    <a:pt x="9275" y="5857"/>
                    <a:pt x="9243" y="5957"/>
                  </a:cubicBezTo>
                  <a:lnTo>
                    <a:pt x="9246" y="5959"/>
                  </a:lnTo>
                  <a:lnTo>
                    <a:pt x="9233" y="5968"/>
                  </a:lnTo>
                  <a:cubicBezTo>
                    <a:pt x="9188" y="6022"/>
                    <a:pt x="9099" y="6060"/>
                    <a:pt x="9131" y="6148"/>
                  </a:cubicBezTo>
                  <a:lnTo>
                    <a:pt x="9132" y="6158"/>
                  </a:lnTo>
                  <a:lnTo>
                    <a:pt x="9132" y="6158"/>
                  </a:lnTo>
                  <a:cubicBezTo>
                    <a:pt x="9119" y="6153"/>
                    <a:pt x="9101" y="6144"/>
                    <a:pt x="9094" y="6144"/>
                  </a:cubicBezTo>
                  <a:cubicBezTo>
                    <a:pt x="9093" y="6144"/>
                    <a:pt x="9092" y="6144"/>
                    <a:pt x="9092" y="6145"/>
                  </a:cubicBezTo>
                  <a:cubicBezTo>
                    <a:pt x="8904" y="6310"/>
                    <a:pt x="8668" y="6414"/>
                    <a:pt x="8443" y="6532"/>
                  </a:cubicBezTo>
                  <a:cubicBezTo>
                    <a:pt x="8358" y="6578"/>
                    <a:pt x="8250" y="6611"/>
                    <a:pt x="8229" y="6714"/>
                  </a:cubicBezTo>
                  <a:cubicBezTo>
                    <a:pt x="8169" y="6725"/>
                    <a:pt x="8129" y="6744"/>
                    <a:pt x="8163" y="6794"/>
                  </a:cubicBezTo>
                  <a:cubicBezTo>
                    <a:pt x="8155" y="6788"/>
                    <a:pt x="8146" y="6786"/>
                    <a:pt x="8137" y="6786"/>
                  </a:cubicBezTo>
                  <a:cubicBezTo>
                    <a:pt x="8113" y="6786"/>
                    <a:pt x="8086" y="6800"/>
                    <a:pt x="8062" y="6800"/>
                  </a:cubicBezTo>
                  <a:cubicBezTo>
                    <a:pt x="8051" y="6800"/>
                    <a:pt x="8040" y="6797"/>
                    <a:pt x="8030" y="6788"/>
                  </a:cubicBezTo>
                  <a:lnTo>
                    <a:pt x="8029" y="6788"/>
                  </a:lnTo>
                  <a:cubicBezTo>
                    <a:pt x="8087" y="6486"/>
                    <a:pt x="8337" y="6314"/>
                    <a:pt x="8622" y="6178"/>
                  </a:cubicBezTo>
                  <a:cubicBezTo>
                    <a:pt x="8988" y="6005"/>
                    <a:pt x="9124" y="5710"/>
                    <a:pt x="9265" y="5378"/>
                  </a:cubicBezTo>
                  <a:lnTo>
                    <a:pt x="9265" y="5378"/>
                  </a:lnTo>
                  <a:cubicBezTo>
                    <a:pt x="9087" y="5399"/>
                    <a:pt x="9051" y="5508"/>
                    <a:pt x="9005" y="5598"/>
                  </a:cubicBezTo>
                  <a:cubicBezTo>
                    <a:pt x="8920" y="5761"/>
                    <a:pt x="8806" y="5902"/>
                    <a:pt x="8630" y="6005"/>
                  </a:cubicBezTo>
                  <a:cubicBezTo>
                    <a:pt x="8603" y="6021"/>
                    <a:pt x="8582" y="6028"/>
                    <a:pt x="8565" y="6028"/>
                  </a:cubicBezTo>
                  <a:cubicBezTo>
                    <a:pt x="8532" y="6028"/>
                    <a:pt x="8516" y="6001"/>
                    <a:pt x="8510" y="5953"/>
                  </a:cubicBezTo>
                  <a:cubicBezTo>
                    <a:pt x="8521" y="5943"/>
                    <a:pt x="8540" y="5933"/>
                    <a:pt x="8544" y="5920"/>
                  </a:cubicBezTo>
                  <a:cubicBezTo>
                    <a:pt x="8697" y="5514"/>
                    <a:pt x="8978" y="5190"/>
                    <a:pt x="9409" y="4967"/>
                  </a:cubicBezTo>
                  <a:cubicBezTo>
                    <a:pt x="9410" y="4967"/>
                    <a:pt x="9411" y="4967"/>
                    <a:pt x="9412" y="4967"/>
                  </a:cubicBezTo>
                  <a:close/>
                  <a:moveTo>
                    <a:pt x="20560" y="6737"/>
                  </a:moveTo>
                  <a:lnTo>
                    <a:pt x="20560" y="6737"/>
                  </a:lnTo>
                  <a:cubicBezTo>
                    <a:pt x="20620" y="6758"/>
                    <a:pt x="20625" y="6809"/>
                    <a:pt x="20645" y="6852"/>
                  </a:cubicBezTo>
                  <a:lnTo>
                    <a:pt x="20645" y="6853"/>
                  </a:lnTo>
                  <a:cubicBezTo>
                    <a:pt x="20636" y="6854"/>
                    <a:pt x="20628" y="6855"/>
                    <a:pt x="20621" y="6855"/>
                  </a:cubicBezTo>
                  <a:cubicBezTo>
                    <a:pt x="20527" y="6855"/>
                    <a:pt x="20577" y="6778"/>
                    <a:pt x="20560" y="6737"/>
                  </a:cubicBezTo>
                  <a:close/>
                  <a:moveTo>
                    <a:pt x="25116" y="5883"/>
                  </a:moveTo>
                  <a:cubicBezTo>
                    <a:pt x="25144" y="5883"/>
                    <a:pt x="25171" y="5892"/>
                    <a:pt x="25198" y="5904"/>
                  </a:cubicBezTo>
                  <a:cubicBezTo>
                    <a:pt x="25255" y="5919"/>
                    <a:pt x="25317" y="5930"/>
                    <a:pt x="25358" y="5971"/>
                  </a:cubicBezTo>
                  <a:cubicBezTo>
                    <a:pt x="25599" y="6045"/>
                    <a:pt x="25816" y="6176"/>
                    <a:pt x="26082" y="6197"/>
                  </a:cubicBezTo>
                  <a:lnTo>
                    <a:pt x="26082" y="6196"/>
                  </a:lnTo>
                  <a:cubicBezTo>
                    <a:pt x="26137" y="6201"/>
                    <a:pt x="26192" y="6247"/>
                    <a:pt x="26236" y="6283"/>
                  </a:cubicBezTo>
                  <a:cubicBezTo>
                    <a:pt x="26395" y="6415"/>
                    <a:pt x="26558" y="6546"/>
                    <a:pt x="26685" y="6704"/>
                  </a:cubicBezTo>
                  <a:cubicBezTo>
                    <a:pt x="26742" y="6740"/>
                    <a:pt x="26795" y="6780"/>
                    <a:pt x="26784" y="6850"/>
                  </a:cubicBezTo>
                  <a:lnTo>
                    <a:pt x="26784" y="6849"/>
                  </a:lnTo>
                  <a:cubicBezTo>
                    <a:pt x="26767" y="6854"/>
                    <a:pt x="26753" y="6857"/>
                    <a:pt x="26740" y="6857"/>
                  </a:cubicBezTo>
                  <a:cubicBezTo>
                    <a:pt x="26677" y="6857"/>
                    <a:pt x="26658" y="6795"/>
                    <a:pt x="26616" y="6763"/>
                  </a:cubicBezTo>
                  <a:cubicBezTo>
                    <a:pt x="26292" y="6537"/>
                    <a:pt x="25921" y="6371"/>
                    <a:pt x="25569" y="6179"/>
                  </a:cubicBezTo>
                  <a:cubicBezTo>
                    <a:pt x="25471" y="6127"/>
                    <a:pt x="25376" y="6070"/>
                    <a:pt x="25280" y="6016"/>
                  </a:cubicBezTo>
                  <a:cubicBezTo>
                    <a:pt x="25273" y="6022"/>
                    <a:pt x="25273" y="6033"/>
                    <a:pt x="25280" y="6039"/>
                  </a:cubicBezTo>
                  <a:lnTo>
                    <a:pt x="25161" y="5949"/>
                  </a:lnTo>
                  <a:lnTo>
                    <a:pt x="25066" y="5937"/>
                  </a:lnTo>
                  <a:cubicBezTo>
                    <a:pt x="25066" y="5923"/>
                    <a:pt x="25067" y="5907"/>
                    <a:pt x="25067" y="5893"/>
                  </a:cubicBezTo>
                  <a:cubicBezTo>
                    <a:pt x="25084" y="5886"/>
                    <a:pt x="25100" y="5883"/>
                    <a:pt x="25116" y="5883"/>
                  </a:cubicBezTo>
                  <a:close/>
                  <a:moveTo>
                    <a:pt x="8843" y="6883"/>
                  </a:moveTo>
                  <a:lnTo>
                    <a:pt x="8843" y="6884"/>
                  </a:lnTo>
                  <a:lnTo>
                    <a:pt x="8824" y="6893"/>
                  </a:lnTo>
                  <a:cubicBezTo>
                    <a:pt x="8829" y="6890"/>
                    <a:pt x="8843" y="6883"/>
                    <a:pt x="8843" y="6883"/>
                  </a:cubicBezTo>
                  <a:close/>
                  <a:moveTo>
                    <a:pt x="23704" y="6654"/>
                  </a:moveTo>
                  <a:cubicBezTo>
                    <a:pt x="24014" y="6689"/>
                    <a:pt x="24277" y="6754"/>
                    <a:pt x="24547" y="6827"/>
                  </a:cubicBezTo>
                  <a:cubicBezTo>
                    <a:pt x="24414" y="6880"/>
                    <a:pt x="24288" y="6906"/>
                    <a:pt x="24174" y="6906"/>
                  </a:cubicBezTo>
                  <a:cubicBezTo>
                    <a:pt x="23971" y="6906"/>
                    <a:pt x="23805" y="6822"/>
                    <a:pt x="23704" y="6655"/>
                  </a:cubicBezTo>
                  <a:lnTo>
                    <a:pt x="23704" y="6654"/>
                  </a:lnTo>
                  <a:close/>
                  <a:moveTo>
                    <a:pt x="9239" y="6207"/>
                  </a:moveTo>
                  <a:cubicBezTo>
                    <a:pt x="9167" y="6516"/>
                    <a:pt x="8910" y="6685"/>
                    <a:pt x="8594" y="6794"/>
                  </a:cubicBezTo>
                  <a:cubicBezTo>
                    <a:pt x="8467" y="6838"/>
                    <a:pt x="8347" y="6912"/>
                    <a:pt x="8205" y="6912"/>
                  </a:cubicBezTo>
                  <a:cubicBezTo>
                    <a:pt x="8174" y="6912"/>
                    <a:pt x="8143" y="6909"/>
                    <a:pt x="8110" y="6901"/>
                  </a:cubicBezTo>
                  <a:cubicBezTo>
                    <a:pt x="8147" y="6877"/>
                    <a:pt x="8191" y="6857"/>
                    <a:pt x="8176" y="6807"/>
                  </a:cubicBezTo>
                  <a:cubicBezTo>
                    <a:pt x="8239" y="6801"/>
                    <a:pt x="8276" y="6783"/>
                    <a:pt x="8246" y="6737"/>
                  </a:cubicBezTo>
                  <a:lnTo>
                    <a:pt x="8246" y="6737"/>
                  </a:lnTo>
                  <a:cubicBezTo>
                    <a:pt x="8251" y="6744"/>
                    <a:pt x="8259" y="6748"/>
                    <a:pt x="8267" y="6748"/>
                  </a:cubicBezTo>
                  <a:cubicBezTo>
                    <a:pt x="8273" y="6748"/>
                    <a:pt x="8279" y="6746"/>
                    <a:pt x="8284" y="6742"/>
                  </a:cubicBezTo>
                  <a:cubicBezTo>
                    <a:pt x="8570" y="6563"/>
                    <a:pt x="8909" y="6452"/>
                    <a:pt x="9146" y="6217"/>
                  </a:cubicBezTo>
                  <a:lnTo>
                    <a:pt x="9239" y="6207"/>
                  </a:lnTo>
                  <a:close/>
                  <a:moveTo>
                    <a:pt x="26833" y="6941"/>
                  </a:moveTo>
                  <a:lnTo>
                    <a:pt x="26837" y="6945"/>
                  </a:lnTo>
                  <a:cubicBezTo>
                    <a:pt x="26839" y="6944"/>
                    <a:pt x="26839" y="6943"/>
                    <a:pt x="26840" y="6941"/>
                  </a:cubicBezTo>
                  <a:close/>
                  <a:moveTo>
                    <a:pt x="26784" y="6850"/>
                  </a:moveTo>
                  <a:cubicBezTo>
                    <a:pt x="26843" y="6864"/>
                    <a:pt x="26864" y="6894"/>
                    <a:pt x="26840" y="6941"/>
                  </a:cubicBezTo>
                  <a:cubicBezTo>
                    <a:pt x="26842" y="6941"/>
                    <a:pt x="26845" y="6941"/>
                    <a:pt x="26848" y="6941"/>
                  </a:cubicBezTo>
                  <a:cubicBezTo>
                    <a:pt x="26884" y="6941"/>
                    <a:pt x="26896" y="6972"/>
                    <a:pt x="26918" y="6991"/>
                  </a:cubicBezTo>
                  <a:lnTo>
                    <a:pt x="26837" y="6945"/>
                  </a:lnTo>
                  <a:cubicBezTo>
                    <a:pt x="26801" y="6921"/>
                    <a:pt x="26747" y="6903"/>
                    <a:pt x="26784" y="6850"/>
                  </a:cubicBezTo>
                  <a:close/>
                  <a:moveTo>
                    <a:pt x="8769" y="6862"/>
                  </a:moveTo>
                  <a:lnTo>
                    <a:pt x="8822" y="6895"/>
                  </a:lnTo>
                  <a:lnTo>
                    <a:pt x="8712" y="6989"/>
                  </a:lnTo>
                  <a:lnTo>
                    <a:pt x="7754" y="7416"/>
                  </a:lnTo>
                  <a:lnTo>
                    <a:pt x="7651" y="7399"/>
                  </a:lnTo>
                  <a:cubicBezTo>
                    <a:pt x="7796" y="7249"/>
                    <a:pt x="7980" y="7151"/>
                    <a:pt x="8187" y="7077"/>
                  </a:cubicBezTo>
                  <a:cubicBezTo>
                    <a:pt x="8382" y="7008"/>
                    <a:pt x="8576" y="6934"/>
                    <a:pt x="8769" y="6862"/>
                  </a:cubicBezTo>
                  <a:close/>
                  <a:moveTo>
                    <a:pt x="7590" y="7452"/>
                  </a:moveTo>
                  <a:lnTo>
                    <a:pt x="7590" y="7452"/>
                  </a:lnTo>
                  <a:cubicBezTo>
                    <a:pt x="7582" y="7466"/>
                    <a:pt x="7577" y="7480"/>
                    <a:pt x="7571" y="7495"/>
                  </a:cubicBezTo>
                  <a:lnTo>
                    <a:pt x="7570" y="7495"/>
                  </a:lnTo>
                  <a:cubicBezTo>
                    <a:pt x="7576" y="7480"/>
                    <a:pt x="7582" y="7465"/>
                    <a:pt x="7590" y="7452"/>
                  </a:cubicBezTo>
                  <a:close/>
                  <a:moveTo>
                    <a:pt x="8716" y="7092"/>
                  </a:moveTo>
                  <a:cubicBezTo>
                    <a:pt x="8760" y="7092"/>
                    <a:pt x="8780" y="7115"/>
                    <a:pt x="8768" y="7148"/>
                  </a:cubicBezTo>
                  <a:cubicBezTo>
                    <a:pt x="8715" y="7303"/>
                    <a:pt x="8634" y="7440"/>
                    <a:pt x="8464" y="7531"/>
                  </a:cubicBezTo>
                  <a:cubicBezTo>
                    <a:pt x="8220" y="7663"/>
                    <a:pt x="7949" y="7730"/>
                    <a:pt x="7671" y="7775"/>
                  </a:cubicBezTo>
                  <a:cubicBezTo>
                    <a:pt x="7636" y="7781"/>
                    <a:pt x="7609" y="7784"/>
                    <a:pt x="7589" y="7784"/>
                  </a:cubicBezTo>
                  <a:cubicBezTo>
                    <a:pt x="7529" y="7784"/>
                    <a:pt x="7540" y="7750"/>
                    <a:pt x="7594" y="7643"/>
                  </a:cubicBezTo>
                  <a:cubicBezTo>
                    <a:pt x="7826" y="7485"/>
                    <a:pt x="8093" y="7385"/>
                    <a:pt x="8356" y="7275"/>
                  </a:cubicBezTo>
                  <a:lnTo>
                    <a:pt x="8356" y="7277"/>
                  </a:lnTo>
                  <a:cubicBezTo>
                    <a:pt x="8482" y="7224"/>
                    <a:pt x="8620" y="7187"/>
                    <a:pt x="8716" y="7092"/>
                  </a:cubicBezTo>
                  <a:close/>
                  <a:moveTo>
                    <a:pt x="8544" y="7657"/>
                  </a:moveTo>
                  <a:cubicBezTo>
                    <a:pt x="8534" y="7809"/>
                    <a:pt x="8457" y="7890"/>
                    <a:pt x="8338" y="7951"/>
                  </a:cubicBezTo>
                  <a:cubicBezTo>
                    <a:pt x="8072" y="8034"/>
                    <a:pt x="7805" y="8118"/>
                    <a:pt x="7538" y="8199"/>
                  </a:cubicBezTo>
                  <a:cubicBezTo>
                    <a:pt x="7350" y="8255"/>
                    <a:pt x="7191" y="8351"/>
                    <a:pt x="7048" y="8467"/>
                  </a:cubicBezTo>
                  <a:cubicBezTo>
                    <a:pt x="6968" y="8531"/>
                    <a:pt x="6939" y="8634"/>
                    <a:pt x="6835" y="8684"/>
                  </a:cubicBezTo>
                  <a:cubicBezTo>
                    <a:pt x="6835" y="8703"/>
                    <a:pt x="6836" y="8722"/>
                    <a:pt x="6838" y="8741"/>
                  </a:cubicBezTo>
                  <a:cubicBezTo>
                    <a:pt x="6822" y="8729"/>
                    <a:pt x="6798" y="8719"/>
                    <a:pt x="6795" y="8704"/>
                  </a:cubicBezTo>
                  <a:cubicBezTo>
                    <a:pt x="6791" y="8687"/>
                    <a:pt x="6803" y="8679"/>
                    <a:pt x="6821" y="8679"/>
                  </a:cubicBezTo>
                  <a:cubicBezTo>
                    <a:pt x="6824" y="8679"/>
                    <a:pt x="6827" y="8679"/>
                    <a:pt x="6831" y="8679"/>
                  </a:cubicBezTo>
                  <a:cubicBezTo>
                    <a:pt x="6790" y="8583"/>
                    <a:pt x="6861" y="8509"/>
                    <a:pt x="6914" y="8437"/>
                  </a:cubicBezTo>
                  <a:cubicBezTo>
                    <a:pt x="7085" y="8205"/>
                    <a:pt x="7312" y="8032"/>
                    <a:pt x="7629" y="7952"/>
                  </a:cubicBezTo>
                  <a:cubicBezTo>
                    <a:pt x="7934" y="7876"/>
                    <a:pt x="8251" y="7831"/>
                    <a:pt x="8544" y="7657"/>
                  </a:cubicBezTo>
                  <a:close/>
                  <a:moveTo>
                    <a:pt x="8241" y="8086"/>
                  </a:moveTo>
                  <a:cubicBezTo>
                    <a:pt x="8255" y="8086"/>
                    <a:pt x="8270" y="8087"/>
                    <a:pt x="8286" y="8089"/>
                  </a:cubicBezTo>
                  <a:cubicBezTo>
                    <a:pt x="8261" y="8129"/>
                    <a:pt x="8239" y="8172"/>
                    <a:pt x="8185" y="8192"/>
                  </a:cubicBezTo>
                  <a:cubicBezTo>
                    <a:pt x="8099" y="8303"/>
                    <a:pt x="7967" y="8368"/>
                    <a:pt x="7837" y="8432"/>
                  </a:cubicBezTo>
                  <a:lnTo>
                    <a:pt x="7837" y="8433"/>
                  </a:lnTo>
                  <a:cubicBezTo>
                    <a:pt x="7669" y="8517"/>
                    <a:pt x="7493" y="8589"/>
                    <a:pt x="7324" y="8672"/>
                  </a:cubicBezTo>
                  <a:cubicBezTo>
                    <a:pt x="7163" y="8750"/>
                    <a:pt x="7009" y="8834"/>
                    <a:pt x="6854" y="8915"/>
                  </a:cubicBezTo>
                  <a:cubicBezTo>
                    <a:pt x="6798" y="8868"/>
                    <a:pt x="6834" y="8825"/>
                    <a:pt x="6841" y="8782"/>
                  </a:cubicBezTo>
                  <a:cubicBezTo>
                    <a:pt x="6899" y="8771"/>
                    <a:pt x="6927" y="8729"/>
                    <a:pt x="6958" y="8694"/>
                  </a:cubicBezTo>
                  <a:cubicBezTo>
                    <a:pt x="7168" y="8451"/>
                    <a:pt x="7446" y="8300"/>
                    <a:pt x="7785" y="8222"/>
                  </a:cubicBezTo>
                  <a:cubicBezTo>
                    <a:pt x="7896" y="8197"/>
                    <a:pt x="8004" y="8160"/>
                    <a:pt x="8113" y="8129"/>
                  </a:cubicBezTo>
                  <a:cubicBezTo>
                    <a:pt x="8150" y="8096"/>
                    <a:pt x="8193" y="8086"/>
                    <a:pt x="8241" y="8086"/>
                  </a:cubicBezTo>
                  <a:close/>
                  <a:moveTo>
                    <a:pt x="8361" y="8205"/>
                  </a:moveTo>
                  <a:lnTo>
                    <a:pt x="8362" y="8206"/>
                  </a:lnTo>
                  <a:cubicBezTo>
                    <a:pt x="8545" y="8508"/>
                    <a:pt x="8350" y="8771"/>
                    <a:pt x="8314" y="9038"/>
                  </a:cubicBezTo>
                  <a:cubicBezTo>
                    <a:pt x="8106" y="8759"/>
                    <a:pt x="8217" y="8494"/>
                    <a:pt x="8361" y="8205"/>
                  </a:cubicBezTo>
                  <a:close/>
                  <a:moveTo>
                    <a:pt x="20992" y="9052"/>
                  </a:moveTo>
                  <a:cubicBezTo>
                    <a:pt x="20992" y="9052"/>
                    <a:pt x="20992" y="9052"/>
                    <a:pt x="20992" y="9052"/>
                  </a:cubicBezTo>
                  <a:lnTo>
                    <a:pt x="20992" y="9053"/>
                  </a:lnTo>
                  <a:cubicBezTo>
                    <a:pt x="20992" y="9052"/>
                    <a:pt x="20992" y="9052"/>
                    <a:pt x="20992" y="9052"/>
                  </a:cubicBezTo>
                  <a:close/>
                  <a:moveTo>
                    <a:pt x="20840" y="8376"/>
                  </a:moveTo>
                  <a:lnTo>
                    <a:pt x="20880" y="8410"/>
                  </a:lnTo>
                  <a:cubicBezTo>
                    <a:pt x="20878" y="8412"/>
                    <a:pt x="20877" y="8414"/>
                    <a:pt x="20874" y="8417"/>
                  </a:cubicBezTo>
                  <a:cubicBezTo>
                    <a:pt x="20878" y="8416"/>
                    <a:pt x="20881" y="8414"/>
                    <a:pt x="20885" y="8413"/>
                  </a:cubicBezTo>
                  <a:lnTo>
                    <a:pt x="20881" y="8408"/>
                  </a:lnTo>
                  <a:lnTo>
                    <a:pt x="20881" y="8408"/>
                  </a:lnTo>
                  <a:cubicBezTo>
                    <a:pt x="20920" y="8412"/>
                    <a:pt x="20934" y="8458"/>
                    <a:pt x="20974" y="8458"/>
                  </a:cubicBezTo>
                  <a:cubicBezTo>
                    <a:pt x="20980" y="8458"/>
                    <a:pt x="20986" y="8457"/>
                    <a:pt x="20993" y="8455"/>
                  </a:cubicBezTo>
                  <a:lnTo>
                    <a:pt x="21201" y="9009"/>
                  </a:lnTo>
                  <a:lnTo>
                    <a:pt x="21183" y="9091"/>
                  </a:lnTo>
                  <a:lnTo>
                    <a:pt x="21081" y="8998"/>
                  </a:lnTo>
                  <a:cubicBezTo>
                    <a:pt x="21000" y="8855"/>
                    <a:pt x="20928" y="8710"/>
                    <a:pt x="20883" y="8556"/>
                  </a:cubicBezTo>
                  <a:cubicBezTo>
                    <a:pt x="20871" y="8512"/>
                    <a:pt x="20830" y="8463"/>
                    <a:pt x="20874" y="8417"/>
                  </a:cubicBezTo>
                  <a:lnTo>
                    <a:pt x="20874" y="8417"/>
                  </a:lnTo>
                  <a:cubicBezTo>
                    <a:pt x="20870" y="8418"/>
                    <a:pt x="20866" y="8418"/>
                    <a:pt x="20863" y="8418"/>
                  </a:cubicBezTo>
                  <a:cubicBezTo>
                    <a:pt x="20839" y="8418"/>
                    <a:pt x="20845" y="8392"/>
                    <a:pt x="20840" y="8376"/>
                  </a:cubicBezTo>
                  <a:close/>
                  <a:moveTo>
                    <a:pt x="7995" y="8504"/>
                  </a:moveTo>
                  <a:cubicBezTo>
                    <a:pt x="8004" y="8504"/>
                    <a:pt x="8012" y="8507"/>
                    <a:pt x="8022" y="8513"/>
                  </a:cubicBezTo>
                  <a:cubicBezTo>
                    <a:pt x="8030" y="8518"/>
                    <a:pt x="8017" y="8546"/>
                    <a:pt x="8013" y="8563"/>
                  </a:cubicBezTo>
                  <a:cubicBezTo>
                    <a:pt x="7997" y="8588"/>
                    <a:pt x="7979" y="8613"/>
                    <a:pt x="7961" y="8638"/>
                  </a:cubicBezTo>
                  <a:cubicBezTo>
                    <a:pt x="7946" y="8639"/>
                    <a:pt x="7930" y="8641"/>
                    <a:pt x="7915" y="8644"/>
                  </a:cubicBezTo>
                  <a:cubicBezTo>
                    <a:pt x="7903" y="8652"/>
                    <a:pt x="7893" y="8656"/>
                    <a:pt x="7884" y="8656"/>
                  </a:cubicBezTo>
                  <a:cubicBezTo>
                    <a:pt x="7878" y="8656"/>
                    <a:pt x="7872" y="8654"/>
                    <a:pt x="7866" y="8650"/>
                  </a:cubicBezTo>
                  <a:lnTo>
                    <a:pt x="7866" y="8650"/>
                  </a:lnTo>
                  <a:cubicBezTo>
                    <a:pt x="7884" y="8675"/>
                    <a:pt x="7849" y="8697"/>
                    <a:pt x="7828" y="8710"/>
                  </a:cubicBezTo>
                  <a:cubicBezTo>
                    <a:pt x="7700" y="8786"/>
                    <a:pt x="7565" y="8855"/>
                    <a:pt x="7438" y="8933"/>
                  </a:cubicBezTo>
                  <a:cubicBezTo>
                    <a:pt x="7358" y="8983"/>
                    <a:pt x="7243" y="8997"/>
                    <a:pt x="7211" y="9097"/>
                  </a:cubicBezTo>
                  <a:cubicBezTo>
                    <a:pt x="7090" y="9115"/>
                    <a:pt x="7022" y="9179"/>
                    <a:pt x="6997" y="9279"/>
                  </a:cubicBezTo>
                  <a:cubicBezTo>
                    <a:pt x="6939" y="9293"/>
                    <a:pt x="6918" y="9323"/>
                    <a:pt x="6941" y="9370"/>
                  </a:cubicBezTo>
                  <a:cubicBezTo>
                    <a:pt x="6877" y="9380"/>
                    <a:pt x="6854" y="9406"/>
                    <a:pt x="6883" y="9456"/>
                  </a:cubicBezTo>
                  <a:cubicBezTo>
                    <a:pt x="6875" y="9451"/>
                    <a:pt x="6867" y="9449"/>
                    <a:pt x="6859" y="9449"/>
                  </a:cubicBezTo>
                  <a:cubicBezTo>
                    <a:pt x="6837" y="9449"/>
                    <a:pt x="6815" y="9464"/>
                    <a:pt x="6792" y="9464"/>
                  </a:cubicBezTo>
                  <a:cubicBezTo>
                    <a:pt x="6789" y="9464"/>
                    <a:pt x="6786" y="9464"/>
                    <a:pt x="6783" y="9463"/>
                  </a:cubicBezTo>
                  <a:cubicBezTo>
                    <a:pt x="6765" y="9319"/>
                    <a:pt x="6810" y="9187"/>
                    <a:pt x="6927" y="9086"/>
                  </a:cubicBezTo>
                  <a:lnTo>
                    <a:pt x="6927" y="9087"/>
                  </a:lnTo>
                  <a:cubicBezTo>
                    <a:pt x="7182" y="8866"/>
                    <a:pt x="7489" y="8714"/>
                    <a:pt x="7840" y="8630"/>
                  </a:cubicBezTo>
                  <a:cubicBezTo>
                    <a:pt x="7846" y="8632"/>
                    <a:pt x="7852" y="8635"/>
                    <a:pt x="7856" y="8640"/>
                  </a:cubicBezTo>
                  <a:cubicBezTo>
                    <a:pt x="7854" y="8638"/>
                    <a:pt x="7853" y="8635"/>
                    <a:pt x="7851" y="8633"/>
                  </a:cubicBezTo>
                  <a:cubicBezTo>
                    <a:pt x="7818" y="8581"/>
                    <a:pt x="7872" y="8580"/>
                    <a:pt x="7905" y="8565"/>
                  </a:cubicBezTo>
                  <a:cubicBezTo>
                    <a:pt x="7902" y="8539"/>
                    <a:pt x="7924" y="8537"/>
                    <a:pt x="7946" y="8533"/>
                  </a:cubicBezTo>
                  <a:cubicBezTo>
                    <a:pt x="7960" y="8518"/>
                    <a:pt x="7976" y="8504"/>
                    <a:pt x="7995" y="8504"/>
                  </a:cubicBezTo>
                  <a:close/>
                  <a:moveTo>
                    <a:pt x="20447" y="4494"/>
                  </a:moveTo>
                  <a:cubicBezTo>
                    <a:pt x="20477" y="4494"/>
                    <a:pt x="20497" y="4532"/>
                    <a:pt x="20519" y="4554"/>
                  </a:cubicBezTo>
                  <a:cubicBezTo>
                    <a:pt x="20669" y="4689"/>
                    <a:pt x="20881" y="4697"/>
                    <a:pt x="21073" y="4741"/>
                  </a:cubicBezTo>
                  <a:cubicBezTo>
                    <a:pt x="21236" y="4778"/>
                    <a:pt x="21407" y="4790"/>
                    <a:pt x="21574" y="4807"/>
                  </a:cubicBezTo>
                  <a:cubicBezTo>
                    <a:pt x="22051" y="4860"/>
                    <a:pt x="22473" y="5045"/>
                    <a:pt x="22899" y="5216"/>
                  </a:cubicBezTo>
                  <a:cubicBezTo>
                    <a:pt x="23131" y="5310"/>
                    <a:pt x="23372" y="5375"/>
                    <a:pt x="23617" y="5433"/>
                  </a:cubicBezTo>
                  <a:cubicBezTo>
                    <a:pt x="23767" y="5508"/>
                    <a:pt x="23937" y="5531"/>
                    <a:pt x="24101" y="5568"/>
                  </a:cubicBezTo>
                  <a:cubicBezTo>
                    <a:pt x="24180" y="5618"/>
                    <a:pt x="24274" y="5642"/>
                    <a:pt x="24367" y="5669"/>
                  </a:cubicBezTo>
                  <a:cubicBezTo>
                    <a:pt x="24587" y="5730"/>
                    <a:pt x="24808" y="5788"/>
                    <a:pt x="25005" y="5894"/>
                  </a:cubicBezTo>
                  <a:cubicBezTo>
                    <a:pt x="24988" y="5933"/>
                    <a:pt x="25003" y="5944"/>
                    <a:pt x="25031" y="5944"/>
                  </a:cubicBezTo>
                  <a:cubicBezTo>
                    <a:pt x="25039" y="5944"/>
                    <a:pt x="25049" y="5943"/>
                    <a:pt x="25060" y="5942"/>
                  </a:cubicBezTo>
                  <a:cubicBezTo>
                    <a:pt x="25065" y="6027"/>
                    <a:pt x="25162" y="6035"/>
                    <a:pt x="25222" y="6076"/>
                  </a:cubicBezTo>
                  <a:cubicBezTo>
                    <a:pt x="25474" y="6283"/>
                    <a:pt x="25788" y="6415"/>
                    <a:pt x="26082" y="6569"/>
                  </a:cubicBezTo>
                  <a:cubicBezTo>
                    <a:pt x="26483" y="6780"/>
                    <a:pt x="26822" y="7042"/>
                    <a:pt x="27091" y="7373"/>
                  </a:cubicBezTo>
                  <a:cubicBezTo>
                    <a:pt x="27125" y="7416"/>
                    <a:pt x="27148" y="7469"/>
                    <a:pt x="27209" y="7492"/>
                  </a:cubicBezTo>
                  <a:cubicBezTo>
                    <a:pt x="27349" y="7655"/>
                    <a:pt x="27385" y="7844"/>
                    <a:pt x="27412" y="8035"/>
                  </a:cubicBezTo>
                  <a:lnTo>
                    <a:pt x="27414" y="8035"/>
                  </a:lnTo>
                  <a:lnTo>
                    <a:pt x="27352" y="8079"/>
                  </a:lnTo>
                  <a:cubicBezTo>
                    <a:pt x="27255" y="7847"/>
                    <a:pt x="27101" y="7644"/>
                    <a:pt x="26905" y="7463"/>
                  </a:cubicBezTo>
                  <a:cubicBezTo>
                    <a:pt x="26880" y="7440"/>
                    <a:pt x="26854" y="7410"/>
                    <a:pt x="26819" y="7410"/>
                  </a:cubicBezTo>
                  <a:cubicBezTo>
                    <a:pt x="26810" y="7410"/>
                    <a:pt x="26800" y="7412"/>
                    <a:pt x="26790" y="7417"/>
                  </a:cubicBezTo>
                  <a:cubicBezTo>
                    <a:pt x="26821" y="7375"/>
                    <a:pt x="26780" y="7343"/>
                    <a:pt x="26746" y="7316"/>
                  </a:cubicBezTo>
                  <a:cubicBezTo>
                    <a:pt x="26566" y="7176"/>
                    <a:pt x="26373" y="7054"/>
                    <a:pt x="26167" y="6957"/>
                  </a:cubicBezTo>
                  <a:lnTo>
                    <a:pt x="26024" y="6870"/>
                  </a:lnTo>
                  <a:cubicBezTo>
                    <a:pt x="25948" y="6820"/>
                    <a:pt x="25873" y="6768"/>
                    <a:pt x="25795" y="6720"/>
                  </a:cubicBezTo>
                  <a:cubicBezTo>
                    <a:pt x="25784" y="6714"/>
                    <a:pt x="25773" y="6711"/>
                    <a:pt x="25763" y="6711"/>
                  </a:cubicBezTo>
                  <a:cubicBezTo>
                    <a:pt x="25741" y="6711"/>
                    <a:pt x="25721" y="6723"/>
                    <a:pt x="25706" y="6742"/>
                  </a:cubicBezTo>
                  <a:cubicBezTo>
                    <a:pt x="25688" y="6764"/>
                    <a:pt x="25700" y="6787"/>
                    <a:pt x="25718" y="6801"/>
                  </a:cubicBezTo>
                  <a:cubicBezTo>
                    <a:pt x="25789" y="6857"/>
                    <a:pt x="25855" y="6918"/>
                    <a:pt x="25945" y="6954"/>
                  </a:cubicBezTo>
                  <a:cubicBezTo>
                    <a:pt x="25960" y="6988"/>
                    <a:pt x="25991" y="7004"/>
                    <a:pt x="26029" y="7014"/>
                  </a:cubicBezTo>
                  <a:cubicBezTo>
                    <a:pt x="26214" y="7179"/>
                    <a:pt x="26453" y="7285"/>
                    <a:pt x="26663" y="7425"/>
                  </a:cubicBezTo>
                  <a:cubicBezTo>
                    <a:pt x="26685" y="7440"/>
                    <a:pt x="26707" y="7451"/>
                    <a:pt x="26729" y="7451"/>
                  </a:cubicBezTo>
                  <a:cubicBezTo>
                    <a:pt x="26736" y="7451"/>
                    <a:pt x="26744" y="7449"/>
                    <a:pt x="26752" y="7447"/>
                  </a:cubicBezTo>
                  <a:lnTo>
                    <a:pt x="26752" y="7447"/>
                  </a:lnTo>
                  <a:cubicBezTo>
                    <a:pt x="26730" y="7478"/>
                    <a:pt x="26759" y="7511"/>
                    <a:pt x="26787" y="7539"/>
                  </a:cubicBezTo>
                  <a:cubicBezTo>
                    <a:pt x="27055" y="7807"/>
                    <a:pt x="27195" y="8123"/>
                    <a:pt x="27280" y="8463"/>
                  </a:cubicBezTo>
                  <a:cubicBezTo>
                    <a:pt x="27315" y="8605"/>
                    <a:pt x="27395" y="8733"/>
                    <a:pt x="27491" y="8854"/>
                  </a:cubicBezTo>
                  <a:cubicBezTo>
                    <a:pt x="27636" y="9037"/>
                    <a:pt x="27778" y="9222"/>
                    <a:pt x="27920" y="9405"/>
                  </a:cubicBezTo>
                  <a:cubicBezTo>
                    <a:pt x="27981" y="9434"/>
                    <a:pt x="28011" y="9483"/>
                    <a:pt x="28032" y="9538"/>
                  </a:cubicBezTo>
                  <a:cubicBezTo>
                    <a:pt x="28057" y="9557"/>
                    <a:pt x="28080" y="9579"/>
                    <a:pt x="28048" y="9604"/>
                  </a:cubicBezTo>
                  <a:cubicBezTo>
                    <a:pt x="28047" y="9605"/>
                    <a:pt x="28045" y="9606"/>
                    <a:pt x="28043" y="9606"/>
                  </a:cubicBezTo>
                  <a:cubicBezTo>
                    <a:pt x="28031" y="9606"/>
                    <a:pt x="28005" y="9593"/>
                    <a:pt x="27987" y="9587"/>
                  </a:cubicBezTo>
                  <a:cubicBezTo>
                    <a:pt x="27932" y="9553"/>
                    <a:pt x="27872" y="9527"/>
                    <a:pt x="27841" y="9472"/>
                  </a:cubicBezTo>
                  <a:cubicBezTo>
                    <a:pt x="27238" y="9145"/>
                    <a:pt x="26814" y="8702"/>
                    <a:pt x="26608" y="8111"/>
                  </a:cubicBezTo>
                  <a:cubicBezTo>
                    <a:pt x="26563" y="7980"/>
                    <a:pt x="26493" y="7856"/>
                    <a:pt x="26421" y="7733"/>
                  </a:cubicBezTo>
                  <a:cubicBezTo>
                    <a:pt x="26218" y="7387"/>
                    <a:pt x="25917" y="7128"/>
                    <a:pt x="25481" y="6994"/>
                  </a:cubicBezTo>
                  <a:cubicBezTo>
                    <a:pt x="25280" y="6932"/>
                    <a:pt x="25085" y="6856"/>
                    <a:pt x="24889" y="6783"/>
                  </a:cubicBezTo>
                  <a:cubicBezTo>
                    <a:pt x="24537" y="6651"/>
                    <a:pt x="24174" y="6546"/>
                    <a:pt x="23795" y="6487"/>
                  </a:cubicBezTo>
                  <a:cubicBezTo>
                    <a:pt x="23466" y="6437"/>
                    <a:pt x="23192" y="6305"/>
                    <a:pt x="22975" y="6090"/>
                  </a:cubicBezTo>
                  <a:cubicBezTo>
                    <a:pt x="22933" y="6050"/>
                    <a:pt x="22888" y="6012"/>
                    <a:pt x="22849" y="5971"/>
                  </a:cubicBezTo>
                  <a:cubicBezTo>
                    <a:pt x="22556" y="5654"/>
                    <a:pt x="22164" y="5493"/>
                    <a:pt x="21705" y="5434"/>
                  </a:cubicBezTo>
                  <a:cubicBezTo>
                    <a:pt x="21591" y="5420"/>
                    <a:pt x="21477" y="5401"/>
                    <a:pt x="21363" y="5384"/>
                  </a:cubicBezTo>
                  <a:cubicBezTo>
                    <a:pt x="21068" y="5340"/>
                    <a:pt x="20842" y="5196"/>
                    <a:pt x="20647" y="5012"/>
                  </a:cubicBezTo>
                  <a:cubicBezTo>
                    <a:pt x="20617" y="4983"/>
                    <a:pt x="20623" y="4926"/>
                    <a:pt x="20613" y="4884"/>
                  </a:cubicBezTo>
                  <a:lnTo>
                    <a:pt x="20613" y="4884"/>
                  </a:lnTo>
                  <a:cubicBezTo>
                    <a:pt x="20922" y="4999"/>
                    <a:pt x="21238" y="5099"/>
                    <a:pt x="21571" y="5153"/>
                  </a:cubicBezTo>
                  <a:cubicBezTo>
                    <a:pt x="21897" y="5208"/>
                    <a:pt x="22201" y="5314"/>
                    <a:pt x="22498" y="5436"/>
                  </a:cubicBezTo>
                  <a:cubicBezTo>
                    <a:pt x="22749" y="5540"/>
                    <a:pt x="22969" y="5681"/>
                    <a:pt x="23192" y="5820"/>
                  </a:cubicBezTo>
                  <a:cubicBezTo>
                    <a:pt x="23436" y="5971"/>
                    <a:pt x="23682" y="6122"/>
                    <a:pt x="23994" y="6163"/>
                  </a:cubicBezTo>
                  <a:cubicBezTo>
                    <a:pt x="24054" y="6176"/>
                    <a:pt x="24114" y="6196"/>
                    <a:pt x="24174" y="6200"/>
                  </a:cubicBezTo>
                  <a:cubicBezTo>
                    <a:pt x="24634" y="6222"/>
                    <a:pt x="25073" y="6292"/>
                    <a:pt x="25418" y="6587"/>
                  </a:cubicBezTo>
                  <a:cubicBezTo>
                    <a:pt x="25431" y="6599"/>
                    <a:pt x="25450" y="6608"/>
                    <a:pt x="25468" y="6608"/>
                  </a:cubicBezTo>
                  <a:cubicBezTo>
                    <a:pt x="25483" y="6608"/>
                    <a:pt x="25497" y="6603"/>
                    <a:pt x="25511" y="6591"/>
                  </a:cubicBezTo>
                  <a:cubicBezTo>
                    <a:pt x="25551" y="6553"/>
                    <a:pt x="25524" y="6523"/>
                    <a:pt x="25489" y="6497"/>
                  </a:cubicBezTo>
                  <a:cubicBezTo>
                    <a:pt x="25275" y="6332"/>
                    <a:pt x="25035" y="6203"/>
                    <a:pt x="24746" y="6163"/>
                  </a:cubicBezTo>
                  <a:cubicBezTo>
                    <a:pt x="24501" y="6128"/>
                    <a:pt x="24255" y="6107"/>
                    <a:pt x="24009" y="6079"/>
                  </a:cubicBezTo>
                  <a:cubicBezTo>
                    <a:pt x="23718" y="5997"/>
                    <a:pt x="23443" y="5869"/>
                    <a:pt x="23194" y="5699"/>
                  </a:cubicBezTo>
                  <a:cubicBezTo>
                    <a:pt x="22716" y="5379"/>
                    <a:pt x="22176" y="5172"/>
                    <a:pt x="21585" y="5059"/>
                  </a:cubicBezTo>
                  <a:cubicBezTo>
                    <a:pt x="21263" y="4999"/>
                    <a:pt x="20950" y="4914"/>
                    <a:pt x="20658" y="4781"/>
                  </a:cubicBezTo>
                  <a:cubicBezTo>
                    <a:pt x="20569" y="4737"/>
                    <a:pt x="20497" y="4679"/>
                    <a:pt x="20466" y="4591"/>
                  </a:cubicBezTo>
                  <a:cubicBezTo>
                    <a:pt x="20431" y="4570"/>
                    <a:pt x="20384" y="4532"/>
                    <a:pt x="20415" y="4507"/>
                  </a:cubicBezTo>
                  <a:cubicBezTo>
                    <a:pt x="20427" y="4498"/>
                    <a:pt x="20438" y="4494"/>
                    <a:pt x="20447" y="4494"/>
                  </a:cubicBezTo>
                  <a:close/>
                  <a:moveTo>
                    <a:pt x="7941" y="8817"/>
                  </a:moveTo>
                  <a:lnTo>
                    <a:pt x="7941" y="8817"/>
                  </a:lnTo>
                  <a:cubicBezTo>
                    <a:pt x="7783" y="9035"/>
                    <a:pt x="7582" y="9218"/>
                    <a:pt x="7349" y="9355"/>
                  </a:cubicBezTo>
                  <a:cubicBezTo>
                    <a:pt x="7219" y="9430"/>
                    <a:pt x="7098" y="9516"/>
                    <a:pt x="6986" y="9615"/>
                  </a:cubicBezTo>
                  <a:cubicBezTo>
                    <a:pt x="6946" y="9651"/>
                    <a:pt x="6917" y="9665"/>
                    <a:pt x="6895" y="9665"/>
                  </a:cubicBezTo>
                  <a:cubicBezTo>
                    <a:pt x="6856" y="9665"/>
                    <a:pt x="6842" y="9616"/>
                    <a:pt x="6835" y="9554"/>
                  </a:cubicBezTo>
                  <a:lnTo>
                    <a:pt x="6835" y="9554"/>
                  </a:lnTo>
                  <a:cubicBezTo>
                    <a:pt x="6876" y="9534"/>
                    <a:pt x="6895" y="9504"/>
                    <a:pt x="6892" y="9464"/>
                  </a:cubicBezTo>
                  <a:cubicBezTo>
                    <a:pt x="6941" y="9447"/>
                    <a:pt x="6959" y="9417"/>
                    <a:pt x="6946" y="9373"/>
                  </a:cubicBezTo>
                  <a:cubicBezTo>
                    <a:pt x="7005" y="9359"/>
                    <a:pt x="7046" y="9338"/>
                    <a:pt x="6999" y="9280"/>
                  </a:cubicBezTo>
                  <a:cubicBezTo>
                    <a:pt x="7123" y="9254"/>
                    <a:pt x="7188" y="9199"/>
                    <a:pt x="7212" y="9098"/>
                  </a:cubicBezTo>
                  <a:cubicBezTo>
                    <a:pt x="7231" y="9114"/>
                    <a:pt x="7248" y="9120"/>
                    <a:pt x="7262" y="9120"/>
                  </a:cubicBezTo>
                  <a:cubicBezTo>
                    <a:pt x="7301" y="9120"/>
                    <a:pt x="7328" y="9080"/>
                    <a:pt x="7361" y="9067"/>
                  </a:cubicBezTo>
                  <a:cubicBezTo>
                    <a:pt x="7557" y="8987"/>
                    <a:pt x="7719" y="8852"/>
                    <a:pt x="7941" y="8817"/>
                  </a:cubicBezTo>
                  <a:close/>
                  <a:moveTo>
                    <a:pt x="8687" y="9825"/>
                  </a:moveTo>
                  <a:lnTo>
                    <a:pt x="8687" y="9825"/>
                  </a:lnTo>
                  <a:cubicBezTo>
                    <a:pt x="8687" y="9838"/>
                    <a:pt x="8688" y="9852"/>
                    <a:pt x="8688" y="9867"/>
                  </a:cubicBezTo>
                  <a:lnTo>
                    <a:pt x="8688" y="9867"/>
                  </a:lnTo>
                  <a:cubicBezTo>
                    <a:pt x="8688" y="9853"/>
                    <a:pt x="8687" y="9839"/>
                    <a:pt x="8687" y="9825"/>
                  </a:cubicBezTo>
                  <a:close/>
                  <a:moveTo>
                    <a:pt x="21023" y="9905"/>
                  </a:moveTo>
                  <a:lnTo>
                    <a:pt x="21023" y="9905"/>
                  </a:lnTo>
                  <a:cubicBezTo>
                    <a:pt x="21028" y="9909"/>
                    <a:pt x="21033" y="9914"/>
                    <a:pt x="21036" y="9919"/>
                  </a:cubicBezTo>
                  <a:lnTo>
                    <a:pt x="21036" y="9919"/>
                  </a:lnTo>
                  <a:cubicBezTo>
                    <a:pt x="21032" y="9914"/>
                    <a:pt x="21028" y="9909"/>
                    <a:pt x="21023" y="9905"/>
                  </a:cubicBezTo>
                  <a:close/>
                  <a:moveTo>
                    <a:pt x="21049" y="9958"/>
                  </a:moveTo>
                  <a:cubicBezTo>
                    <a:pt x="21049" y="9988"/>
                    <a:pt x="21032" y="10022"/>
                    <a:pt x="21011" y="10056"/>
                  </a:cubicBezTo>
                  <a:cubicBezTo>
                    <a:pt x="21032" y="10021"/>
                    <a:pt x="21049" y="9987"/>
                    <a:pt x="21049" y="9958"/>
                  </a:cubicBezTo>
                  <a:close/>
                  <a:moveTo>
                    <a:pt x="8005" y="9012"/>
                  </a:moveTo>
                  <a:lnTo>
                    <a:pt x="8005" y="9012"/>
                  </a:lnTo>
                  <a:cubicBezTo>
                    <a:pt x="7988" y="9068"/>
                    <a:pt x="7972" y="9123"/>
                    <a:pt x="7955" y="9179"/>
                  </a:cubicBezTo>
                  <a:cubicBezTo>
                    <a:pt x="7826" y="9335"/>
                    <a:pt x="7673" y="9471"/>
                    <a:pt x="7503" y="9584"/>
                  </a:cubicBezTo>
                  <a:cubicBezTo>
                    <a:pt x="7413" y="9644"/>
                    <a:pt x="7326" y="9708"/>
                    <a:pt x="7260" y="9789"/>
                  </a:cubicBezTo>
                  <a:cubicBezTo>
                    <a:pt x="7237" y="9817"/>
                    <a:pt x="7204" y="9852"/>
                    <a:pt x="7267" y="9877"/>
                  </a:cubicBezTo>
                  <a:cubicBezTo>
                    <a:pt x="7261" y="9876"/>
                    <a:pt x="7256" y="9876"/>
                    <a:pt x="7250" y="9876"/>
                  </a:cubicBezTo>
                  <a:cubicBezTo>
                    <a:pt x="7159" y="9876"/>
                    <a:pt x="7127" y="9924"/>
                    <a:pt x="7159" y="10012"/>
                  </a:cubicBezTo>
                  <a:cubicBezTo>
                    <a:pt x="7071" y="10012"/>
                    <a:pt x="7047" y="10041"/>
                    <a:pt x="7102" y="10103"/>
                  </a:cubicBezTo>
                  <a:cubicBezTo>
                    <a:pt x="6989" y="10079"/>
                    <a:pt x="6942" y="10020"/>
                    <a:pt x="6974" y="9918"/>
                  </a:cubicBezTo>
                  <a:cubicBezTo>
                    <a:pt x="7004" y="9820"/>
                    <a:pt x="7069" y="9739"/>
                    <a:pt x="7157" y="9672"/>
                  </a:cubicBezTo>
                  <a:cubicBezTo>
                    <a:pt x="7285" y="9576"/>
                    <a:pt x="7415" y="9485"/>
                    <a:pt x="7546" y="9394"/>
                  </a:cubicBezTo>
                  <a:cubicBezTo>
                    <a:pt x="7700" y="9288"/>
                    <a:pt x="7837" y="9170"/>
                    <a:pt x="7921" y="9014"/>
                  </a:cubicBezTo>
                  <a:lnTo>
                    <a:pt x="8005" y="9012"/>
                  </a:lnTo>
                  <a:close/>
                  <a:moveTo>
                    <a:pt x="7993" y="9287"/>
                  </a:moveTo>
                  <a:cubicBezTo>
                    <a:pt x="8011" y="9287"/>
                    <a:pt x="8026" y="9294"/>
                    <a:pt x="8028" y="9310"/>
                  </a:cubicBezTo>
                  <a:cubicBezTo>
                    <a:pt x="8036" y="9449"/>
                    <a:pt x="8016" y="9579"/>
                    <a:pt x="7895" y="9686"/>
                  </a:cubicBezTo>
                  <a:cubicBezTo>
                    <a:pt x="7685" y="9871"/>
                    <a:pt x="7432" y="10010"/>
                    <a:pt x="7201" y="10173"/>
                  </a:cubicBezTo>
                  <a:cubicBezTo>
                    <a:pt x="7179" y="10188"/>
                    <a:pt x="7161" y="10195"/>
                    <a:pt x="7148" y="10195"/>
                  </a:cubicBezTo>
                  <a:cubicBezTo>
                    <a:pt x="7111" y="10195"/>
                    <a:pt x="7104" y="10148"/>
                    <a:pt x="7108" y="10105"/>
                  </a:cubicBezTo>
                  <a:lnTo>
                    <a:pt x="7108" y="10105"/>
                  </a:lnTo>
                  <a:lnTo>
                    <a:pt x="7108" y="10106"/>
                  </a:lnTo>
                  <a:cubicBezTo>
                    <a:pt x="7154" y="10087"/>
                    <a:pt x="7174" y="10057"/>
                    <a:pt x="7162" y="10013"/>
                  </a:cubicBezTo>
                  <a:cubicBezTo>
                    <a:pt x="7232" y="9987"/>
                    <a:pt x="7269" y="9943"/>
                    <a:pt x="7268" y="9877"/>
                  </a:cubicBezTo>
                  <a:cubicBezTo>
                    <a:pt x="7445" y="9747"/>
                    <a:pt x="7625" y="9620"/>
                    <a:pt x="7798" y="9487"/>
                  </a:cubicBezTo>
                  <a:cubicBezTo>
                    <a:pt x="7868" y="9432"/>
                    <a:pt x="7944" y="9379"/>
                    <a:pt x="7966" y="9292"/>
                  </a:cubicBezTo>
                  <a:cubicBezTo>
                    <a:pt x="7975" y="9288"/>
                    <a:pt x="7984" y="9287"/>
                    <a:pt x="7993" y="9287"/>
                  </a:cubicBezTo>
                  <a:close/>
                  <a:moveTo>
                    <a:pt x="8685" y="11184"/>
                  </a:moveTo>
                  <a:lnTo>
                    <a:pt x="8685" y="11186"/>
                  </a:lnTo>
                  <a:cubicBezTo>
                    <a:pt x="8679" y="11190"/>
                    <a:pt x="8673" y="11195"/>
                    <a:pt x="8666" y="11196"/>
                  </a:cubicBezTo>
                  <a:cubicBezTo>
                    <a:pt x="8673" y="11194"/>
                    <a:pt x="8679" y="11190"/>
                    <a:pt x="8685" y="11184"/>
                  </a:cubicBezTo>
                  <a:close/>
                  <a:moveTo>
                    <a:pt x="22493" y="11241"/>
                  </a:moveTo>
                  <a:lnTo>
                    <a:pt x="22493" y="11241"/>
                  </a:lnTo>
                  <a:cubicBezTo>
                    <a:pt x="22491" y="11251"/>
                    <a:pt x="22489" y="11260"/>
                    <a:pt x="22486" y="11271"/>
                  </a:cubicBezTo>
                  <a:cubicBezTo>
                    <a:pt x="22489" y="11260"/>
                    <a:pt x="22491" y="11250"/>
                    <a:pt x="22493" y="11241"/>
                  </a:cubicBezTo>
                  <a:close/>
                  <a:moveTo>
                    <a:pt x="21105" y="9178"/>
                  </a:moveTo>
                  <a:cubicBezTo>
                    <a:pt x="21276" y="9351"/>
                    <a:pt x="21327" y="9565"/>
                    <a:pt x="21379" y="9779"/>
                  </a:cubicBezTo>
                  <a:cubicBezTo>
                    <a:pt x="21389" y="9858"/>
                    <a:pt x="21398" y="9936"/>
                    <a:pt x="21408" y="10013"/>
                  </a:cubicBezTo>
                  <a:lnTo>
                    <a:pt x="21408" y="10015"/>
                  </a:lnTo>
                  <a:cubicBezTo>
                    <a:pt x="21467" y="10187"/>
                    <a:pt x="21490" y="10388"/>
                    <a:pt x="21703" y="10475"/>
                  </a:cubicBezTo>
                  <a:cubicBezTo>
                    <a:pt x="21906" y="10558"/>
                    <a:pt x="21979" y="10692"/>
                    <a:pt x="22015" y="10863"/>
                  </a:cubicBezTo>
                  <a:cubicBezTo>
                    <a:pt x="22029" y="10929"/>
                    <a:pt x="22065" y="10991"/>
                    <a:pt x="22096" y="11052"/>
                  </a:cubicBezTo>
                  <a:cubicBezTo>
                    <a:pt x="22102" y="11071"/>
                    <a:pt x="22121" y="11083"/>
                    <a:pt x="22140" y="11083"/>
                  </a:cubicBezTo>
                  <a:cubicBezTo>
                    <a:pt x="22126" y="11105"/>
                    <a:pt x="22151" y="11127"/>
                    <a:pt x="22166" y="11147"/>
                  </a:cubicBezTo>
                  <a:cubicBezTo>
                    <a:pt x="22218" y="11216"/>
                    <a:pt x="22314" y="11239"/>
                    <a:pt x="22383" y="11290"/>
                  </a:cubicBezTo>
                  <a:cubicBezTo>
                    <a:pt x="22312" y="11294"/>
                    <a:pt x="22240" y="11296"/>
                    <a:pt x="22169" y="11300"/>
                  </a:cubicBezTo>
                  <a:cubicBezTo>
                    <a:pt x="22155" y="11300"/>
                    <a:pt x="22142" y="11301"/>
                    <a:pt x="22128" y="11301"/>
                  </a:cubicBezTo>
                  <a:cubicBezTo>
                    <a:pt x="21886" y="11301"/>
                    <a:pt x="21726" y="11189"/>
                    <a:pt x="21616" y="11007"/>
                  </a:cubicBezTo>
                  <a:cubicBezTo>
                    <a:pt x="21529" y="10863"/>
                    <a:pt x="21481" y="10709"/>
                    <a:pt x="21441" y="10553"/>
                  </a:cubicBezTo>
                  <a:cubicBezTo>
                    <a:pt x="21396" y="10375"/>
                    <a:pt x="21363" y="10194"/>
                    <a:pt x="21324" y="10015"/>
                  </a:cubicBezTo>
                  <a:cubicBezTo>
                    <a:pt x="21233" y="9753"/>
                    <a:pt x="21211" y="9474"/>
                    <a:pt x="21054" y="9228"/>
                  </a:cubicBezTo>
                  <a:cubicBezTo>
                    <a:pt x="21061" y="9220"/>
                    <a:pt x="21062" y="9210"/>
                    <a:pt x="21056" y="9201"/>
                  </a:cubicBezTo>
                  <a:lnTo>
                    <a:pt x="21105" y="9178"/>
                  </a:lnTo>
                  <a:close/>
                  <a:moveTo>
                    <a:pt x="20281" y="11111"/>
                  </a:moveTo>
                  <a:cubicBezTo>
                    <a:pt x="20313" y="11111"/>
                    <a:pt x="20343" y="11116"/>
                    <a:pt x="20349" y="11151"/>
                  </a:cubicBezTo>
                  <a:cubicBezTo>
                    <a:pt x="20370" y="11275"/>
                    <a:pt x="20386" y="11398"/>
                    <a:pt x="20403" y="11522"/>
                  </a:cubicBezTo>
                  <a:cubicBezTo>
                    <a:pt x="20365" y="11526"/>
                    <a:pt x="20326" y="11533"/>
                    <a:pt x="20285" y="11533"/>
                  </a:cubicBezTo>
                  <a:cubicBezTo>
                    <a:pt x="20252" y="11533"/>
                    <a:pt x="20218" y="11529"/>
                    <a:pt x="20180" y="11515"/>
                  </a:cubicBezTo>
                  <a:cubicBezTo>
                    <a:pt x="20159" y="11381"/>
                    <a:pt x="20243" y="11251"/>
                    <a:pt x="20246" y="11113"/>
                  </a:cubicBezTo>
                  <a:lnTo>
                    <a:pt x="20246" y="11112"/>
                  </a:lnTo>
                  <a:cubicBezTo>
                    <a:pt x="20258" y="11112"/>
                    <a:pt x="20270" y="11111"/>
                    <a:pt x="20281" y="11111"/>
                  </a:cubicBezTo>
                  <a:close/>
                  <a:moveTo>
                    <a:pt x="27961" y="9732"/>
                  </a:moveTo>
                  <a:cubicBezTo>
                    <a:pt x="28099" y="9790"/>
                    <a:pt x="28212" y="9872"/>
                    <a:pt x="28260" y="9980"/>
                  </a:cubicBezTo>
                  <a:cubicBezTo>
                    <a:pt x="28369" y="10223"/>
                    <a:pt x="28578" y="10383"/>
                    <a:pt x="28816" y="10519"/>
                  </a:cubicBezTo>
                  <a:cubicBezTo>
                    <a:pt x="29053" y="10654"/>
                    <a:pt x="29189" y="10838"/>
                    <a:pt x="29241" y="11074"/>
                  </a:cubicBezTo>
                  <a:cubicBezTo>
                    <a:pt x="29296" y="11317"/>
                    <a:pt x="29182" y="11497"/>
                    <a:pt x="28942" y="11680"/>
                  </a:cubicBezTo>
                  <a:cubicBezTo>
                    <a:pt x="28954" y="11552"/>
                    <a:pt x="28968" y="11465"/>
                    <a:pt x="28969" y="11377"/>
                  </a:cubicBezTo>
                  <a:cubicBezTo>
                    <a:pt x="28970" y="11113"/>
                    <a:pt x="28867" y="10885"/>
                    <a:pt x="28628" y="10710"/>
                  </a:cubicBezTo>
                  <a:cubicBezTo>
                    <a:pt x="28533" y="10640"/>
                    <a:pt x="28432" y="10578"/>
                    <a:pt x="28338" y="10508"/>
                  </a:cubicBezTo>
                  <a:cubicBezTo>
                    <a:pt x="28017" y="10268"/>
                    <a:pt x="27951" y="10133"/>
                    <a:pt x="27961" y="9732"/>
                  </a:cubicBezTo>
                  <a:close/>
                  <a:moveTo>
                    <a:pt x="20673" y="7311"/>
                  </a:moveTo>
                  <a:lnTo>
                    <a:pt x="20673" y="7311"/>
                  </a:lnTo>
                  <a:cubicBezTo>
                    <a:pt x="20704" y="7337"/>
                    <a:pt x="20747" y="7359"/>
                    <a:pt x="20720" y="7405"/>
                  </a:cubicBezTo>
                  <a:lnTo>
                    <a:pt x="20721" y="7405"/>
                  </a:lnTo>
                  <a:cubicBezTo>
                    <a:pt x="20941" y="7513"/>
                    <a:pt x="21120" y="7668"/>
                    <a:pt x="21316" y="7802"/>
                  </a:cubicBezTo>
                  <a:cubicBezTo>
                    <a:pt x="21348" y="7824"/>
                    <a:pt x="21368" y="7862"/>
                    <a:pt x="21415" y="7862"/>
                  </a:cubicBezTo>
                  <a:cubicBezTo>
                    <a:pt x="21417" y="7862"/>
                    <a:pt x="21418" y="7862"/>
                    <a:pt x="21420" y="7862"/>
                  </a:cubicBezTo>
                  <a:cubicBezTo>
                    <a:pt x="21563" y="8108"/>
                    <a:pt x="21686" y="8357"/>
                    <a:pt x="21683" y="8639"/>
                  </a:cubicBezTo>
                  <a:cubicBezTo>
                    <a:pt x="21820" y="9053"/>
                    <a:pt x="21872" y="9106"/>
                    <a:pt x="22333" y="9106"/>
                  </a:cubicBezTo>
                  <a:cubicBezTo>
                    <a:pt x="22363" y="9106"/>
                    <a:pt x="22395" y="9105"/>
                    <a:pt x="22429" y="9105"/>
                  </a:cubicBezTo>
                  <a:cubicBezTo>
                    <a:pt x="22536" y="9104"/>
                    <a:pt x="22643" y="9102"/>
                    <a:pt x="22750" y="9102"/>
                  </a:cubicBezTo>
                  <a:cubicBezTo>
                    <a:pt x="22830" y="9102"/>
                    <a:pt x="22909" y="9103"/>
                    <a:pt x="22989" y="9107"/>
                  </a:cubicBezTo>
                  <a:cubicBezTo>
                    <a:pt x="23264" y="9122"/>
                    <a:pt x="23452" y="9247"/>
                    <a:pt x="23499" y="9440"/>
                  </a:cubicBezTo>
                  <a:cubicBezTo>
                    <a:pt x="23525" y="9546"/>
                    <a:pt x="23511" y="9651"/>
                    <a:pt x="23483" y="9757"/>
                  </a:cubicBezTo>
                  <a:cubicBezTo>
                    <a:pt x="23443" y="9904"/>
                    <a:pt x="23367" y="10043"/>
                    <a:pt x="23360" y="10196"/>
                  </a:cubicBezTo>
                  <a:cubicBezTo>
                    <a:pt x="23334" y="10321"/>
                    <a:pt x="23307" y="10446"/>
                    <a:pt x="23410" y="10558"/>
                  </a:cubicBezTo>
                  <a:cubicBezTo>
                    <a:pt x="23433" y="10634"/>
                    <a:pt x="23510" y="10670"/>
                    <a:pt x="23581" y="10684"/>
                  </a:cubicBezTo>
                  <a:cubicBezTo>
                    <a:pt x="23840" y="10736"/>
                    <a:pt x="24103" y="10775"/>
                    <a:pt x="24355" y="10853"/>
                  </a:cubicBezTo>
                  <a:cubicBezTo>
                    <a:pt x="24356" y="10853"/>
                    <a:pt x="24356" y="10852"/>
                    <a:pt x="24357" y="10852"/>
                  </a:cubicBezTo>
                  <a:lnTo>
                    <a:pt x="24357" y="10852"/>
                  </a:lnTo>
                  <a:cubicBezTo>
                    <a:pt x="24351" y="10861"/>
                    <a:pt x="24347" y="10871"/>
                    <a:pt x="24363" y="10886"/>
                  </a:cubicBezTo>
                  <a:cubicBezTo>
                    <a:pt x="24372" y="10893"/>
                    <a:pt x="24379" y="10895"/>
                    <a:pt x="24386" y="10895"/>
                  </a:cubicBezTo>
                  <a:cubicBezTo>
                    <a:pt x="24396" y="10895"/>
                    <a:pt x="24405" y="10890"/>
                    <a:pt x="24413" y="10886"/>
                  </a:cubicBezTo>
                  <a:lnTo>
                    <a:pt x="24413" y="10886"/>
                  </a:lnTo>
                  <a:cubicBezTo>
                    <a:pt x="24384" y="10904"/>
                    <a:pt x="24393" y="10925"/>
                    <a:pt x="24411" y="10953"/>
                  </a:cubicBezTo>
                  <a:cubicBezTo>
                    <a:pt x="24500" y="11086"/>
                    <a:pt x="24499" y="11227"/>
                    <a:pt x="24450" y="11370"/>
                  </a:cubicBezTo>
                  <a:cubicBezTo>
                    <a:pt x="24432" y="11422"/>
                    <a:pt x="24411" y="11471"/>
                    <a:pt x="24430" y="11524"/>
                  </a:cubicBezTo>
                  <a:cubicBezTo>
                    <a:pt x="24409" y="11610"/>
                    <a:pt x="24454" y="11705"/>
                    <a:pt x="24392" y="11788"/>
                  </a:cubicBezTo>
                  <a:cubicBezTo>
                    <a:pt x="24127" y="11650"/>
                    <a:pt x="24127" y="11650"/>
                    <a:pt x="24203" y="11420"/>
                  </a:cubicBezTo>
                  <a:cubicBezTo>
                    <a:pt x="24311" y="11098"/>
                    <a:pt x="24153" y="10886"/>
                    <a:pt x="23760" y="10834"/>
                  </a:cubicBezTo>
                  <a:cubicBezTo>
                    <a:pt x="23647" y="10819"/>
                    <a:pt x="23529" y="10823"/>
                    <a:pt x="23412" y="10819"/>
                  </a:cubicBezTo>
                  <a:cubicBezTo>
                    <a:pt x="23323" y="10816"/>
                    <a:pt x="23234" y="10821"/>
                    <a:pt x="23145" y="10810"/>
                  </a:cubicBezTo>
                  <a:cubicBezTo>
                    <a:pt x="22915" y="10781"/>
                    <a:pt x="22871" y="10715"/>
                    <a:pt x="22971" y="10530"/>
                  </a:cubicBezTo>
                  <a:cubicBezTo>
                    <a:pt x="23038" y="10406"/>
                    <a:pt x="23126" y="10290"/>
                    <a:pt x="23200" y="10169"/>
                  </a:cubicBezTo>
                  <a:cubicBezTo>
                    <a:pt x="23429" y="9785"/>
                    <a:pt x="23290" y="9483"/>
                    <a:pt x="22814" y="9336"/>
                  </a:cubicBezTo>
                  <a:cubicBezTo>
                    <a:pt x="22636" y="9280"/>
                    <a:pt x="22449" y="9269"/>
                    <a:pt x="22263" y="9260"/>
                  </a:cubicBezTo>
                  <a:cubicBezTo>
                    <a:pt x="21694" y="9228"/>
                    <a:pt x="21596" y="9137"/>
                    <a:pt x="21585" y="8640"/>
                  </a:cubicBezTo>
                  <a:cubicBezTo>
                    <a:pt x="21535" y="8338"/>
                    <a:pt x="21345" y="8109"/>
                    <a:pt x="21083" y="7909"/>
                  </a:cubicBezTo>
                  <a:cubicBezTo>
                    <a:pt x="20931" y="7794"/>
                    <a:pt x="20776" y="7676"/>
                    <a:pt x="20709" y="7500"/>
                  </a:cubicBezTo>
                  <a:cubicBezTo>
                    <a:pt x="20697" y="7468"/>
                    <a:pt x="20665" y="7434"/>
                    <a:pt x="20715" y="7405"/>
                  </a:cubicBezTo>
                  <a:cubicBezTo>
                    <a:pt x="20626" y="7401"/>
                    <a:pt x="20685" y="7343"/>
                    <a:pt x="20673" y="7311"/>
                  </a:cubicBezTo>
                  <a:close/>
                  <a:moveTo>
                    <a:pt x="21308" y="10752"/>
                  </a:moveTo>
                  <a:cubicBezTo>
                    <a:pt x="21326" y="10811"/>
                    <a:pt x="21345" y="10869"/>
                    <a:pt x="21363" y="10929"/>
                  </a:cubicBezTo>
                  <a:cubicBezTo>
                    <a:pt x="21477" y="11175"/>
                    <a:pt x="21651" y="11375"/>
                    <a:pt x="21960" y="11464"/>
                  </a:cubicBezTo>
                  <a:cubicBezTo>
                    <a:pt x="22162" y="11471"/>
                    <a:pt x="22365" y="11468"/>
                    <a:pt x="22566" y="11486"/>
                  </a:cubicBezTo>
                  <a:cubicBezTo>
                    <a:pt x="22781" y="11504"/>
                    <a:pt x="22977" y="11560"/>
                    <a:pt x="23038" y="11797"/>
                  </a:cubicBezTo>
                  <a:cubicBezTo>
                    <a:pt x="22908" y="11767"/>
                    <a:pt x="22793" y="11753"/>
                    <a:pt x="22711" y="11669"/>
                  </a:cubicBezTo>
                  <a:cubicBezTo>
                    <a:pt x="22478" y="11551"/>
                    <a:pt x="22210" y="11558"/>
                    <a:pt x="21958" y="11511"/>
                  </a:cubicBezTo>
                  <a:lnTo>
                    <a:pt x="21958" y="11512"/>
                  </a:lnTo>
                  <a:cubicBezTo>
                    <a:pt x="21818" y="11507"/>
                    <a:pt x="21679" y="11472"/>
                    <a:pt x="21553" y="11410"/>
                  </a:cubicBezTo>
                  <a:cubicBezTo>
                    <a:pt x="21526" y="11398"/>
                    <a:pt x="21499" y="11382"/>
                    <a:pt x="21474" y="11382"/>
                  </a:cubicBezTo>
                  <a:cubicBezTo>
                    <a:pt x="21469" y="11382"/>
                    <a:pt x="21464" y="11383"/>
                    <a:pt x="21459" y="11384"/>
                  </a:cubicBezTo>
                  <a:cubicBezTo>
                    <a:pt x="21476" y="11359"/>
                    <a:pt x="21448" y="11331"/>
                    <a:pt x="21429" y="11306"/>
                  </a:cubicBezTo>
                  <a:cubicBezTo>
                    <a:pt x="21339" y="11190"/>
                    <a:pt x="21301" y="11061"/>
                    <a:pt x="21276" y="10926"/>
                  </a:cubicBezTo>
                  <a:cubicBezTo>
                    <a:pt x="21265" y="10866"/>
                    <a:pt x="21228" y="10800"/>
                    <a:pt x="21308" y="10752"/>
                  </a:cubicBezTo>
                  <a:close/>
                  <a:moveTo>
                    <a:pt x="20954" y="9577"/>
                  </a:moveTo>
                  <a:lnTo>
                    <a:pt x="20954" y="9577"/>
                  </a:lnTo>
                  <a:cubicBezTo>
                    <a:pt x="21037" y="9689"/>
                    <a:pt x="20953" y="9779"/>
                    <a:pt x="20951" y="9872"/>
                  </a:cubicBezTo>
                  <a:lnTo>
                    <a:pt x="20818" y="10242"/>
                  </a:lnTo>
                  <a:cubicBezTo>
                    <a:pt x="20764" y="10479"/>
                    <a:pt x="20711" y="10716"/>
                    <a:pt x="20723" y="10958"/>
                  </a:cubicBezTo>
                  <a:cubicBezTo>
                    <a:pt x="20742" y="11331"/>
                    <a:pt x="20833" y="11678"/>
                    <a:pt x="21190" y="11931"/>
                  </a:cubicBezTo>
                  <a:cubicBezTo>
                    <a:pt x="21211" y="11946"/>
                    <a:pt x="21214" y="11963"/>
                    <a:pt x="21202" y="11982"/>
                  </a:cubicBezTo>
                  <a:cubicBezTo>
                    <a:pt x="21219" y="11978"/>
                    <a:pt x="21233" y="11976"/>
                    <a:pt x="21245" y="11976"/>
                  </a:cubicBezTo>
                  <a:cubicBezTo>
                    <a:pt x="21297" y="11976"/>
                    <a:pt x="21308" y="12011"/>
                    <a:pt x="21300" y="12064"/>
                  </a:cubicBezTo>
                  <a:cubicBezTo>
                    <a:pt x="21271" y="12034"/>
                    <a:pt x="21180" y="12061"/>
                    <a:pt x="21199" y="11988"/>
                  </a:cubicBezTo>
                  <a:lnTo>
                    <a:pt x="21199" y="11988"/>
                  </a:lnTo>
                  <a:cubicBezTo>
                    <a:pt x="21194" y="11988"/>
                    <a:pt x="21190" y="11988"/>
                    <a:pt x="21185" y="11988"/>
                  </a:cubicBezTo>
                  <a:cubicBezTo>
                    <a:pt x="20996" y="11988"/>
                    <a:pt x="20888" y="11868"/>
                    <a:pt x="20781" y="11763"/>
                  </a:cubicBezTo>
                  <a:cubicBezTo>
                    <a:pt x="20564" y="11552"/>
                    <a:pt x="20510" y="11289"/>
                    <a:pt x="20532" y="11017"/>
                  </a:cubicBezTo>
                  <a:cubicBezTo>
                    <a:pt x="20553" y="10749"/>
                    <a:pt x="20620" y="10486"/>
                    <a:pt x="20726" y="10240"/>
                  </a:cubicBezTo>
                  <a:cubicBezTo>
                    <a:pt x="20774" y="10017"/>
                    <a:pt x="20868" y="9805"/>
                    <a:pt x="20954" y="9577"/>
                  </a:cubicBezTo>
                  <a:close/>
                  <a:moveTo>
                    <a:pt x="21011" y="10056"/>
                  </a:moveTo>
                  <a:lnTo>
                    <a:pt x="21011" y="10056"/>
                  </a:lnTo>
                  <a:cubicBezTo>
                    <a:pt x="21004" y="10122"/>
                    <a:pt x="20991" y="10187"/>
                    <a:pt x="21023" y="10248"/>
                  </a:cubicBezTo>
                  <a:cubicBezTo>
                    <a:pt x="21031" y="10249"/>
                    <a:pt x="21039" y="10249"/>
                    <a:pt x="21045" y="10249"/>
                  </a:cubicBezTo>
                  <a:cubicBezTo>
                    <a:pt x="21118" y="10249"/>
                    <a:pt x="21088" y="10178"/>
                    <a:pt x="21126" y="10155"/>
                  </a:cubicBezTo>
                  <a:cubicBezTo>
                    <a:pt x="21163" y="10192"/>
                    <a:pt x="21169" y="10234"/>
                    <a:pt x="21162" y="10280"/>
                  </a:cubicBezTo>
                  <a:cubicBezTo>
                    <a:pt x="21249" y="10401"/>
                    <a:pt x="21169" y="10526"/>
                    <a:pt x="21175" y="10648"/>
                  </a:cubicBezTo>
                  <a:cubicBezTo>
                    <a:pt x="21155" y="10926"/>
                    <a:pt x="21173" y="11195"/>
                    <a:pt x="21418" y="11410"/>
                  </a:cubicBezTo>
                  <a:cubicBezTo>
                    <a:pt x="21421" y="11409"/>
                    <a:pt x="21423" y="11408"/>
                    <a:pt x="21427" y="11407"/>
                  </a:cubicBezTo>
                  <a:lnTo>
                    <a:pt x="21427" y="11407"/>
                  </a:lnTo>
                  <a:cubicBezTo>
                    <a:pt x="21425" y="11409"/>
                    <a:pt x="21422" y="11411"/>
                    <a:pt x="21420" y="11415"/>
                  </a:cubicBezTo>
                  <a:cubicBezTo>
                    <a:pt x="21580" y="11573"/>
                    <a:pt x="21809" y="11581"/>
                    <a:pt x="22025" y="11621"/>
                  </a:cubicBezTo>
                  <a:cubicBezTo>
                    <a:pt x="22213" y="11655"/>
                    <a:pt x="22420" y="11629"/>
                    <a:pt x="22584" y="11744"/>
                  </a:cubicBezTo>
                  <a:cubicBezTo>
                    <a:pt x="22468" y="11755"/>
                    <a:pt x="22353" y="11760"/>
                    <a:pt x="22240" y="11778"/>
                  </a:cubicBezTo>
                  <a:cubicBezTo>
                    <a:pt x="22139" y="11793"/>
                    <a:pt x="22039" y="11801"/>
                    <a:pt x="21939" y="11801"/>
                  </a:cubicBezTo>
                  <a:cubicBezTo>
                    <a:pt x="21801" y="11801"/>
                    <a:pt x="21665" y="11785"/>
                    <a:pt x="21529" y="11748"/>
                  </a:cubicBezTo>
                  <a:cubicBezTo>
                    <a:pt x="21507" y="11721"/>
                    <a:pt x="21480" y="11700"/>
                    <a:pt x="21441" y="11700"/>
                  </a:cubicBezTo>
                  <a:cubicBezTo>
                    <a:pt x="21434" y="11700"/>
                    <a:pt x="21428" y="11700"/>
                    <a:pt x="21421" y="11701"/>
                  </a:cubicBezTo>
                  <a:cubicBezTo>
                    <a:pt x="21381" y="11763"/>
                    <a:pt x="21418" y="11801"/>
                    <a:pt x="21477" y="11830"/>
                  </a:cubicBezTo>
                  <a:cubicBezTo>
                    <a:pt x="21573" y="11875"/>
                    <a:pt x="21678" y="11893"/>
                    <a:pt x="21786" y="11900"/>
                  </a:cubicBezTo>
                  <a:cubicBezTo>
                    <a:pt x="21828" y="11902"/>
                    <a:pt x="21870" y="11904"/>
                    <a:pt x="21912" y="11904"/>
                  </a:cubicBezTo>
                  <a:cubicBezTo>
                    <a:pt x="22075" y="11904"/>
                    <a:pt x="22238" y="11887"/>
                    <a:pt x="22399" y="11868"/>
                  </a:cubicBezTo>
                  <a:cubicBezTo>
                    <a:pt x="22478" y="11859"/>
                    <a:pt x="22547" y="11854"/>
                    <a:pt x="22613" y="11854"/>
                  </a:cubicBezTo>
                  <a:cubicBezTo>
                    <a:pt x="22803" y="11854"/>
                    <a:pt x="22961" y="11895"/>
                    <a:pt x="23216" y="11996"/>
                  </a:cubicBezTo>
                  <a:cubicBezTo>
                    <a:pt x="23074" y="12087"/>
                    <a:pt x="22929" y="12142"/>
                    <a:pt x="22779" y="12142"/>
                  </a:cubicBezTo>
                  <a:cubicBezTo>
                    <a:pt x="22688" y="12142"/>
                    <a:pt x="22596" y="12121"/>
                    <a:pt x="22502" y="12076"/>
                  </a:cubicBezTo>
                  <a:cubicBezTo>
                    <a:pt x="22372" y="12014"/>
                    <a:pt x="22242" y="11985"/>
                    <a:pt x="22109" y="11985"/>
                  </a:cubicBezTo>
                  <a:cubicBezTo>
                    <a:pt x="22027" y="11985"/>
                    <a:pt x="21944" y="11996"/>
                    <a:pt x="21857" y="12018"/>
                  </a:cubicBezTo>
                  <a:cubicBezTo>
                    <a:pt x="21797" y="12034"/>
                    <a:pt x="21735" y="12042"/>
                    <a:pt x="21674" y="12042"/>
                  </a:cubicBezTo>
                  <a:cubicBezTo>
                    <a:pt x="21611" y="12042"/>
                    <a:pt x="21548" y="12033"/>
                    <a:pt x="21488" y="12017"/>
                  </a:cubicBezTo>
                  <a:lnTo>
                    <a:pt x="21488" y="12018"/>
                  </a:lnTo>
                  <a:cubicBezTo>
                    <a:pt x="21089" y="11807"/>
                    <a:pt x="20871" y="11504"/>
                    <a:pt x="20835" y="11106"/>
                  </a:cubicBezTo>
                  <a:cubicBezTo>
                    <a:pt x="20814" y="10862"/>
                    <a:pt x="20831" y="10617"/>
                    <a:pt x="20888" y="10381"/>
                  </a:cubicBezTo>
                  <a:cubicBezTo>
                    <a:pt x="20904" y="10265"/>
                    <a:pt x="20893" y="10143"/>
                    <a:pt x="21011" y="10056"/>
                  </a:cubicBezTo>
                  <a:close/>
                  <a:moveTo>
                    <a:pt x="22270" y="12208"/>
                  </a:moveTo>
                  <a:cubicBezTo>
                    <a:pt x="22294" y="12208"/>
                    <a:pt x="22322" y="12216"/>
                    <a:pt x="22316" y="12233"/>
                  </a:cubicBezTo>
                  <a:lnTo>
                    <a:pt x="22317" y="12233"/>
                  </a:lnTo>
                  <a:cubicBezTo>
                    <a:pt x="22303" y="12281"/>
                    <a:pt x="22257" y="12297"/>
                    <a:pt x="22203" y="12297"/>
                  </a:cubicBezTo>
                  <a:cubicBezTo>
                    <a:pt x="22201" y="12297"/>
                    <a:pt x="22199" y="12297"/>
                    <a:pt x="22197" y="12297"/>
                  </a:cubicBezTo>
                  <a:cubicBezTo>
                    <a:pt x="22178" y="12288"/>
                    <a:pt x="22144" y="12289"/>
                    <a:pt x="22157" y="12257"/>
                  </a:cubicBezTo>
                  <a:cubicBezTo>
                    <a:pt x="22175" y="12214"/>
                    <a:pt x="22219" y="12210"/>
                    <a:pt x="22262" y="12208"/>
                  </a:cubicBezTo>
                  <a:cubicBezTo>
                    <a:pt x="22264" y="12208"/>
                    <a:pt x="22267" y="12208"/>
                    <a:pt x="22270" y="12208"/>
                  </a:cubicBezTo>
                  <a:close/>
                  <a:moveTo>
                    <a:pt x="8724" y="10010"/>
                  </a:moveTo>
                  <a:cubicBezTo>
                    <a:pt x="8710" y="10091"/>
                    <a:pt x="8739" y="10179"/>
                    <a:pt x="8667" y="10251"/>
                  </a:cubicBezTo>
                  <a:cubicBezTo>
                    <a:pt x="8658" y="10287"/>
                    <a:pt x="8646" y="10322"/>
                    <a:pt x="8630" y="10358"/>
                  </a:cubicBezTo>
                  <a:cubicBezTo>
                    <a:pt x="8508" y="10603"/>
                    <a:pt x="8314" y="10804"/>
                    <a:pt x="8100" y="10995"/>
                  </a:cubicBezTo>
                  <a:cubicBezTo>
                    <a:pt x="7996" y="11089"/>
                    <a:pt x="7853" y="11158"/>
                    <a:pt x="7802" y="11291"/>
                  </a:cubicBezTo>
                  <a:cubicBezTo>
                    <a:pt x="7795" y="11290"/>
                    <a:pt x="7789" y="11290"/>
                    <a:pt x="7784" y="11290"/>
                  </a:cubicBezTo>
                  <a:cubicBezTo>
                    <a:pt x="7752" y="11290"/>
                    <a:pt x="7743" y="11307"/>
                    <a:pt x="7746" y="11338"/>
                  </a:cubicBezTo>
                  <a:cubicBezTo>
                    <a:pt x="7743" y="11337"/>
                    <a:pt x="7740" y="11337"/>
                    <a:pt x="7737" y="11337"/>
                  </a:cubicBezTo>
                  <a:cubicBezTo>
                    <a:pt x="7704" y="11337"/>
                    <a:pt x="7691" y="11356"/>
                    <a:pt x="7692" y="11384"/>
                  </a:cubicBezTo>
                  <a:cubicBezTo>
                    <a:pt x="7602" y="11441"/>
                    <a:pt x="7499" y="11491"/>
                    <a:pt x="7532" y="11610"/>
                  </a:cubicBezTo>
                  <a:cubicBezTo>
                    <a:pt x="7518" y="11598"/>
                    <a:pt x="7506" y="11594"/>
                    <a:pt x="7496" y="11594"/>
                  </a:cubicBezTo>
                  <a:cubicBezTo>
                    <a:pt x="7470" y="11594"/>
                    <a:pt x="7454" y="11622"/>
                    <a:pt x="7442" y="11640"/>
                  </a:cubicBezTo>
                  <a:cubicBezTo>
                    <a:pt x="7341" y="11770"/>
                    <a:pt x="7273" y="11913"/>
                    <a:pt x="7251" y="12070"/>
                  </a:cubicBezTo>
                  <a:cubicBezTo>
                    <a:pt x="7256" y="12147"/>
                    <a:pt x="7261" y="12225"/>
                    <a:pt x="7266" y="12301"/>
                  </a:cubicBezTo>
                  <a:cubicBezTo>
                    <a:pt x="7266" y="12301"/>
                    <a:pt x="7266" y="12301"/>
                    <a:pt x="7266" y="12301"/>
                  </a:cubicBezTo>
                  <a:lnTo>
                    <a:pt x="7266" y="12301"/>
                  </a:lnTo>
                  <a:cubicBezTo>
                    <a:pt x="7259" y="12303"/>
                    <a:pt x="7252" y="12304"/>
                    <a:pt x="7244" y="12304"/>
                  </a:cubicBezTo>
                  <a:cubicBezTo>
                    <a:pt x="7234" y="12304"/>
                    <a:pt x="7224" y="12302"/>
                    <a:pt x="7215" y="12298"/>
                  </a:cubicBezTo>
                  <a:cubicBezTo>
                    <a:pt x="7206" y="12236"/>
                    <a:pt x="7150" y="12182"/>
                    <a:pt x="7171" y="12114"/>
                  </a:cubicBezTo>
                  <a:cubicBezTo>
                    <a:pt x="7068" y="11579"/>
                    <a:pt x="7283" y="11167"/>
                    <a:pt x="7822" y="10875"/>
                  </a:cubicBezTo>
                  <a:cubicBezTo>
                    <a:pt x="7956" y="10803"/>
                    <a:pt x="8087" y="10724"/>
                    <a:pt x="8215" y="10642"/>
                  </a:cubicBezTo>
                  <a:cubicBezTo>
                    <a:pt x="8396" y="10527"/>
                    <a:pt x="8520" y="10371"/>
                    <a:pt x="8619" y="10199"/>
                  </a:cubicBezTo>
                  <a:cubicBezTo>
                    <a:pt x="8635" y="10138"/>
                    <a:pt x="8652" y="10078"/>
                    <a:pt x="8670" y="10017"/>
                  </a:cubicBezTo>
                  <a:lnTo>
                    <a:pt x="8724" y="10010"/>
                  </a:lnTo>
                  <a:close/>
                  <a:moveTo>
                    <a:pt x="20640" y="5530"/>
                  </a:moveTo>
                  <a:cubicBezTo>
                    <a:pt x="20665" y="5579"/>
                    <a:pt x="20691" y="5628"/>
                    <a:pt x="20714" y="5676"/>
                  </a:cubicBezTo>
                  <a:cubicBezTo>
                    <a:pt x="20829" y="5924"/>
                    <a:pt x="21013" y="6127"/>
                    <a:pt x="21262" y="6285"/>
                  </a:cubicBezTo>
                  <a:cubicBezTo>
                    <a:pt x="21426" y="6391"/>
                    <a:pt x="21596" y="6490"/>
                    <a:pt x="21766" y="6587"/>
                  </a:cubicBezTo>
                  <a:cubicBezTo>
                    <a:pt x="22106" y="6782"/>
                    <a:pt x="22297" y="7053"/>
                    <a:pt x="22345" y="7399"/>
                  </a:cubicBezTo>
                  <a:cubicBezTo>
                    <a:pt x="22359" y="7513"/>
                    <a:pt x="22367" y="7627"/>
                    <a:pt x="22383" y="7741"/>
                  </a:cubicBezTo>
                  <a:cubicBezTo>
                    <a:pt x="22391" y="7818"/>
                    <a:pt x="22407" y="7892"/>
                    <a:pt x="22428" y="7965"/>
                  </a:cubicBezTo>
                  <a:cubicBezTo>
                    <a:pt x="22524" y="8255"/>
                    <a:pt x="22685" y="8385"/>
                    <a:pt x="22977" y="8385"/>
                  </a:cubicBezTo>
                  <a:cubicBezTo>
                    <a:pt x="23034" y="8385"/>
                    <a:pt x="23095" y="8380"/>
                    <a:pt x="23162" y="8370"/>
                  </a:cubicBezTo>
                  <a:cubicBezTo>
                    <a:pt x="23372" y="8341"/>
                    <a:pt x="23579" y="8291"/>
                    <a:pt x="23788" y="8251"/>
                  </a:cubicBezTo>
                  <a:cubicBezTo>
                    <a:pt x="23856" y="8238"/>
                    <a:pt x="23925" y="8232"/>
                    <a:pt x="23993" y="8232"/>
                  </a:cubicBezTo>
                  <a:cubicBezTo>
                    <a:pt x="24067" y="8232"/>
                    <a:pt x="24140" y="8239"/>
                    <a:pt x="24212" y="8254"/>
                  </a:cubicBezTo>
                  <a:cubicBezTo>
                    <a:pt x="24648" y="8348"/>
                    <a:pt x="24876" y="8664"/>
                    <a:pt x="24774" y="9037"/>
                  </a:cubicBezTo>
                  <a:cubicBezTo>
                    <a:pt x="24726" y="9207"/>
                    <a:pt x="24648" y="9371"/>
                    <a:pt x="24626" y="9547"/>
                  </a:cubicBezTo>
                  <a:cubicBezTo>
                    <a:pt x="24583" y="9878"/>
                    <a:pt x="24705" y="9998"/>
                    <a:pt x="25092" y="10012"/>
                  </a:cubicBezTo>
                  <a:cubicBezTo>
                    <a:pt x="25341" y="10020"/>
                    <a:pt x="25590" y="10007"/>
                    <a:pt x="25840" y="10042"/>
                  </a:cubicBezTo>
                  <a:cubicBezTo>
                    <a:pt x="26231" y="10095"/>
                    <a:pt x="26406" y="10488"/>
                    <a:pt x="26249" y="10752"/>
                  </a:cubicBezTo>
                  <a:cubicBezTo>
                    <a:pt x="26193" y="10847"/>
                    <a:pt x="26122" y="10936"/>
                    <a:pt x="26059" y="11027"/>
                  </a:cubicBezTo>
                  <a:cubicBezTo>
                    <a:pt x="25999" y="11112"/>
                    <a:pt x="25941" y="11197"/>
                    <a:pt x="25912" y="11295"/>
                  </a:cubicBezTo>
                  <a:cubicBezTo>
                    <a:pt x="25879" y="11410"/>
                    <a:pt x="25897" y="11524"/>
                    <a:pt x="26025" y="11574"/>
                  </a:cubicBezTo>
                  <a:cubicBezTo>
                    <a:pt x="26369" y="11705"/>
                    <a:pt x="26386" y="11940"/>
                    <a:pt x="26337" y="12206"/>
                  </a:cubicBezTo>
                  <a:lnTo>
                    <a:pt x="26213" y="12353"/>
                  </a:lnTo>
                  <a:lnTo>
                    <a:pt x="26138" y="12484"/>
                  </a:lnTo>
                  <a:cubicBezTo>
                    <a:pt x="26111" y="12499"/>
                    <a:pt x="26091" y="12538"/>
                    <a:pt x="26058" y="12538"/>
                  </a:cubicBezTo>
                  <a:cubicBezTo>
                    <a:pt x="26051" y="12538"/>
                    <a:pt x="26043" y="12536"/>
                    <a:pt x="26035" y="12532"/>
                  </a:cubicBezTo>
                  <a:cubicBezTo>
                    <a:pt x="25999" y="12516"/>
                    <a:pt x="26022" y="12477"/>
                    <a:pt x="26034" y="12449"/>
                  </a:cubicBezTo>
                  <a:cubicBezTo>
                    <a:pt x="26048" y="12414"/>
                    <a:pt x="26069" y="12380"/>
                    <a:pt x="26087" y="12346"/>
                  </a:cubicBezTo>
                  <a:cubicBezTo>
                    <a:pt x="26080" y="12222"/>
                    <a:pt x="26130" y="12093"/>
                    <a:pt x="26030" y="11980"/>
                  </a:cubicBezTo>
                  <a:cubicBezTo>
                    <a:pt x="26010" y="11866"/>
                    <a:pt x="25936" y="11769"/>
                    <a:pt x="25832" y="11719"/>
                  </a:cubicBezTo>
                  <a:cubicBezTo>
                    <a:pt x="25539" y="11572"/>
                    <a:pt x="25528" y="11400"/>
                    <a:pt x="25681" y="11133"/>
                  </a:cubicBezTo>
                  <a:cubicBezTo>
                    <a:pt x="25739" y="11030"/>
                    <a:pt x="25801" y="10929"/>
                    <a:pt x="25826" y="10815"/>
                  </a:cubicBezTo>
                  <a:cubicBezTo>
                    <a:pt x="25877" y="10577"/>
                    <a:pt x="25804" y="10440"/>
                    <a:pt x="25557" y="10320"/>
                  </a:cubicBezTo>
                  <a:cubicBezTo>
                    <a:pt x="25424" y="10255"/>
                    <a:pt x="25275" y="10226"/>
                    <a:pt x="25128" y="10194"/>
                  </a:cubicBezTo>
                  <a:cubicBezTo>
                    <a:pt x="24928" y="10151"/>
                    <a:pt x="24722" y="10145"/>
                    <a:pt x="24519" y="10126"/>
                  </a:cubicBezTo>
                  <a:cubicBezTo>
                    <a:pt x="24337" y="10108"/>
                    <a:pt x="24304" y="10067"/>
                    <a:pt x="24336" y="9913"/>
                  </a:cubicBezTo>
                  <a:cubicBezTo>
                    <a:pt x="24356" y="9817"/>
                    <a:pt x="24394" y="9722"/>
                    <a:pt x="24422" y="9626"/>
                  </a:cubicBezTo>
                  <a:cubicBezTo>
                    <a:pt x="24478" y="9426"/>
                    <a:pt x="24541" y="9226"/>
                    <a:pt x="24524" y="9018"/>
                  </a:cubicBezTo>
                  <a:cubicBezTo>
                    <a:pt x="24507" y="8782"/>
                    <a:pt x="24400" y="8668"/>
                    <a:pt x="24132" y="8590"/>
                  </a:cubicBezTo>
                  <a:cubicBezTo>
                    <a:pt x="24049" y="8551"/>
                    <a:pt x="23963" y="8541"/>
                    <a:pt x="23875" y="8541"/>
                  </a:cubicBezTo>
                  <a:cubicBezTo>
                    <a:pt x="23808" y="8541"/>
                    <a:pt x="23741" y="8547"/>
                    <a:pt x="23674" y="8549"/>
                  </a:cubicBezTo>
                  <a:cubicBezTo>
                    <a:pt x="23641" y="8546"/>
                    <a:pt x="23607" y="8544"/>
                    <a:pt x="23574" y="8544"/>
                  </a:cubicBezTo>
                  <a:cubicBezTo>
                    <a:pt x="23391" y="8544"/>
                    <a:pt x="23211" y="8584"/>
                    <a:pt x="23027" y="8584"/>
                  </a:cubicBezTo>
                  <a:cubicBezTo>
                    <a:pt x="23012" y="8584"/>
                    <a:pt x="22996" y="8584"/>
                    <a:pt x="22980" y="8583"/>
                  </a:cubicBezTo>
                  <a:cubicBezTo>
                    <a:pt x="22592" y="8569"/>
                    <a:pt x="22366" y="8417"/>
                    <a:pt x="22278" y="8097"/>
                  </a:cubicBezTo>
                  <a:cubicBezTo>
                    <a:pt x="22256" y="8016"/>
                    <a:pt x="22238" y="7933"/>
                    <a:pt x="22225" y="7850"/>
                  </a:cubicBezTo>
                  <a:cubicBezTo>
                    <a:pt x="22158" y="7426"/>
                    <a:pt x="21932" y="7088"/>
                    <a:pt x="21504" y="6852"/>
                  </a:cubicBezTo>
                  <a:cubicBezTo>
                    <a:pt x="21400" y="6795"/>
                    <a:pt x="21301" y="6729"/>
                    <a:pt x="21201" y="6664"/>
                  </a:cubicBezTo>
                  <a:cubicBezTo>
                    <a:pt x="20984" y="6525"/>
                    <a:pt x="20805" y="6358"/>
                    <a:pt x="20690" y="6146"/>
                  </a:cubicBezTo>
                  <a:lnTo>
                    <a:pt x="20609" y="5539"/>
                  </a:lnTo>
                  <a:lnTo>
                    <a:pt x="20640" y="5530"/>
                  </a:lnTo>
                  <a:close/>
                  <a:moveTo>
                    <a:pt x="20674" y="7693"/>
                  </a:moveTo>
                  <a:cubicBezTo>
                    <a:pt x="20777" y="7828"/>
                    <a:pt x="20900" y="7948"/>
                    <a:pt x="21036" y="8060"/>
                  </a:cubicBezTo>
                  <a:cubicBezTo>
                    <a:pt x="21265" y="8248"/>
                    <a:pt x="21384" y="8475"/>
                    <a:pt x="21410" y="8747"/>
                  </a:cubicBezTo>
                  <a:cubicBezTo>
                    <a:pt x="21461" y="9267"/>
                    <a:pt x="21617" y="9392"/>
                    <a:pt x="22222" y="9431"/>
                  </a:cubicBezTo>
                  <a:cubicBezTo>
                    <a:pt x="22418" y="9443"/>
                    <a:pt x="22616" y="9453"/>
                    <a:pt x="22799" y="9524"/>
                  </a:cubicBezTo>
                  <a:cubicBezTo>
                    <a:pt x="23104" y="9639"/>
                    <a:pt x="23183" y="9821"/>
                    <a:pt x="23040" y="10078"/>
                  </a:cubicBezTo>
                  <a:cubicBezTo>
                    <a:pt x="22976" y="10194"/>
                    <a:pt x="22892" y="10303"/>
                    <a:pt x="22827" y="10421"/>
                  </a:cubicBezTo>
                  <a:cubicBezTo>
                    <a:pt x="22646" y="10759"/>
                    <a:pt x="22787" y="10956"/>
                    <a:pt x="23219" y="10970"/>
                  </a:cubicBezTo>
                  <a:cubicBezTo>
                    <a:pt x="23258" y="10972"/>
                    <a:pt x="23298" y="10972"/>
                    <a:pt x="23338" y="10972"/>
                  </a:cubicBezTo>
                  <a:cubicBezTo>
                    <a:pt x="23380" y="10972"/>
                    <a:pt x="23422" y="10972"/>
                    <a:pt x="23464" y="10972"/>
                  </a:cubicBezTo>
                  <a:cubicBezTo>
                    <a:pt x="23516" y="10972"/>
                    <a:pt x="23568" y="10972"/>
                    <a:pt x="23619" y="10975"/>
                  </a:cubicBezTo>
                  <a:cubicBezTo>
                    <a:pt x="23997" y="10995"/>
                    <a:pt x="24107" y="11124"/>
                    <a:pt x="24017" y="11434"/>
                  </a:cubicBezTo>
                  <a:cubicBezTo>
                    <a:pt x="23947" y="11680"/>
                    <a:pt x="23979" y="11766"/>
                    <a:pt x="24248" y="11875"/>
                  </a:cubicBezTo>
                  <a:cubicBezTo>
                    <a:pt x="24491" y="11974"/>
                    <a:pt x="24632" y="12115"/>
                    <a:pt x="24644" y="12346"/>
                  </a:cubicBezTo>
                  <a:cubicBezTo>
                    <a:pt x="24638" y="12434"/>
                    <a:pt x="24633" y="12521"/>
                    <a:pt x="24627" y="12607"/>
                  </a:cubicBezTo>
                  <a:cubicBezTo>
                    <a:pt x="24616" y="12610"/>
                    <a:pt x="24605" y="12612"/>
                    <a:pt x="24596" y="12612"/>
                  </a:cubicBezTo>
                  <a:cubicBezTo>
                    <a:pt x="24565" y="12612"/>
                    <a:pt x="24548" y="12595"/>
                    <a:pt x="24538" y="12560"/>
                  </a:cubicBezTo>
                  <a:cubicBezTo>
                    <a:pt x="24508" y="12462"/>
                    <a:pt x="24476" y="12362"/>
                    <a:pt x="24371" y="12299"/>
                  </a:cubicBezTo>
                  <a:cubicBezTo>
                    <a:pt x="24366" y="12274"/>
                    <a:pt x="24359" y="12252"/>
                    <a:pt x="24325" y="12252"/>
                  </a:cubicBezTo>
                  <a:cubicBezTo>
                    <a:pt x="24322" y="12252"/>
                    <a:pt x="24320" y="12252"/>
                    <a:pt x="24317" y="12252"/>
                  </a:cubicBezTo>
                  <a:cubicBezTo>
                    <a:pt x="24316" y="12227"/>
                    <a:pt x="24317" y="12202"/>
                    <a:pt x="24288" y="12202"/>
                  </a:cubicBezTo>
                  <a:cubicBezTo>
                    <a:pt x="24282" y="12202"/>
                    <a:pt x="24275" y="12203"/>
                    <a:pt x="24266" y="12206"/>
                  </a:cubicBezTo>
                  <a:cubicBezTo>
                    <a:pt x="24299" y="12153"/>
                    <a:pt x="24260" y="12133"/>
                    <a:pt x="24210" y="12116"/>
                  </a:cubicBezTo>
                  <a:cubicBezTo>
                    <a:pt x="24210" y="12087"/>
                    <a:pt x="24195" y="12070"/>
                    <a:pt x="24160" y="12070"/>
                  </a:cubicBezTo>
                  <a:cubicBezTo>
                    <a:pt x="24159" y="12070"/>
                    <a:pt x="24158" y="12070"/>
                    <a:pt x="24157" y="12070"/>
                  </a:cubicBezTo>
                  <a:cubicBezTo>
                    <a:pt x="24158" y="12038"/>
                    <a:pt x="24138" y="12024"/>
                    <a:pt x="24101" y="12024"/>
                  </a:cubicBezTo>
                  <a:cubicBezTo>
                    <a:pt x="24004" y="11914"/>
                    <a:pt x="23869" y="11851"/>
                    <a:pt x="23726" y="11797"/>
                  </a:cubicBezTo>
                  <a:cubicBezTo>
                    <a:pt x="23717" y="11681"/>
                    <a:pt x="23758" y="11574"/>
                    <a:pt x="23809" y="11470"/>
                  </a:cubicBezTo>
                  <a:cubicBezTo>
                    <a:pt x="23862" y="11359"/>
                    <a:pt x="23813" y="11278"/>
                    <a:pt x="23705" y="11218"/>
                  </a:cubicBezTo>
                  <a:cubicBezTo>
                    <a:pt x="23584" y="11147"/>
                    <a:pt x="23443" y="11126"/>
                    <a:pt x="23303" y="11107"/>
                  </a:cubicBezTo>
                  <a:cubicBezTo>
                    <a:pt x="23058" y="11073"/>
                    <a:pt x="22812" y="11044"/>
                    <a:pt x="22575" y="10974"/>
                  </a:cubicBezTo>
                  <a:cubicBezTo>
                    <a:pt x="22266" y="10884"/>
                    <a:pt x="22213" y="10792"/>
                    <a:pt x="22322" y="10529"/>
                  </a:cubicBezTo>
                  <a:cubicBezTo>
                    <a:pt x="22370" y="10415"/>
                    <a:pt x="22438" y="10307"/>
                    <a:pt x="22482" y="10193"/>
                  </a:cubicBezTo>
                  <a:cubicBezTo>
                    <a:pt x="22549" y="10019"/>
                    <a:pt x="22510" y="9942"/>
                    <a:pt x="22325" y="9839"/>
                  </a:cubicBezTo>
                  <a:cubicBezTo>
                    <a:pt x="22208" y="9797"/>
                    <a:pt x="22083" y="9805"/>
                    <a:pt x="21961" y="9803"/>
                  </a:cubicBezTo>
                  <a:cubicBezTo>
                    <a:pt x="21652" y="9795"/>
                    <a:pt x="21491" y="9696"/>
                    <a:pt x="21396" y="9442"/>
                  </a:cubicBezTo>
                  <a:cubicBezTo>
                    <a:pt x="21337" y="9285"/>
                    <a:pt x="21300" y="9122"/>
                    <a:pt x="21252" y="8961"/>
                  </a:cubicBezTo>
                  <a:cubicBezTo>
                    <a:pt x="21240" y="8792"/>
                    <a:pt x="21183" y="8630"/>
                    <a:pt x="21086" y="8490"/>
                  </a:cubicBezTo>
                  <a:cubicBezTo>
                    <a:pt x="21073" y="8472"/>
                    <a:pt x="21061" y="8438"/>
                    <a:pt x="21031" y="8438"/>
                  </a:cubicBezTo>
                  <a:cubicBezTo>
                    <a:pt x="21021" y="8438"/>
                    <a:pt x="21010" y="8442"/>
                    <a:pt x="20995" y="8451"/>
                  </a:cubicBezTo>
                  <a:cubicBezTo>
                    <a:pt x="21048" y="8363"/>
                    <a:pt x="20956" y="8337"/>
                    <a:pt x="20900" y="8294"/>
                  </a:cubicBezTo>
                  <a:lnTo>
                    <a:pt x="20777" y="8180"/>
                  </a:lnTo>
                  <a:cubicBezTo>
                    <a:pt x="20735" y="8085"/>
                    <a:pt x="20688" y="7991"/>
                    <a:pt x="20653" y="7894"/>
                  </a:cubicBezTo>
                  <a:cubicBezTo>
                    <a:pt x="20630" y="7827"/>
                    <a:pt x="20588" y="7753"/>
                    <a:pt x="20674" y="7693"/>
                  </a:cubicBezTo>
                  <a:close/>
                  <a:moveTo>
                    <a:pt x="26003" y="12575"/>
                  </a:moveTo>
                  <a:cubicBezTo>
                    <a:pt x="26009" y="12585"/>
                    <a:pt x="26015" y="12594"/>
                    <a:pt x="26018" y="12605"/>
                  </a:cubicBezTo>
                  <a:cubicBezTo>
                    <a:pt x="26019" y="12609"/>
                    <a:pt x="26008" y="12616"/>
                    <a:pt x="26002" y="12620"/>
                  </a:cubicBezTo>
                  <a:cubicBezTo>
                    <a:pt x="25996" y="12611"/>
                    <a:pt x="25990" y="12600"/>
                    <a:pt x="25986" y="12590"/>
                  </a:cubicBezTo>
                  <a:cubicBezTo>
                    <a:pt x="25985" y="12586"/>
                    <a:pt x="25997" y="12580"/>
                    <a:pt x="26003" y="12575"/>
                  </a:cubicBezTo>
                  <a:close/>
                  <a:moveTo>
                    <a:pt x="6455" y="11226"/>
                  </a:moveTo>
                  <a:cubicBezTo>
                    <a:pt x="6354" y="11701"/>
                    <a:pt x="6584" y="12083"/>
                    <a:pt x="6839" y="12459"/>
                  </a:cubicBezTo>
                  <a:cubicBezTo>
                    <a:pt x="6874" y="12511"/>
                    <a:pt x="6902" y="12567"/>
                    <a:pt x="6933" y="12623"/>
                  </a:cubicBezTo>
                  <a:cubicBezTo>
                    <a:pt x="6955" y="12651"/>
                    <a:pt x="6981" y="12679"/>
                    <a:pt x="6945" y="12713"/>
                  </a:cubicBezTo>
                  <a:cubicBezTo>
                    <a:pt x="6881" y="12707"/>
                    <a:pt x="6858" y="12665"/>
                    <a:pt x="6834" y="12622"/>
                  </a:cubicBezTo>
                  <a:lnTo>
                    <a:pt x="6834" y="12622"/>
                  </a:lnTo>
                  <a:cubicBezTo>
                    <a:pt x="6835" y="12622"/>
                    <a:pt x="6835" y="12623"/>
                    <a:pt x="6835" y="12623"/>
                  </a:cubicBezTo>
                  <a:lnTo>
                    <a:pt x="6834" y="12622"/>
                  </a:lnTo>
                  <a:lnTo>
                    <a:pt x="6834" y="12622"/>
                  </a:lnTo>
                  <a:cubicBezTo>
                    <a:pt x="6834" y="12622"/>
                    <a:pt x="6834" y="12622"/>
                    <a:pt x="6834" y="12622"/>
                  </a:cubicBezTo>
                  <a:lnTo>
                    <a:pt x="6834" y="12622"/>
                  </a:lnTo>
                  <a:cubicBezTo>
                    <a:pt x="6686" y="12503"/>
                    <a:pt x="6540" y="12381"/>
                    <a:pt x="6424" y="12238"/>
                  </a:cubicBezTo>
                  <a:cubicBezTo>
                    <a:pt x="6179" y="11940"/>
                    <a:pt x="6192" y="11508"/>
                    <a:pt x="6455" y="11226"/>
                  </a:cubicBezTo>
                  <a:close/>
                  <a:moveTo>
                    <a:pt x="6963" y="12708"/>
                  </a:moveTo>
                  <a:cubicBezTo>
                    <a:pt x="6971" y="12708"/>
                    <a:pt x="6976" y="12712"/>
                    <a:pt x="6978" y="12720"/>
                  </a:cubicBezTo>
                  <a:cubicBezTo>
                    <a:pt x="6979" y="12727"/>
                    <a:pt x="6970" y="12737"/>
                    <a:pt x="6964" y="12744"/>
                  </a:cubicBezTo>
                  <a:lnTo>
                    <a:pt x="6964" y="12744"/>
                  </a:lnTo>
                  <a:lnTo>
                    <a:pt x="6946" y="12713"/>
                  </a:lnTo>
                  <a:cubicBezTo>
                    <a:pt x="6952" y="12710"/>
                    <a:pt x="6958" y="12708"/>
                    <a:pt x="6963" y="12708"/>
                  </a:cubicBezTo>
                  <a:close/>
                  <a:moveTo>
                    <a:pt x="7463" y="12797"/>
                  </a:moveTo>
                  <a:lnTo>
                    <a:pt x="7463" y="12797"/>
                  </a:lnTo>
                  <a:cubicBezTo>
                    <a:pt x="7466" y="12798"/>
                    <a:pt x="7468" y="12800"/>
                    <a:pt x="7471" y="12801"/>
                  </a:cubicBezTo>
                  <a:lnTo>
                    <a:pt x="7472" y="12802"/>
                  </a:lnTo>
                  <a:cubicBezTo>
                    <a:pt x="7469" y="12801"/>
                    <a:pt x="7466" y="12799"/>
                    <a:pt x="7463" y="12797"/>
                  </a:cubicBezTo>
                  <a:close/>
                  <a:moveTo>
                    <a:pt x="8721" y="11958"/>
                  </a:moveTo>
                  <a:lnTo>
                    <a:pt x="8721" y="11958"/>
                  </a:lnTo>
                  <a:cubicBezTo>
                    <a:pt x="8935" y="12219"/>
                    <a:pt x="8913" y="12510"/>
                    <a:pt x="8863" y="12804"/>
                  </a:cubicBezTo>
                  <a:cubicBezTo>
                    <a:pt x="8853" y="12862"/>
                    <a:pt x="8831" y="12920"/>
                    <a:pt x="8815" y="12979"/>
                  </a:cubicBezTo>
                  <a:lnTo>
                    <a:pt x="8816" y="12981"/>
                  </a:lnTo>
                  <a:cubicBezTo>
                    <a:pt x="8737" y="12951"/>
                    <a:pt x="8740" y="12886"/>
                    <a:pt x="8724" y="12829"/>
                  </a:cubicBezTo>
                  <a:cubicBezTo>
                    <a:pt x="8642" y="12538"/>
                    <a:pt x="8638" y="12250"/>
                    <a:pt x="8721" y="11958"/>
                  </a:cubicBezTo>
                  <a:close/>
                  <a:moveTo>
                    <a:pt x="27788" y="12940"/>
                  </a:moveTo>
                  <a:cubicBezTo>
                    <a:pt x="27791" y="12940"/>
                    <a:pt x="27795" y="12941"/>
                    <a:pt x="27799" y="12941"/>
                  </a:cubicBezTo>
                  <a:lnTo>
                    <a:pt x="27813" y="12988"/>
                  </a:lnTo>
                  <a:cubicBezTo>
                    <a:pt x="27809" y="13029"/>
                    <a:pt x="27821" y="13076"/>
                    <a:pt x="27777" y="13108"/>
                  </a:cubicBezTo>
                  <a:cubicBezTo>
                    <a:pt x="27730" y="13076"/>
                    <a:pt x="27748" y="13029"/>
                    <a:pt x="27737" y="12989"/>
                  </a:cubicBezTo>
                  <a:cubicBezTo>
                    <a:pt x="27751" y="12970"/>
                    <a:pt x="27755" y="12940"/>
                    <a:pt x="27788" y="12940"/>
                  </a:cubicBezTo>
                  <a:close/>
                  <a:moveTo>
                    <a:pt x="8217" y="9176"/>
                  </a:moveTo>
                  <a:cubicBezTo>
                    <a:pt x="8366" y="9314"/>
                    <a:pt x="8401" y="9465"/>
                    <a:pt x="8359" y="9635"/>
                  </a:cubicBezTo>
                  <a:cubicBezTo>
                    <a:pt x="8345" y="9697"/>
                    <a:pt x="8327" y="9759"/>
                    <a:pt x="8440" y="9760"/>
                  </a:cubicBezTo>
                  <a:lnTo>
                    <a:pt x="8447" y="9762"/>
                  </a:lnTo>
                  <a:lnTo>
                    <a:pt x="8539" y="9733"/>
                  </a:lnTo>
                  <a:lnTo>
                    <a:pt x="8539" y="9733"/>
                  </a:lnTo>
                  <a:cubicBezTo>
                    <a:pt x="8506" y="9839"/>
                    <a:pt x="8472" y="9946"/>
                    <a:pt x="8439" y="10053"/>
                  </a:cubicBezTo>
                  <a:cubicBezTo>
                    <a:pt x="8343" y="10168"/>
                    <a:pt x="8186" y="10239"/>
                    <a:pt x="8123" y="10377"/>
                  </a:cubicBezTo>
                  <a:cubicBezTo>
                    <a:pt x="8105" y="10367"/>
                    <a:pt x="8090" y="10363"/>
                    <a:pt x="8077" y="10363"/>
                  </a:cubicBezTo>
                  <a:cubicBezTo>
                    <a:pt x="8045" y="10363"/>
                    <a:pt x="8029" y="10392"/>
                    <a:pt x="8015" y="10423"/>
                  </a:cubicBezTo>
                  <a:cubicBezTo>
                    <a:pt x="7956" y="10435"/>
                    <a:pt x="7880" y="10432"/>
                    <a:pt x="7905" y="10511"/>
                  </a:cubicBezTo>
                  <a:cubicBezTo>
                    <a:pt x="7883" y="10498"/>
                    <a:pt x="7865" y="10492"/>
                    <a:pt x="7851" y="10492"/>
                  </a:cubicBezTo>
                  <a:cubicBezTo>
                    <a:pt x="7820" y="10492"/>
                    <a:pt x="7806" y="10520"/>
                    <a:pt x="7799" y="10560"/>
                  </a:cubicBezTo>
                  <a:cubicBezTo>
                    <a:pt x="7781" y="10556"/>
                    <a:pt x="7764" y="10554"/>
                    <a:pt x="7748" y="10554"/>
                  </a:cubicBezTo>
                  <a:cubicBezTo>
                    <a:pt x="7676" y="10554"/>
                    <a:pt x="7625" y="10594"/>
                    <a:pt x="7585" y="10652"/>
                  </a:cubicBezTo>
                  <a:cubicBezTo>
                    <a:pt x="7580" y="10652"/>
                    <a:pt x="7574" y="10652"/>
                    <a:pt x="7568" y="10652"/>
                  </a:cubicBezTo>
                  <a:cubicBezTo>
                    <a:pt x="7538" y="10652"/>
                    <a:pt x="7513" y="10655"/>
                    <a:pt x="7530" y="10696"/>
                  </a:cubicBezTo>
                  <a:cubicBezTo>
                    <a:pt x="7515" y="10689"/>
                    <a:pt x="7502" y="10686"/>
                    <a:pt x="7490" y="10686"/>
                  </a:cubicBezTo>
                  <a:cubicBezTo>
                    <a:pt x="7442" y="10686"/>
                    <a:pt x="7413" y="10736"/>
                    <a:pt x="7368" y="10744"/>
                  </a:cubicBezTo>
                  <a:cubicBezTo>
                    <a:pt x="7370" y="10760"/>
                    <a:pt x="7373" y="10777"/>
                    <a:pt x="7374" y="10792"/>
                  </a:cubicBezTo>
                  <a:cubicBezTo>
                    <a:pt x="7368" y="10792"/>
                    <a:pt x="7363" y="10791"/>
                    <a:pt x="7358" y="10791"/>
                  </a:cubicBezTo>
                  <a:cubicBezTo>
                    <a:pt x="7327" y="10791"/>
                    <a:pt x="7309" y="10801"/>
                    <a:pt x="7319" y="10836"/>
                  </a:cubicBezTo>
                  <a:cubicBezTo>
                    <a:pt x="7310" y="10831"/>
                    <a:pt x="7302" y="10830"/>
                    <a:pt x="7294" y="10830"/>
                  </a:cubicBezTo>
                  <a:cubicBezTo>
                    <a:pt x="7258" y="10830"/>
                    <a:pt x="7226" y="10867"/>
                    <a:pt x="7190" y="10867"/>
                  </a:cubicBezTo>
                  <a:cubicBezTo>
                    <a:pt x="7180" y="10867"/>
                    <a:pt x="7169" y="10865"/>
                    <a:pt x="7159" y="10857"/>
                  </a:cubicBezTo>
                  <a:cubicBezTo>
                    <a:pt x="7199" y="10794"/>
                    <a:pt x="7237" y="10730"/>
                    <a:pt x="7312" y="10691"/>
                  </a:cubicBezTo>
                  <a:cubicBezTo>
                    <a:pt x="7343" y="10623"/>
                    <a:pt x="7446" y="10601"/>
                    <a:pt x="7455" y="10520"/>
                  </a:cubicBezTo>
                  <a:cubicBezTo>
                    <a:pt x="7447" y="10494"/>
                    <a:pt x="7428" y="10470"/>
                    <a:pt x="7403" y="10470"/>
                  </a:cubicBezTo>
                  <a:cubicBezTo>
                    <a:pt x="7397" y="10470"/>
                    <a:pt x="7391" y="10471"/>
                    <a:pt x="7385" y="10475"/>
                  </a:cubicBezTo>
                  <a:cubicBezTo>
                    <a:pt x="7248" y="10545"/>
                    <a:pt x="7144" y="10645"/>
                    <a:pt x="7081" y="10769"/>
                  </a:cubicBezTo>
                  <a:cubicBezTo>
                    <a:pt x="7073" y="10784"/>
                    <a:pt x="7072" y="10800"/>
                    <a:pt x="7078" y="10816"/>
                  </a:cubicBezTo>
                  <a:cubicBezTo>
                    <a:pt x="7074" y="10817"/>
                    <a:pt x="7071" y="10818"/>
                    <a:pt x="7067" y="10821"/>
                  </a:cubicBezTo>
                  <a:cubicBezTo>
                    <a:pt x="6943" y="10903"/>
                    <a:pt x="6892" y="11024"/>
                    <a:pt x="6860" y="11147"/>
                  </a:cubicBezTo>
                  <a:cubicBezTo>
                    <a:pt x="6855" y="11167"/>
                    <a:pt x="6882" y="11192"/>
                    <a:pt x="6916" y="11192"/>
                  </a:cubicBezTo>
                  <a:cubicBezTo>
                    <a:pt x="6929" y="11192"/>
                    <a:pt x="6944" y="11188"/>
                    <a:pt x="6958" y="11180"/>
                  </a:cubicBezTo>
                  <a:cubicBezTo>
                    <a:pt x="6998" y="11156"/>
                    <a:pt x="6995" y="11113"/>
                    <a:pt x="7008" y="11079"/>
                  </a:cubicBezTo>
                  <a:cubicBezTo>
                    <a:pt x="7156" y="11042"/>
                    <a:pt x="7236" y="10938"/>
                    <a:pt x="7321" y="10841"/>
                  </a:cubicBezTo>
                  <a:cubicBezTo>
                    <a:pt x="7324" y="10841"/>
                    <a:pt x="7326" y="10841"/>
                    <a:pt x="7328" y="10841"/>
                  </a:cubicBezTo>
                  <a:cubicBezTo>
                    <a:pt x="7362" y="10841"/>
                    <a:pt x="7385" y="10831"/>
                    <a:pt x="7376" y="10794"/>
                  </a:cubicBezTo>
                  <a:lnTo>
                    <a:pt x="7376" y="10794"/>
                  </a:lnTo>
                  <a:cubicBezTo>
                    <a:pt x="7381" y="10795"/>
                    <a:pt x="7387" y="10795"/>
                    <a:pt x="7392" y="10795"/>
                  </a:cubicBezTo>
                  <a:cubicBezTo>
                    <a:pt x="7465" y="10795"/>
                    <a:pt x="7512" y="10763"/>
                    <a:pt x="7533" y="10700"/>
                  </a:cubicBezTo>
                  <a:cubicBezTo>
                    <a:pt x="7544" y="10701"/>
                    <a:pt x="7555" y="10702"/>
                    <a:pt x="7566" y="10702"/>
                  </a:cubicBezTo>
                  <a:cubicBezTo>
                    <a:pt x="7591" y="10702"/>
                    <a:pt x="7609" y="10695"/>
                    <a:pt x="7588" y="10654"/>
                  </a:cubicBezTo>
                  <a:lnTo>
                    <a:pt x="7588" y="10654"/>
                  </a:lnTo>
                  <a:cubicBezTo>
                    <a:pt x="7608" y="10660"/>
                    <a:pt x="7626" y="10662"/>
                    <a:pt x="7642" y="10662"/>
                  </a:cubicBezTo>
                  <a:cubicBezTo>
                    <a:pt x="7714" y="10662"/>
                    <a:pt x="7759" y="10615"/>
                    <a:pt x="7802" y="10565"/>
                  </a:cubicBezTo>
                  <a:cubicBezTo>
                    <a:pt x="7847" y="10564"/>
                    <a:pt x="7892" y="10565"/>
                    <a:pt x="7911" y="10519"/>
                  </a:cubicBezTo>
                  <a:cubicBezTo>
                    <a:pt x="7966" y="10504"/>
                    <a:pt x="8051" y="10516"/>
                    <a:pt x="8016" y="10426"/>
                  </a:cubicBezTo>
                  <a:lnTo>
                    <a:pt x="8016" y="10426"/>
                  </a:lnTo>
                  <a:cubicBezTo>
                    <a:pt x="8039" y="10441"/>
                    <a:pt x="8058" y="10447"/>
                    <a:pt x="8074" y="10447"/>
                  </a:cubicBezTo>
                  <a:cubicBezTo>
                    <a:pt x="8103" y="10447"/>
                    <a:pt x="8118" y="10421"/>
                    <a:pt x="8123" y="10380"/>
                  </a:cubicBezTo>
                  <a:lnTo>
                    <a:pt x="8239" y="10388"/>
                  </a:lnTo>
                  <a:lnTo>
                    <a:pt x="8242" y="10388"/>
                  </a:lnTo>
                  <a:lnTo>
                    <a:pt x="8236" y="10385"/>
                  </a:lnTo>
                  <a:lnTo>
                    <a:pt x="8235" y="10385"/>
                  </a:lnTo>
                  <a:cubicBezTo>
                    <a:pt x="8227" y="10350"/>
                    <a:pt x="8250" y="10338"/>
                    <a:pt x="8286" y="10337"/>
                  </a:cubicBezTo>
                  <a:cubicBezTo>
                    <a:pt x="8288" y="10308"/>
                    <a:pt x="8307" y="10294"/>
                    <a:pt x="8338" y="10289"/>
                  </a:cubicBezTo>
                  <a:cubicBezTo>
                    <a:pt x="8351" y="10256"/>
                    <a:pt x="8394" y="10257"/>
                    <a:pt x="8422" y="10242"/>
                  </a:cubicBezTo>
                  <a:lnTo>
                    <a:pt x="8422" y="10242"/>
                  </a:lnTo>
                  <a:cubicBezTo>
                    <a:pt x="8401" y="10260"/>
                    <a:pt x="8392" y="10295"/>
                    <a:pt x="8355" y="10295"/>
                  </a:cubicBezTo>
                  <a:cubicBezTo>
                    <a:pt x="8351" y="10295"/>
                    <a:pt x="8348" y="10294"/>
                    <a:pt x="8344" y="10294"/>
                  </a:cubicBezTo>
                  <a:lnTo>
                    <a:pt x="8344" y="10294"/>
                  </a:lnTo>
                  <a:cubicBezTo>
                    <a:pt x="8351" y="10324"/>
                    <a:pt x="8351" y="10348"/>
                    <a:pt x="8323" y="10348"/>
                  </a:cubicBezTo>
                  <a:cubicBezTo>
                    <a:pt x="8316" y="10348"/>
                    <a:pt x="8306" y="10346"/>
                    <a:pt x="8293" y="10341"/>
                  </a:cubicBezTo>
                  <a:lnTo>
                    <a:pt x="8293" y="10341"/>
                  </a:lnTo>
                  <a:cubicBezTo>
                    <a:pt x="8310" y="10377"/>
                    <a:pt x="8304" y="10394"/>
                    <a:pt x="8277" y="10394"/>
                  </a:cubicBezTo>
                  <a:cubicBezTo>
                    <a:pt x="8268" y="10394"/>
                    <a:pt x="8256" y="10392"/>
                    <a:pt x="8242" y="10388"/>
                  </a:cubicBezTo>
                  <a:lnTo>
                    <a:pt x="8242" y="10388"/>
                  </a:lnTo>
                  <a:cubicBezTo>
                    <a:pt x="8282" y="10492"/>
                    <a:pt x="8168" y="10520"/>
                    <a:pt x="8106" y="10546"/>
                  </a:cubicBezTo>
                  <a:cubicBezTo>
                    <a:pt x="7916" y="10629"/>
                    <a:pt x="7764" y="10753"/>
                    <a:pt x="7590" y="10854"/>
                  </a:cubicBezTo>
                  <a:cubicBezTo>
                    <a:pt x="7071" y="11158"/>
                    <a:pt x="6860" y="11665"/>
                    <a:pt x="7039" y="12273"/>
                  </a:cubicBezTo>
                  <a:cubicBezTo>
                    <a:pt x="7093" y="12460"/>
                    <a:pt x="7207" y="12625"/>
                    <a:pt x="7297" y="12800"/>
                  </a:cubicBezTo>
                  <a:cubicBezTo>
                    <a:pt x="7338" y="12884"/>
                    <a:pt x="7381" y="12970"/>
                    <a:pt x="7400" y="13059"/>
                  </a:cubicBezTo>
                  <a:cubicBezTo>
                    <a:pt x="7423" y="13163"/>
                    <a:pt x="7356" y="13239"/>
                    <a:pt x="7255" y="13240"/>
                  </a:cubicBezTo>
                  <a:cubicBezTo>
                    <a:pt x="7193" y="13240"/>
                    <a:pt x="7115" y="13228"/>
                    <a:pt x="7149" y="13151"/>
                  </a:cubicBezTo>
                  <a:cubicBezTo>
                    <a:pt x="7248" y="12926"/>
                    <a:pt x="7123" y="12733"/>
                    <a:pt x="7034" y="12536"/>
                  </a:cubicBezTo>
                  <a:cubicBezTo>
                    <a:pt x="7024" y="12512"/>
                    <a:pt x="7012" y="12491"/>
                    <a:pt x="6997" y="12471"/>
                  </a:cubicBezTo>
                  <a:lnTo>
                    <a:pt x="6997" y="12472"/>
                  </a:lnTo>
                  <a:cubicBezTo>
                    <a:pt x="6719" y="12143"/>
                    <a:pt x="6751" y="11786"/>
                    <a:pt x="6877" y="11422"/>
                  </a:cubicBezTo>
                  <a:cubicBezTo>
                    <a:pt x="6886" y="11394"/>
                    <a:pt x="6895" y="11364"/>
                    <a:pt x="6901" y="11333"/>
                  </a:cubicBezTo>
                  <a:cubicBezTo>
                    <a:pt x="6909" y="11294"/>
                    <a:pt x="6955" y="11239"/>
                    <a:pt x="6876" y="11224"/>
                  </a:cubicBezTo>
                  <a:cubicBezTo>
                    <a:pt x="6868" y="11222"/>
                    <a:pt x="6861" y="11221"/>
                    <a:pt x="6854" y="11221"/>
                  </a:cubicBezTo>
                  <a:cubicBezTo>
                    <a:pt x="6801" y="11221"/>
                    <a:pt x="6796" y="11275"/>
                    <a:pt x="6784" y="11313"/>
                  </a:cubicBezTo>
                  <a:cubicBezTo>
                    <a:pt x="6740" y="11459"/>
                    <a:pt x="6699" y="11608"/>
                    <a:pt x="6651" y="11773"/>
                  </a:cubicBezTo>
                  <a:cubicBezTo>
                    <a:pt x="6533" y="11548"/>
                    <a:pt x="6583" y="11337"/>
                    <a:pt x="6646" y="11130"/>
                  </a:cubicBezTo>
                  <a:cubicBezTo>
                    <a:pt x="6754" y="10778"/>
                    <a:pt x="7003" y="10501"/>
                    <a:pt x="7321" y="10269"/>
                  </a:cubicBezTo>
                  <a:cubicBezTo>
                    <a:pt x="7486" y="10150"/>
                    <a:pt x="7652" y="10034"/>
                    <a:pt x="7823" y="9924"/>
                  </a:cubicBezTo>
                  <a:cubicBezTo>
                    <a:pt x="8078" y="9762"/>
                    <a:pt x="8225" y="9560"/>
                    <a:pt x="8193" y="9281"/>
                  </a:cubicBezTo>
                  <a:cubicBezTo>
                    <a:pt x="8192" y="9258"/>
                    <a:pt x="8193" y="9235"/>
                    <a:pt x="8196" y="9212"/>
                  </a:cubicBezTo>
                  <a:cubicBezTo>
                    <a:pt x="8196" y="9206"/>
                    <a:pt x="8202" y="9200"/>
                    <a:pt x="8217" y="9176"/>
                  </a:cubicBezTo>
                  <a:close/>
                  <a:moveTo>
                    <a:pt x="23192" y="12085"/>
                  </a:moveTo>
                  <a:lnTo>
                    <a:pt x="23192" y="12085"/>
                  </a:lnTo>
                  <a:cubicBezTo>
                    <a:pt x="23214" y="12245"/>
                    <a:pt x="23214" y="12342"/>
                    <a:pt x="23172" y="12440"/>
                  </a:cubicBezTo>
                  <a:cubicBezTo>
                    <a:pt x="23052" y="12819"/>
                    <a:pt x="22754" y="13090"/>
                    <a:pt x="22396" y="13305"/>
                  </a:cubicBezTo>
                  <a:cubicBezTo>
                    <a:pt x="22300" y="13363"/>
                    <a:pt x="22204" y="13389"/>
                    <a:pt x="22115" y="13389"/>
                  </a:cubicBezTo>
                  <a:cubicBezTo>
                    <a:pt x="21916" y="13389"/>
                    <a:pt x="21752" y="13256"/>
                    <a:pt x="21706" y="13038"/>
                  </a:cubicBezTo>
                  <a:cubicBezTo>
                    <a:pt x="21655" y="12797"/>
                    <a:pt x="21713" y="12555"/>
                    <a:pt x="21679" y="12301"/>
                  </a:cubicBezTo>
                  <a:lnTo>
                    <a:pt x="21679" y="12301"/>
                  </a:lnTo>
                  <a:cubicBezTo>
                    <a:pt x="21688" y="12301"/>
                    <a:pt x="21697" y="12301"/>
                    <a:pt x="21705" y="12301"/>
                  </a:cubicBezTo>
                  <a:cubicBezTo>
                    <a:pt x="21774" y="12301"/>
                    <a:pt x="21842" y="12287"/>
                    <a:pt x="21907" y="12287"/>
                  </a:cubicBezTo>
                  <a:cubicBezTo>
                    <a:pt x="21977" y="12287"/>
                    <a:pt x="22044" y="12304"/>
                    <a:pt x="22105" y="12377"/>
                  </a:cubicBezTo>
                  <a:cubicBezTo>
                    <a:pt x="22125" y="12400"/>
                    <a:pt x="22160" y="12411"/>
                    <a:pt x="22199" y="12411"/>
                  </a:cubicBezTo>
                  <a:cubicBezTo>
                    <a:pt x="22253" y="12411"/>
                    <a:pt x="22314" y="12390"/>
                    <a:pt x="22348" y="12355"/>
                  </a:cubicBezTo>
                  <a:cubicBezTo>
                    <a:pt x="22418" y="12288"/>
                    <a:pt x="22488" y="12263"/>
                    <a:pt x="22561" y="12263"/>
                  </a:cubicBezTo>
                  <a:cubicBezTo>
                    <a:pt x="22630" y="12263"/>
                    <a:pt x="22700" y="12285"/>
                    <a:pt x="22772" y="12316"/>
                  </a:cubicBezTo>
                  <a:cubicBezTo>
                    <a:pt x="22782" y="12320"/>
                    <a:pt x="22791" y="12322"/>
                    <a:pt x="22799" y="12322"/>
                  </a:cubicBezTo>
                  <a:cubicBezTo>
                    <a:pt x="22825" y="12322"/>
                    <a:pt x="22839" y="12303"/>
                    <a:pt x="22861" y="12297"/>
                  </a:cubicBezTo>
                  <a:cubicBezTo>
                    <a:pt x="22944" y="12208"/>
                    <a:pt x="23103" y="12238"/>
                    <a:pt x="23192" y="12085"/>
                  </a:cubicBezTo>
                  <a:close/>
                  <a:moveTo>
                    <a:pt x="21178" y="12167"/>
                  </a:moveTo>
                  <a:cubicBezTo>
                    <a:pt x="21179" y="12167"/>
                    <a:pt x="21179" y="12167"/>
                    <a:pt x="21180" y="12168"/>
                  </a:cubicBezTo>
                  <a:cubicBezTo>
                    <a:pt x="21558" y="12244"/>
                    <a:pt x="21605" y="12298"/>
                    <a:pt x="21554" y="12629"/>
                  </a:cubicBezTo>
                  <a:cubicBezTo>
                    <a:pt x="21527" y="12794"/>
                    <a:pt x="21519" y="12959"/>
                    <a:pt x="21554" y="13125"/>
                  </a:cubicBezTo>
                  <a:lnTo>
                    <a:pt x="21554" y="13126"/>
                  </a:lnTo>
                  <a:cubicBezTo>
                    <a:pt x="21617" y="13217"/>
                    <a:pt x="21596" y="13310"/>
                    <a:pt x="21547" y="13405"/>
                  </a:cubicBezTo>
                  <a:lnTo>
                    <a:pt x="21479" y="13123"/>
                  </a:lnTo>
                  <a:cubicBezTo>
                    <a:pt x="21368" y="12844"/>
                    <a:pt x="21232" y="12572"/>
                    <a:pt x="21151" y="12284"/>
                  </a:cubicBezTo>
                  <a:cubicBezTo>
                    <a:pt x="21142" y="12250"/>
                    <a:pt x="21125" y="12209"/>
                    <a:pt x="21157" y="12177"/>
                  </a:cubicBezTo>
                  <a:cubicBezTo>
                    <a:pt x="21166" y="12174"/>
                    <a:pt x="21173" y="12167"/>
                    <a:pt x="21178" y="12167"/>
                  </a:cubicBezTo>
                  <a:close/>
                  <a:moveTo>
                    <a:pt x="21789" y="13449"/>
                  </a:moveTo>
                  <a:cubicBezTo>
                    <a:pt x="21814" y="13449"/>
                    <a:pt x="21837" y="13466"/>
                    <a:pt x="21848" y="13491"/>
                  </a:cubicBezTo>
                  <a:cubicBezTo>
                    <a:pt x="21824" y="13523"/>
                    <a:pt x="21791" y="13532"/>
                    <a:pt x="21750" y="13532"/>
                  </a:cubicBezTo>
                  <a:cubicBezTo>
                    <a:pt x="21746" y="13503"/>
                    <a:pt x="21738" y="13466"/>
                    <a:pt x="21769" y="13453"/>
                  </a:cubicBezTo>
                  <a:cubicBezTo>
                    <a:pt x="21776" y="13450"/>
                    <a:pt x="21783" y="13449"/>
                    <a:pt x="21789" y="13449"/>
                  </a:cubicBezTo>
                  <a:close/>
                  <a:moveTo>
                    <a:pt x="7563" y="13125"/>
                  </a:moveTo>
                  <a:lnTo>
                    <a:pt x="7587" y="13127"/>
                  </a:lnTo>
                  <a:cubicBezTo>
                    <a:pt x="7614" y="13287"/>
                    <a:pt x="7590" y="13434"/>
                    <a:pt x="7426" y="13541"/>
                  </a:cubicBezTo>
                  <a:cubicBezTo>
                    <a:pt x="7353" y="13549"/>
                    <a:pt x="7299" y="13554"/>
                    <a:pt x="7259" y="13554"/>
                  </a:cubicBezTo>
                  <a:cubicBezTo>
                    <a:pt x="7149" y="13554"/>
                    <a:pt x="7141" y="13510"/>
                    <a:pt x="7111" y="13344"/>
                  </a:cubicBezTo>
                  <a:lnTo>
                    <a:pt x="7111" y="13344"/>
                  </a:lnTo>
                  <a:lnTo>
                    <a:pt x="7112" y="13346"/>
                  </a:lnTo>
                  <a:cubicBezTo>
                    <a:pt x="7150" y="13347"/>
                    <a:pt x="7183" y="13347"/>
                    <a:pt x="7212" y="13347"/>
                  </a:cubicBezTo>
                  <a:cubicBezTo>
                    <a:pt x="7420" y="13347"/>
                    <a:pt x="7453" y="13313"/>
                    <a:pt x="7540" y="13129"/>
                  </a:cubicBezTo>
                  <a:lnTo>
                    <a:pt x="7563" y="13125"/>
                  </a:lnTo>
                  <a:close/>
                  <a:moveTo>
                    <a:pt x="8508" y="8034"/>
                  </a:moveTo>
                  <a:lnTo>
                    <a:pt x="8508" y="8034"/>
                  </a:lnTo>
                  <a:cubicBezTo>
                    <a:pt x="8585" y="8101"/>
                    <a:pt x="8608" y="8160"/>
                    <a:pt x="8602" y="8230"/>
                  </a:cubicBezTo>
                  <a:cubicBezTo>
                    <a:pt x="8667" y="8344"/>
                    <a:pt x="8683" y="8465"/>
                    <a:pt x="8671" y="8591"/>
                  </a:cubicBezTo>
                  <a:cubicBezTo>
                    <a:pt x="8639" y="8848"/>
                    <a:pt x="8685" y="9147"/>
                    <a:pt x="8809" y="9313"/>
                  </a:cubicBezTo>
                  <a:lnTo>
                    <a:pt x="8723" y="8600"/>
                  </a:lnTo>
                  <a:lnTo>
                    <a:pt x="8723" y="8600"/>
                  </a:lnTo>
                  <a:cubicBezTo>
                    <a:pt x="8852" y="8719"/>
                    <a:pt x="8886" y="8864"/>
                    <a:pt x="8886" y="9017"/>
                  </a:cubicBezTo>
                  <a:cubicBezTo>
                    <a:pt x="8888" y="9270"/>
                    <a:pt x="8942" y="9515"/>
                    <a:pt x="9010" y="9760"/>
                  </a:cubicBezTo>
                  <a:cubicBezTo>
                    <a:pt x="9157" y="10286"/>
                    <a:pt x="8945" y="10717"/>
                    <a:pt x="8495" y="11071"/>
                  </a:cubicBezTo>
                  <a:cubicBezTo>
                    <a:pt x="8292" y="11232"/>
                    <a:pt x="8063" y="11367"/>
                    <a:pt x="7879" y="11545"/>
                  </a:cubicBezTo>
                  <a:cubicBezTo>
                    <a:pt x="7552" y="11858"/>
                    <a:pt x="7522" y="12036"/>
                    <a:pt x="7734" y="12414"/>
                  </a:cubicBezTo>
                  <a:cubicBezTo>
                    <a:pt x="7827" y="12578"/>
                    <a:pt x="7933" y="12737"/>
                    <a:pt x="7992" y="12913"/>
                  </a:cubicBezTo>
                  <a:cubicBezTo>
                    <a:pt x="8050" y="13083"/>
                    <a:pt x="8094" y="13253"/>
                    <a:pt x="8026" y="13429"/>
                  </a:cubicBezTo>
                  <a:cubicBezTo>
                    <a:pt x="7950" y="13628"/>
                    <a:pt x="7772" y="13745"/>
                    <a:pt x="7561" y="13745"/>
                  </a:cubicBezTo>
                  <a:cubicBezTo>
                    <a:pt x="7510" y="13745"/>
                    <a:pt x="7457" y="13738"/>
                    <a:pt x="7402" y="13724"/>
                  </a:cubicBezTo>
                  <a:cubicBezTo>
                    <a:pt x="7369" y="13713"/>
                    <a:pt x="7323" y="13706"/>
                    <a:pt x="7338" y="13669"/>
                  </a:cubicBezTo>
                  <a:lnTo>
                    <a:pt x="7338" y="13669"/>
                  </a:lnTo>
                  <a:lnTo>
                    <a:pt x="7339" y="13670"/>
                  </a:lnTo>
                  <a:cubicBezTo>
                    <a:pt x="7349" y="13649"/>
                    <a:pt x="7396" y="13640"/>
                    <a:pt x="7426" y="13626"/>
                  </a:cubicBezTo>
                  <a:cubicBezTo>
                    <a:pt x="7635" y="13581"/>
                    <a:pt x="7695" y="13444"/>
                    <a:pt x="7708" y="13283"/>
                  </a:cubicBezTo>
                  <a:cubicBezTo>
                    <a:pt x="7729" y="13007"/>
                    <a:pt x="7622" y="12760"/>
                    <a:pt x="7458" y="12527"/>
                  </a:cubicBezTo>
                  <a:lnTo>
                    <a:pt x="7417" y="12442"/>
                  </a:lnTo>
                  <a:cubicBezTo>
                    <a:pt x="7317" y="12175"/>
                    <a:pt x="7336" y="11918"/>
                    <a:pt x="7522" y="11679"/>
                  </a:cubicBezTo>
                  <a:cubicBezTo>
                    <a:pt x="7535" y="11662"/>
                    <a:pt x="7532" y="11637"/>
                    <a:pt x="7537" y="11615"/>
                  </a:cubicBezTo>
                  <a:cubicBezTo>
                    <a:pt x="7625" y="11558"/>
                    <a:pt x="7723" y="11505"/>
                    <a:pt x="7697" y="11389"/>
                  </a:cubicBezTo>
                  <a:lnTo>
                    <a:pt x="7697" y="11389"/>
                  </a:lnTo>
                  <a:cubicBezTo>
                    <a:pt x="7709" y="11392"/>
                    <a:pt x="7719" y="11402"/>
                    <a:pt x="7732" y="11402"/>
                  </a:cubicBezTo>
                  <a:cubicBezTo>
                    <a:pt x="7738" y="11402"/>
                    <a:pt x="7746" y="11399"/>
                    <a:pt x="7754" y="11391"/>
                  </a:cubicBezTo>
                  <a:cubicBezTo>
                    <a:pt x="7780" y="11370"/>
                    <a:pt x="7759" y="11358"/>
                    <a:pt x="7752" y="11342"/>
                  </a:cubicBezTo>
                  <a:lnTo>
                    <a:pt x="7752" y="11342"/>
                  </a:lnTo>
                  <a:cubicBezTo>
                    <a:pt x="7763" y="11346"/>
                    <a:pt x="7773" y="11356"/>
                    <a:pt x="7785" y="11356"/>
                  </a:cubicBezTo>
                  <a:cubicBezTo>
                    <a:pt x="7792" y="11356"/>
                    <a:pt x="7799" y="11353"/>
                    <a:pt x="7808" y="11346"/>
                  </a:cubicBezTo>
                  <a:cubicBezTo>
                    <a:pt x="7829" y="11327"/>
                    <a:pt x="7815" y="11316"/>
                    <a:pt x="7808" y="11302"/>
                  </a:cubicBezTo>
                  <a:lnTo>
                    <a:pt x="7808" y="11302"/>
                  </a:lnTo>
                  <a:cubicBezTo>
                    <a:pt x="7815" y="11311"/>
                    <a:pt x="7826" y="11315"/>
                    <a:pt x="7836" y="11315"/>
                  </a:cubicBezTo>
                  <a:cubicBezTo>
                    <a:pt x="7846" y="11315"/>
                    <a:pt x="7855" y="11312"/>
                    <a:pt x="7862" y="11304"/>
                  </a:cubicBezTo>
                  <a:cubicBezTo>
                    <a:pt x="8075" y="11132"/>
                    <a:pt x="8286" y="10957"/>
                    <a:pt x="8471" y="10761"/>
                  </a:cubicBezTo>
                  <a:cubicBezTo>
                    <a:pt x="8815" y="10396"/>
                    <a:pt x="8871" y="9976"/>
                    <a:pt x="8812" y="9532"/>
                  </a:cubicBezTo>
                  <a:cubicBezTo>
                    <a:pt x="8809" y="9506"/>
                    <a:pt x="8797" y="9495"/>
                    <a:pt x="8778" y="9495"/>
                  </a:cubicBezTo>
                  <a:cubicBezTo>
                    <a:pt x="8768" y="9495"/>
                    <a:pt x="8755" y="9499"/>
                    <a:pt x="8741" y="9506"/>
                  </a:cubicBezTo>
                  <a:cubicBezTo>
                    <a:pt x="8733" y="9498"/>
                    <a:pt x="8725" y="9495"/>
                    <a:pt x="8716" y="9495"/>
                  </a:cubicBezTo>
                  <a:cubicBezTo>
                    <a:pt x="8702" y="9495"/>
                    <a:pt x="8687" y="9503"/>
                    <a:pt x="8672" y="9503"/>
                  </a:cubicBezTo>
                  <a:cubicBezTo>
                    <a:pt x="8671" y="9503"/>
                    <a:pt x="8670" y="9503"/>
                    <a:pt x="8668" y="9503"/>
                  </a:cubicBezTo>
                  <a:cubicBezTo>
                    <a:pt x="8635" y="9426"/>
                    <a:pt x="8609" y="9346"/>
                    <a:pt x="8569" y="9272"/>
                  </a:cubicBezTo>
                  <a:cubicBezTo>
                    <a:pt x="8488" y="9123"/>
                    <a:pt x="8457" y="8966"/>
                    <a:pt x="8503" y="8811"/>
                  </a:cubicBezTo>
                  <a:cubicBezTo>
                    <a:pt x="8560" y="8615"/>
                    <a:pt x="8545" y="8425"/>
                    <a:pt x="8509" y="8231"/>
                  </a:cubicBezTo>
                  <a:cubicBezTo>
                    <a:pt x="8479" y="8174"/>
                    <a:pt x="8502" y="8117"/>
                    <a:pt x="8508" y="8034"/>
                  </a:cubicBezTo>
                  <a:close/>
                  <a:moveTo>
                    <a:pt x="21523" y="9759"/>
                  </a:moveTo>
                  <a:lnTo>
                    <a:pt x="21523" y="9759"/>
                  </a:lnTo>
                  <a:cubicBezTo>
                    <a:pt x="21628" y="9855"/>
                    <a:pt x="21762" y="9883"/>
                    <a:pt x="21907" y="9887"/>
                  </a:cubicBezTo>
                  <a:cubicBezTo>
                    <a:pt x="22023" y="9891"/>
                    <a:pt x="22137" y="9892"/>
                    <a:pt x="22252" y="9893"/>
                  </a:cubicBezTo>
                  <a:cubicBezTo>
                    <a:pt x="22401" y="9956"/>
                    <a:pt x="22428" y="10056"/>
                    <a:pt x="22372" y="10180"/>
                  </a:cubicBezTo>
                  <a:cubicBezTo>
                    <a:pt x="22334" y="10264"/>
                    <a:pt x="22289" y="10347"/>
                    <a:pt x="22247" y="10432"/>
                  </a:cubicBezTo>
                  <a:cubicBezTo>
                    <a:pt x="22176" y="10574"/>
                    <a:pt x="22134" y="10721"/>
                    <a:pt x="22191" y="10875"/>
                  </a:cubicBezTo>
                  <a:lnTo>
                    <a:pt x="22191" y="10876"/>
                  </a:lnTo>
                  <a:cubicBezTo>
                    <a:pt x="22232" y="10911"/>
                    <a:pt x="22241" y="10957"/>
                    <a:pt x="22309" y="10985"/>
                  </a:cubicBezTo>
                  <a:cubicBezTo>
                    <a:pt x="22530" y="11075"/>
                    <a:pt x="22761" y="11125"/>
                    <a:pt x="22999" y="11163"/>
                  </a:cubicBezTo>
                  <a:cubicBezTo>
                    <a:pt x="23173" y="11190"/>
                    <a:pt x="23353" y="11207"/>
                    <a:pt x="23523" y="11250"/>
                  </a:cubicBezTo>
                  <a:cubicBezTo>
                    <a:pt x="23726" y="11301"/>
                    <a:pt x="23742" y="11346"/>
                    <a:pt x="23682" y="11517"/>
                  </a:cubicBezTo>
                  <a:cubicBezTo>
                    <a:pt x="23657" y="11590"/>
                    <a:pt x="23607" y="11660"/>
                    <a:pt x="23632" y="11738"/>
                  </a:cubicBezTo>
                  <a:cubicBezTo>
                    <a:pt x="23641" y="11765"/>
                    <a:pt x="23643" y="11812"/>
                    <a:pt x="23683" y="11812"/>
                  </a:cubicBezTo>
                  <a:cubicBezTo>
                    <a:pt x="23694" y="11812"/>
                    <a:pt x="23708" y="11809"/>
                    <a:pt x="23726" y="11800"/>
                  </a:cubicBezTo>
                  <a:cubicBezTo>
                    <a:pt x="23776" y="11920"/>
                    <a:pt x="23884" y="11986"/>
                    <a:pt x="24098" y="12027"/>
                  </a:cubicBezTo>
                  <a:cubicBezTo>
                    <a:pt x="24080" y="12067"/>
                    <a:pt x="24095" y="12078"/>
                    <a:pt x="24124" y="12078"/>
                  </a:cubicBezTo>
                  <a:cubicBezTo>
                    <a:pt x="24132" y="12078"/>
                    <a:pt x="24141" y="12077"/>
                    <a:pt x="24151" y="12076"/>
                  </a:cubicBezTo>
                  <a:lnTo>
                    <a:pt x="24151" y="12076"/>
                  </a:lnTo>
                  <a:cubicBezTo>
                    <a:pt x="24143" y="12109"/>
                    <a:pt x="24155" y="12124"/>
                    <a:pt x="24186" y="12124"/>
                  </a:cubicBezTo>
                  <a:cubicBezTo>
                    <a:pt x="24191" y="12124"/>
                    <a:pt x="24197" y="12123"/>
                    <a:pt x="24204" y="12122"/>
                  </a:cubicBezTo>
                  <a:lnTo>
                    <a:pt x="24204" y="12122"/>
                  </a:lnTo>
                  <a:cubicBezTo>
                    <a:pt x="24186" y="12166"/>
                    <a:pt x="24224" y="12189"/>
                    <a:pt x="24259" y="12211"/>
                  </a:cubicBezTo>
                  <a:cubicBezTo>
                    <a:pt x="24264" y="12236"/>
                    <a:pt x="24286" y="12257"/>
                    <a:pt x="24313" y="12258"/>
                  </a:cubicBezTo>
                  <a:cubicBezTo>
                    <a:pt x="24317" y="12279"/>
                    <a:pt x="24312" y="12310"/>
                    <a:pt x="24341" y="12310"/>
                  </a:cubicBezTo>
                  <a:cubicBezTo>
                    <a:pt x="24347" y="12310"/>
                    <a:pt x="24356" y="12308"/>
                    <a:pt x="24367" y="12304"/>
                  </a:cubicBezTo>
                  <a:lnTo>
                    <a:pt x="24367" y="12304"/>
                  </a:lnTo>
                  <a:cubicBezTo>
                    <a:pt x="24353" y="12467"/>
                    <a:pt x="24495" y="12600"/>
                    <a:pt x="24487" y="12762"/>
                  </a:cubicBezTo>
                  <a:cubicBezTo>
                    <a:pt x="24486" y="12928"/>
                    <a:pt x="24480" y="13095"/>
                    <a:pt x="24484" y="13261"/>
                  </a:cubicBezTo>
                  <a:cubicBezTo>
                    <a:pt x="24488" y="13417"/>
                    <a:pt x="24594" y="13575"/>
                    <a:pt x="24480" y="13752"/>
                  </a:cubicBezTo>
                  <a:cubicBezTo>
                    <a:pt x="24350" y="13619"/>
                    <a:pt x="24341" y="13473"/>
                    <a:pt x="24321" y="13335"/>
                  </a:cubicBezTo>
                  <a:cubicBezTo>
                    <a:pt x="24292" y="13138"/>
                    <a:pt x="24224" y="12950"/>
                    <a:pt x="24159" y="12762"/>
                  </a:cubicBezTo>
                  <a:cubicBezTo>
                    <a:pt x="24154" y="12746"/>
                    <a:pt x="24146" y="12733"/>
                    <a:pt x="24135" y="12723"/>
                  </a:cubicBezTo>
                  <a:cubicBezTo>
                    <a:pt x="24142" y="12711"/>
                    <a:pt x="24145" y="12697"/>
                    <a:pt x="24145" y="12682"/>
                  </a:cubicBezTo>
                  <a:cubicBezTo>
                    <a:pt x="24145" y="12336"/>
                    <a:pt x="23940" y="12063"/>
                    <a:pt x="23565" y="11939"/>
                  </a:cubicBezTo>
                  <a:cubicBezTo>
                    <a:pt x="23379" y="11879"/>
                    <a:pt x="23240" y="11797"/>
                    <a:pt x="23177" y="11628"/>
                  </a:cubicBezTo>
                  <a:cubicBezTo>
                    <a:pt x="23125" y="11489"/>
                    <a:pt x="22995" y="11408"/>
                    <a:pt x="22839" y="11357"/>
                  </a:cubicBezTo>
                  <a:cubicBezTo>
                    <a:pt x="22724" y="11319"/>
                    <a:pt x="22609" y="11279"/>
                    <a:pt x="22493" y="11241"/>
                  </a:cubicBezTo>
                  <a:lnTo>
                    <a:pt x="22174" y="11064"/>
                  </a:lnTo>
                  <a:lnTo>
                    <a:pt x="22133" y="10882"/>
                  </a:lnTo>
                  <a:cubicBezTo>
                    <a:pt x="22089" y="10667"/>
                    <a:pt x="22008" y="10486"/>
                    <a:pt x="21744" y="10382"/>
                  </a:cubicBezTo>
                  <a:cubicBezTo>
                    <a:pt x="21561" y="10308"/>
                    <a:pt x="21461" y="9952"/>
                    <a:pt x="21523" y="9759"/>
                  </a:cubicBezTo>
                  <a:close/>
                  <a:moveTo>
                    <a:pt x="20641" y="6871"/>
                  </a:moveTo>
                  <a:cubicBezTo>
                    <a:pt x="20650" y="6871"/>
                    <a:pt x="20660" y="6873"/>
                    <a:pt x="20672" y="6876"/>
                  </a:cubicBezTo>
                  <a:cubicBezTo>
                    <a:pt x="20753" y="7034"/>
                    <a:pt x="20897" y="7146"/>
                    <a:pt x="21045" y="7255"/>
                  </a:cubicBezTo>
                  <a:cubicBezTo>
                    <a:pt x="21133" y="7318"/>
                    <a:pt x="21221" y="7382"/>
                    <a:pt x="21314" y="7441"/>
                  </a:cubicBezTo>
                  <a:cubicBezTo>
                    <a:pt x="21609" y="7627"/>
                    <a:pt x="21781" y="7871"/>
                    <a:pt x="21807" y="8186"/>
                  </a:cubicBezTo>
                  <a:cubicBezTo>
                    <a:pt x="21816" y="8276"/>
                    <a:pt x="21830" y="8367"/>
                    <a:pt x="21842" y="8456"/>
                  </a:cubicBezTo>
                  <a:cubicBezTo>
                    <a:pt x="21860" y="8500"/>
                    <a:pt x="21875" y="8543"/>
                    <a:pt x="21894" y="8586"/>
                  </a:cubicBezTo>
                  <a:cubicBezTo>
                    <a:pt x="22003" y="8834"/>
                    <a:pt x="22189" y="8955"/>
                    <a:pt x="22490" y="8955"/>
                  </a:cubicBezTo>
                  <a:cubicBezTo>
                    <a:pt x="22501" y="8955"/>
                    <a:pt x="22513" y="8954"/>
                    <a:pt x="22524" y="8954"/>
                  </a:cubicBezTo>
                  <a:cubicBezTo>
                    <a:pt x="22701" y="8949"/>
                    <a:pt x="22877" y="8920"/>
                    <a:pt x="23055" y="8903"/>
                  </a:cubicBezTo>
                  <a:cubicBezTo>
                    <a:pt x="23118" y="8895"/>
                    <a:pt x="23182" y="8892"/>
                    <a:pt x="23246" y="8892"/>
                  </a:cubicBezTo>
                  <a:cubicBezTo>
                    <a:pt x="23262" y="8892"/>
                    <a:pt x="23278" y="8892"/>
                    <a:pt x="23293" y="8892"/>
                  </a:cubicBezTo>
                  <a:cubicBezTo>
                    <a:pt x="23843" y="8922"/>
                    <a:pt x="24108" y="9247"/>
                    <a:pt x="23947" y="9695"/>
                  </a:cubicBezTo>
                  <a:cubicBezTo>
                    <a:pt x="23899" y="9831"/>
                    <a:pt x="23821" y="9962"/>
                    <a:pt x="23769" y="10099"/>
                  </a:cubicBezTo>
                  <a:cubicBezTo>
                    <a:pt x="23669" y="10359"/>
                    <a:pt x="23793" y="10514"/>
                    <a:pt x="24111" y="10532"/>
                  </a:cubicBezTo>
                  <a:cubicBezTo>
                    <a:pt x="24271" y="10540"/>
                    <a:pt x="24431" y="10529"/>
                    <a:pt x="24590" y="10555"/>
                  </a:cubicBezTo>
                  <a:cubicBezTo>
                    <a:pt x="24706" y="10573"/>
                    <a:pt x="24815" y="10602"/>
                    <a:pt x="24910" y="10662"/>
                  </a:cubicBezTo>
                  <a:cubicBezTo>
                    <a:pt x="25039" y="10743"/>
                    <a:pt x="25073" y="10831"/>
                    <a:pt x="25013" y="10960"/>
                  </a:cubicBezTo>
                  <a:cubicBezTo>
                    <a:pt x="24973" y="11044"/>
                    <a:pt x="24915" y="11121"/>
                    <a:pt x="24864" y="11202"/>
                  </a:cubicBezTo>
                  <a:cubicBezTo>
                    <a:pt x="24827" y="11262"/>
                    <a:pt x="24782" y="11321"/>
                    <a:pt x="24756" y="11384"/>
                  </a:cubicBezTo>
                  <a:cubicBezTo>
                    <a:pt x="24699" y="11521"/>
                    <a:pt x="24740" y="11598"/>
                    <a:pt x="24892" y="11659"/>
                  </a:cubicBezTo>
                  <a:cubicBezTo>
                    <a:pt x="25123" y="11751"/>
                    <a:pt x="25172" y="11822"/>
                    <a:pt x="25162" y="12039"/>
                  </a:cubicBezTo>
                  <a:cubicBezTo>
                    <a:pt x="25155" y="12185"/>
                    <a:pt x="25089" y="12320"/>
                    <a:pt x="25054" y="12460"/>
                  </a:cubicBezTo>
                  <a:cubicBezTo>
                    <a:pt x="24794" y="12821"/>
                    <a:pt x="24668" y="13205"/>
                    <a:pt x="24780" y="13631"/>
                  </a:cubicBezTo>
                  <a:cubicBezTo>
                    <a:pt x="24787" y="13652"/>
                    <a:pt x="24790" y="13675"/>
                    <a:pt x="24790" y="13699"/>
                  </a:cubicBezTo>
                  <a:cubicBezTo>
                    <a:pt x="24789" y="13736"/>
                    <a:pt x="24818" y="13792"/>
                    <a:pt x="24747" y="13792"/>
                  </a:cubicBezTo>
                  <a:cubicBezTo>
                    <a:pt x="24743" y="13792"/>
                    <a:pt x="24738" y="13792"/>
                    <a:pt x="24732" y="13791"/>
                  </a:cubicBezTo>
                  <a:cubicBezTo>
                    <a:pt x="24673" y="13787"/>
                    <a:pt x="24644" y="13746"/>
                    <a:pt x="24661" y="13693"/>
                  </a:cubicBezTo>
                  <a:cubicBezTo>
                    <a:pt x="24688" y="13600"/>
                    <a:pt x="24661" y="13510"/>
                    <a:pt x="24639" y="13422"/>
                  </a:cubicBezTo>
                  <a:cubicBezTo>
                    <a:pt x="24593" y="13223"/>
                    <a:pt x="24613" y="13032"/>
                    <a:pt x="24675" y="12838"/>
                  </a:cubicBezTo>
                  <a:cubicBezTo>
                    <a:pt x="24718" y="12708"/>
                    <a:pt x="24763" y="12574"/>
                    <a:pt x="24734" y="12435"/>
                  </a:cubicBezTo>
                  <a:cubicBezTo>
                    <a:pt x="24755" y="12245"/>
                    <a:pt x="24755" y="12063"/>
                    <a:pt x="24611" y="11895"/>
                  </a:cubicBezTo>
                  <a:cubicBezTo>
                    <a:pt x="24531" y="11804"/>
                    <a:pt x="24539" y="11680"/>
                    <a:pt x="24520" y="11568"/>
                  </a:cubicBezTo>
                  <a:cubicBezTo>
                    <a:pt x="24537" y="11465"/>
                    <a:pt x="24564" y="11359"/>
                    <a:pt x="24568" y="11254"/>
                  </a:cubicBezTo>
                  <a:cubicBezTo>
                    <a:pt x="24574" y="11117"/>
                    <a:pt x="24604" y="10967"/>
                    <a:pt x="24422" y="10880"/>
                  </a:cubicBezTo>
                  <a:cubicBezTo>
                    <a:pt x="24428" y="10848"/>
                    <a:pt x="24413" y="10833"/>
                    <a:pt x="24381" y="10833"/>
                  </a:cubicBezTo>
                  <a:cubicBezTo>
                    <a:pt x="24377" y="10833"/>
                    <a:pt x="24372" y="10833"/>
                    <a:pt x="24367" y="10834"/>
                  </a:cubicBezTo>
                  <a:cubicBezTo>
                    <a:pt x="24245" y="10684"/>
                    <a:pt x="24045" y="10680"/>
                    <a:pt x="23864" y="10649"/>
                  </a:cubicBezTo>
                  <a:cubicBezTo>
                    <a:pt x="23716" y="10626"/>
                    <a:pt x="23578" y="10593"/>
                    <a:pt x="23465" y="10506"/>
                  </a:cubicBezTo>
                  <a:cubicBezTo>
                    <a:pt x="23425" y="10419"/>
                    <a:pt x="23433" y="10330"/>
                    <a:pt x="23440" y="10240"/>
                  </a:cubicBezTo>
                  <a:cubicBezTo>
                    <a:pt x="23484" y="10108"/>
                    <a:pt x="23522" y="9976"/>
                    <a:pt x="23570" y="9846"/>
                  </a:cubicBezTo>
                  <a:cubicBezTo>
                    <a:pt x="23745" y="9378"/>
                    <a:pt x="23516" y="9009"/>
                    <a:pt x="22858" y="9009"/>
                  </a:cubicBezTo>
                  <a:cubicBezTo>
                    <a:pt x="22844" y="9009"/>
                    <a:pt x="22829" y="9010"/>
                    <a:pt x="22814" y="9010"/>
                  </a:cubicBezTo>
                  <a:cubicBezTo>
                    <a:pt x="22739" y="9012"/>
                    <a:pt x="22663" y="9012"/>
                    <a:pt x="22588" y="9012"/>
                  </a:cubicBezTo>
                  <a:cubicBezTo>
                    <a:pt x="22505" y="9012"/>
                    <a:pt x="22422" y="9012"/>
                    <a:pt x="22339" y="9012"/>
                  </a:cubicBezTo>
                  <a:cubicBezTo>
                    <a:pt x="22293" y="9012"/>
                    <a:pt x="22246" y="9012"/>
                    <a:pt x="22200" y="9012"/>
                  </a:cubicBezTo>
                  <a:cubicBezTo>
                    <a:pt x="22197" y="9012"/>
                    <a:pt x="22194" y="9012"/>
                    <a:pt x="22191" y="9012"/>
                  </a:cubicBezTo>
                  <a:cubicBezTo>
                    <a:pt x="21999" y="9012"/>
                    <a:pt x="21886" y="8930"/>
                    <a:pt x="21831" y="8773"/>
                  </a:cubicBezTo>
                  <a:cubicBezTo>
                    <a:pt x="21796" y="8670"/>
                    <a:pt x="21778" y="8565"/>
                    <a:pt x="21761" y="8461"/>
                  </a:cubicBezTo>
                  <a:cubicBezTo>
                    <a:pt x="21710" y="8265"/>
                    <a:pt x="21665" y="8066"/>
                    <a:pt x="21528" y="7896"/>
                  </a:cubicBezTo>
                  <a:cubicBezTo>
                    <a:pt x="21511" y="7875"/>
                    <a:pt x="21495" y="7838"/>
                    <a:pt x="21464" y="7838"/>
                  </a:cubicBezTo>
                  <a:cubicBezTo>
                    <a:pt x="21459" y="7838"/>
                    <a:pt x="21453" y="7839"/>
                    <a:pt x="21447" y="7841"/>
                  </a:cubicBezTo>
                  <a:cubicBezTo>
                    <a:pt x="21456" y="7826"/>
                    <a:pt x="21447" y="7808"/>
                    <a:pt x="21432" y="7790"/>
                  </a:cubicBezTo>
                  <a:cubicBezTo>
                    <a:pt x="21353" y="7703"/>
                    <a:pt x="21262" y="7631"/>
                    <a:pt x="21162" y="7574"/>
                  </a:cubicBezTo>
                  <a:cubicBezTo>
                    <a:pt x="20976" y="7466"/>
                    <a:pt x="20814" y="7325"/>
                    <a:pt x="20679" y="7158"/>
                  </a:cubicBezTo>
                  <a:lnTo>
                    <a:pt x="20585" y="6945"/>
                  </a:lnTo>
                  <a:cubicBezTo>
                    <a:pt x="20595" y="6913"/>
                    <a:pt x="20594" y="6871"/>
                    <a:pt x="20641" y="6871"/>
                  </a:cubicBezTo>
                  <a:close/>
                  <a:moveTo>
                    <a:pt x="20729" y="5319"/>
                  </a:moveTo>
                  <a:lnTo>
                    <a:pt x="20729" y="5319"/>
                  </a:lnTo>
                  <a:cubicBezTo>
                    <a:pt x="21017" y="5468"/>
                    <a:pt x="21331" y="5559"/>
                    <a:pt x="21654" y="5586"/>
                  </a:cubicBezTo>
                  <a:cubicBezTo>
                    <a:pt x="21672" y="5588"/>
                    <a:pt x="21689" y="5596"/>
                    <a:pt x="21706" y="5597"/>
                  </a:cubicBezTo>
                  <a:cubicBezTo>
                    <a:pt x="22334" y="5660"/>
                    <a:pt x="22630" y="6028"/>
                    <a:pt x="22811" y="6488"/>
                  </a:cubicBezTo>
                  <a:cubicBezTo>
                    <a:pt x="22889" y="6688"/>
                    <a:pt x="22915" y="6903"/>
                    <a:pt x="22975" y="7109"/>
                  </a:cubicBezTo>
                  <a:cubicBezTo>
                    <a:pt x="23002" y="7205"/>
                    <a:pt x="23044" y="7298"/>
                    <a:pt x="23097" y="7384"/>
                  </a:cubicBezTo>
                  <a:cubicBezTo>
                    <a:pt x="23115" y="7411"/>
                    <a:pt x="23135" y="7423"/>
                    <a:pt x="23156" y="7423"/>
                  </a:cubicBezTo>
                  <a:cubicBezTo>
                    <a:pt x="23164" y="7423"/>
                    <a:pt x="23172" y="7421"/>
                    <a:pt x="23181" y="7417"/>
                  </a:cubicBezTo>
                  <a:lnTo>
                    <a:pt x="23181" y="7417"/>
                  </a:lnTo>
                  <a:cubicBezTo>
                    <a:pt x="23171" y="7435"/>
                    <a:pt x="23172" y="7462"/>
                    <a:pt x="23184" y="7500"/>
                  </a:cubicBezTo>
                  <a:cubicBezTo>
                    <a:pt x="23192" y="7526"/>
                    <a:pt x="23222" y="7548"/>
                    <a:pt x="23242" y="7573"/>
                  </a:cubicBezTo>
                  <a:lnTo>
                    <a:pt x="23335" y="7612"/>
                  </a:lnTo>
                  <a:cubicBezTo>
                    <a:pt x="23423" y="7659"/>
                    <a:pt x="23512" y="7676"/>
                    <a:pt x="23601" y="7676"/>
                  </a:cubicBezTo>
                  <a:cubicBezTo>
                    <a:pt x="23735" y="7676"/>
                    <a:pt x="23868" y="7639"/>
                    <a:pt x="24000" y="7614"/>
                  </a:cubicBezTo>
                  <a:cubicBezTo>
                    <a:pt x="24155" y="7586"/>
                    <a:pt x="24307" y="7552"/>
                    <a:pt x="24463" y="7552"/>
                  </a:cubicBezTo>
                  <a:cubicBezTo>
                    <a:pt x="24524" y="7552"/>
                    <a:pt x="24586" y="7558"/>
                    <a:pt x="24649" y="7570"/>
                  </a:cubicBezTo>
                  <a:lnTo>
                    <a:pt x="24743" y="7595"/>
                  </a:lnTo>
                  <a:cubicBezTo>
                    <a:pt x="24779" y="7613"/>
                    <a:pt x="24814" y="7629"/>
                    <a:pt x="24840" y="7629"/>
                  </a:cubicBezTo>
                  <a:cubicBezTo>
                    <a:pt x="24871" y="7629"/>
                    <a:pt x="24889" y="7607"/>
                    <a:pt x="24882" y="7538"/>
                  </a:cubicBezTo>
                  <a:lnTo>
                    <a:pt x="24797" y="7511"/>
                  </a:lnTo>
                  <a:cubicBezTo>
                    <a:pt x="24686" y="7453"/>
                    <a:pt x="24568" y="7434"/>
                    <a:pt x="24447" y="7434"/>
                  </a:cubicBezTo>
                  <a:cubicBezTo>
                    <a:pt x="24386" y="7434"/>
                    <a:pt x="24323" y="7439"/>
                    <a:pt x="24261" y="7447"/>
                  </a:cubicBezTo>
                  <a:cubicBezTo>
                    <a:pt x="24114" y="7464"/>
                    <a:pt x="23968" y="7495"/>
                    <a:pt x="23821" y="7519"/>
                  </a:cubicBezTo>
                  <a:cubicBezTo>
                    <a:pt x="23753" y="7531"/>
                    <a:pt x="23684" y="7539"/>
                    <a:pt x="23617" y="7539"/>
                  </a:cubicBezTo>
                  <a:cubicBezTo>
                    <a:pt x="23529" y="7539"/>
                    <a:pt x="23443" y="7526"/>
                    <a:pt x="23359" y="7492"/>
                  </a:cubicBezTo>
                  <a:lnTo>
                    <a:pt x="23297" y="7424"/>
                  </a:lnTo>
                  <a:cubicBezTo>
                    <a:pt x="23263" y="7407"/>
                    <a:pt x="23236" y="7399"/>
                    <a:pt x="23216" y="7399"/>
                  </a:cubicBezTo>
                  <a:cubicBezTo>
                    <a:pt x="23212" y="7399"/>
                    <a:pt x="23209" y="7400"/>
                    <a:pt x="23206" y="7400"/>
                  </a:cubicBezTo>
                  <a:cubicBezTo>
                    <a:pt x="23215" y="7391"/>
                    <a:pt x="23225" y="7380"/>
                    <a:pt x="23230" y="7368"/>
                  </a:cubicBezTo>
                  <a:cubicBezTo>
                    <a:pt x="23226" y="7349"/>
                    <a:pt x="23222" y="7330"/>
                    <a:pt x="23217" y="7311"/>
                  </a:cubicBezTo>
                  <a:lnTo>
                    <a:pt x="23141" y="7209"/>
                  </a:lnTo>
                  <a:lnTo>
                    <a:pt x="22929" y="6397"/>
                  </a:lnTo>
                  <a:cubicBezTo>
                    <a:pt x="22912" y="6366"/>
                    <a:pt x="22876" y="6336"/>
                    <a:pt x="22920" y="6304"/>
                  </a:cubicBezTo>
                  <a:lnTo>
                    <a:pt x="22920" y="6304"/>
                  </a:lnTo>
                  <a:cubicBezTo>
                    <a:pt x="22984" y="6308"/>
                    <a:pt x="23015" y="6346"/>
                    <a:pt x="23043" y="6387"/>
                  </a:cubicBezTo>
                  <a:lnTo>
                    <a:pt x="23190" y="6486"/>
                  </a:lnTo>
                  <a:cubicBezTo>
                    <a:pt x="23185" y="7078"/>
                    <a:pt x="23574" y="7197"/>
                    <a:pt x="24020" y="7215"/>
                  </a:cubicBezTo>
                  <a:cubicBezTo>
                    <a:pt x="24081" y="7217"/>
                    <a:pt x="24142" y="7218"/>
                    <a:pt x="24204" y="7218"/>
                  </a:cubicBezTo>
                  <a:cubicBezTo>
                    <a:pt x="24306" y="7218"/>
                    <a:pt x="24409" y="7216"/>
                    <a:pt x="24512" y="7216"/>
                  </a:cubicBezTo>
                  <a:cubicBezTo>
                    <a:pt x="24526" y="7216"/>
                    <a:pt x="24541" y="7216"/>
                    <a:pt x="24555" y="7216"/>
                  </a:cubicBezTo>
                  <a:cubicBezTo>
                    <a:pt x="24715" y="7217"/>
                    <a:pt x="24876" y="7224"/>
                    <a:pt x="25032" y="7264"/>
                  </a:cubicBezTo>
                  <a:cubicBezTo>
                    <a:pt x="25360" y="7344"/>
                    <a:pt x="25546" y="7525"/>
                    <a:pt x="25584" y="7814"/>
                  </a:cubicBezTo>
                  <a:cubicBezTo>
                    <a:pt x="25600" y="7920"/>
                    <a:pt x="25601" y="8027"/>
                    <a:pt x="25608" y="8134"/>
                  </a:cubicBezTo>
                  <a:cubicBezTo>
                    <a:pt x="25601" y="8362"/>
                    <a:pt x="25593" y="8589"/>
                    <a:pt x="25586" y="8817"/>
                  </a:cubicBezTo>
                  <a:cubicBezTo>
                    <a:pt x="25578" y="9035"/>
                    <a:pt x="25693" y="9197"/>
                    <a:pt x="25901" y="9314"/>
                  </a:cubicBezTo>
                  <a:cubicBezTo>
                    <a:pt x="25959" y="9348"/>
                    <a:pt x="26021" y="9377"/>
                    <a:pt x="26081" y="9408"/>
                  </a:cubicBezTo>
                  <a:cubicBezTo>
                    <a:pt x="25737" y="9402"/>
                    <a:pt x="25702" y="9394"/>
                    <a:pt x="25385" y="9235"/>
                  </a:cubicBezTo>
                  <a:cubicBezTo>
                    <a:pt x="25392" y="9230"/>
                    <a:pt x="25406" y="9226"/>
                    <a:pt x="25406" y="9222"/>
                  </a:cubicBezTo>
                  <a:cubicBezTo>
                    <a:pt x="25416" y="8954"/>
                    <a:pt x="25439" y="8687"/>
                    <a:pt x="25430" y="8419"/>
                  </a:cubicBezTo>
                  <a:cubicBezTo>
                    <a:pt x="25423" y="8250"/>
                    <a:pt x="25411" y="8072"/>
                    <a:pt x="25280" y="7926"/>
                  </a:cubicBezTo>
                  <a:cubicBezTo>
                    <a:pt x="25265" y="7922"/>
                    <a:pt x="25251" y="7920"/>
                    <a:pt x="25239" y="7920"/>
                  </a:cubicBezTo>
                  <a:cubicBezTo>
                    <a:pt x="25195" y="7920"/>
                    <a:pt x="25169" y="7942"/>
                    <a:pt x="25190" y="7988"/>
                  </a:cubicBezTo>
                  <a:cubicBezTo>
                    <a:pt x="25330" y="8312"/>
                    <a:pt x="25276" y="8646"/>
                    <a:pt x="25268" y="8978"/>
                  </a:cubicBezTo>
                  <a:cubicBezTo>
                    <a:pt x="25267" y="9054"/>
                    <a:pt x="25274" y="9129"/>
                    <a:pt x="25288" y="9204"/>
                  </a:cubicBezTo>
                  <a:cubicBezTo>
                    <a:pt x="25293" y="9234"/>
                    <a:pt x="25311" y="9249"/>
                    <a:pt x="25336" y="9249"/>
                  </a:cubicBezTo>
                  <a:cubicBezTo>
                    <a:pt x="25342" y="9249"/>
                    <a:pt x="25350" y="9248"/>
                    <a:pt x="25357" y="9245"/>
                  </a:cubicBezTo>
                  <a:lnTo>
                    <a:pt x="25357" y="9245"/>
                  </a:lnTo>
                  <a:cubicBezTo>
                    <a:pt x="25313" y="9269"/>
                    <a:pt x="25329" y="9306"/>
                    <a:pt x="25355" y="9340"/>
                  </a:cubicBezTo>
                  <a:cubicBezTo>
                    <a:pt x="25441" y="9449"/>
                    <a:pt x="25569" y="9494"/>
                    <a:pt x="25716" y="9507"/>
                  </a:cubicBezTo>
                  <a:cubicBezTo>
                    <a:pt x="25892" y="9522"/>
                    <a:pt x="26068" y="9539"/>
                    <a:pt x="26238" y="9585"/>
                  </a:cubicBezTo>
                  <a:lnTo>
                    <a:pt x="26513" y="9736"/>
                  </a:lnTo>
                  <a:cubicBezTo>
                    <a:pt x="26564" y="9755"/>
                    <a:pt x="26564" y="9837"/>
                    <a:pt x="26630" y="9837"/>
                  </a:cubicBezTo>
                  <a:cubicBezTo>
                    <a:pt x="26641" y="9837"/>
                    <a:pt x="26655" y="9835"/>
                    <a:pt x="26671" y="9829"/>
                  </a:cubicBezTo>
                  <a:lnTo>
                    <a:pt x="26671" y="9829"/>
                  </a:lnTo>
                  <a:cubicBezTo>
                    <a:pt x="26660" y="9840"/>
                    <a:pt x="26635" y="9855"/>
                    <a:pt x="26638" y="9859"/>
                  </a:cubicBezTo>
                  <a:cubicBezTo>
                    <a:pt x="26783" y="10105"/>
                    <a:pt x="26779" y="10369"/>
                    <a:pt x="26764" y="10634"/>
                  </a:cubicBezTo>
                  <a:cubicBezTo>
                    <a:pt x="26759" y="10716"/>
                    <a:pt x="26755" y="10800"/>
                    <a:pt x="26791" y="10879"/>
                  </a:cubicBezTo>
                  <a:cubicBezTo>
                    <a:pt x="26803" y="10903"/>
                    <a:pt x="26818" y="10913"/>
                    <a:pt x="26835" y="10913"/>
                  </a:cubicBezTo>
                  <a:cubicBezTo>
                    <a:pt x="26806" y="10947"/>
                    <a:pt x="26839" y="10983"/>
                    <a:pt x="26875" y="11020"/>
                  </a:cubicBezTo>
                  <a:cubicBezTo>
                    <a:pt x="26873" y="11045"/>
                    <a:pt x="26891" y="11067"/>
                    <a:pt x="26915" y="11071"/>
                  </a:cubicBezTo>
                  <a:cubicBezTo>
                    <a:pt x="26929" y="11090"/>
                    <a:pt x="26938" y="11112"/>
                    <a:pt x="26957" y="11127"/>
                  </a:cubicBezTo>
                  <a:cubicBezTo>
                    <a:pt x="27206" y="11328"/>
                    <a:pt x="27396" y="11541"/>
                    <a:pt x="27223" y="11858"/>
                  </a:cubicBezTo>
                  <a:cubicBezTo>
                    <a:pt x="27200" y="11900"/>
                    <a:pt x="27233" y="11919"/>
                    <a:pt x="27277" y="11919"/>
                  </a:cubicBezTo>
                  <a:cubicBezTo>
                    <a:pt x="27290" y="11919"/>
                    <a:pt x="27304" y="11918"/>
                    <a:pt x="27318" y="11914"/>
                  </a:cubicBezTo>
                  <a:cubicBezTo>
                    <a:pt x="27498" y="11577"/>
                    <a:pt x="27472" y="11419"/>
                    <a:pt x="27188" y="11161"/>
                  </a:cubicBezTo>
                  <a:cubicBezTo>
                    <a:pt x="27141" y="11118"/>
                    <a:pt x="27086" y="11080"/>
                    <a:pt x="27035" y="11039"/>
                  </a:cubicBezTo>
                  <a:cubicBezTo>
                    <a:pt x="27035" y="11039"/>
                    <a:pt x="27032" y="11033"/>
                    <a:pt x="27032" y="11033"/>
                  </a:cubicBezTo>
                  <a:cubicBezTo>
                    <a:pt x="26982" y="10983"/>
                    <a:pt x="26985" y="10898"/>
                    <a:pt x="26887" y="10881"/>
                  </a:cubicBezTo>
                  <a:cubicBezTo>
                    <a:pt x="26918" y="10637"/>
                    <a:pt x="26922" y="10390"/>
                    <a:pt x="26894" y="10145"/>
                  </a:cubicBezTo>
                  <a:cubicBezTo>
                    <a:pt x="26881" y="10030"/>
                    <a:pt x="26837" y="9919"/>
                    <a:pt x="26767" y="9827"/>
                  </a:cubicBezTo>
                  <a:cubicBezTo>
                    <a:pt x="26758" y="9810"/>
                    <a:pt x="26742" y="9799"/>
                    <a:pt x="26723" y="9797"/>
                  </a:cubicBezTo>
                  <a:cubicBezTo>
                    <a:pt x="26727" y="9786"/>
                    <a:pt x="26726" y="9774"/>
                    <a:pt x="26719" y="9766"/>
                  </a:cubicBezTo>
                  <a:cubicBezTo>
                    <a:pt x="26677" y="9710"/>
                    <a:pt x="26641" y="9644"/>
                    <a:pt x="26545" y="9640"/>
                  </a:cubicBezTo>
                  <a:cubicBezTo>
                    <a:pt x="26569" y="9601"/>
                    <a:pt x="26512" y="9585"/>
                    <a:pt x="26509" y="9554"/>
                  </a:cubicBezTo>
                  <a:cubicBezTo>
                    <a:pt x="26504" y="9555"/>
                    <a:pt x="26499" y="9556"/>
                    <a:pt x="26494" y="9556"/>
                  </a:cubicBezTo>
                  <a:cubicBezTo>
                    <a:pt x="26473" y="9556"/>
                    <a:pt x="26456" y="9549"/>
                    <a:pt x="26445" y="9531"/>
                  </a:cubicBezTo>
                  <a:cubicBezTo>
                    <a:pt x="26463" y="9525"/>
                    <a:pt x="26484" y="9516"/>
                    <a:pt x="26501" y="9516"/>
                  </a:cubicBezTo>
                  <a:cubicBezTo>
                    <a:pt x="26503" y="9516"/>
                    <a:pt x="26505" y="9516"/>
                    <a:pt x="26507" y="9516"/>
                  </a:cubicBezTo>
                  <a:cubicBezTo>
                    <a:pt x="26529" y="9520"/>
                    <a:pt x="26550" y="9537"/>
                    <a:pt x="26571" y="9547"/>
                  </a:cubicBezTo>
                  <a:cubicBezTo>
                    <a:pt x="26663" y="9572"/>
                    <a:pt x="26757" y="9592"/>
                    <a:pt x="26845" y="9622"/>
                  </a:cubicBezTo>
                  <a:cubicBezTo>
                    <a:pt x="27025" y="9685"/>
                    <a:pt x="27151" y="9789"/>
                    <a:pt x="27168" y="9967"/>
                  </a:cubicBezTo>
                  <a:cubicBezTo>
                    <a:pt x="27162" y="10034"/>
                    <a:pt x="27156" y="10100"/>
                    <a:pt x="27151" y="10168"/>
                  </a:cubicBezTo>
                  <a:cubicBezTo>
                    <a:pt x="27174" y="10183"/>
                    <a:pt x="27196" y="10193"/>
                    <a:pt x="27214" y="10193"/>
                  </a:cubicBezTo>
                  <a:cubicBezTo>
                    <a:pt x="27236" y="10193"/>
                    <a:pt x="27253" y="10179"/>
                    <a:pt x="27258" y="10143"/>
                  </a:cubicBezTo>
                  <a:cubicBezTo>
                    <a:pt x="27268" y="10086"/>
                    <a:pt x="27257" y="10025"/>
                    <a:pt x="27256" y="9967"/>
                  </a:cubicBezTo>
                  <a:cubicBezTo>
                    <a:pt x="27276" y="9861"/>
                    <a:pt x="27199" y="9784"/>
                    <a:pt x="27149" y="9699"/>
                  </a:cubicBezTo>
                  <a:cubicBezTo>
                    <a:pt x="27104" y="9672"/>
                    <a:pt x="27041" y="9659"/>
                    <a:pt x="27051" y="9595"/>
                  </a:cubicBezTo>
                  <a:lnTo>
                    <a:pt x="27051" y="9595"/>
                  </a:lnTo>
                  <a:cubicBezTo>
                    <a:pt x="27047" y="9595"/>
                    <a:pt x="27043" y="9595"/>
                    <a:pt x="27039" y="9595"/>
                  </a:cubicBezTo>
                  <a:cubicBezTo>
                    <a:pt x="26919" y="9595"/>
                    <a:pt x="26834" y="9517"/>
                    <a:pt x="26726" y="9489"/>
                  </a:cubicBezTo>
                  <a:cubicBezTo>
                    <a:pt x="26573" y="9447"/>
                    <a:pt x="26419" y="9411"/>
                    <a:pt x="26269" y="9363"/>
                  </a:cubicBezTo>
                  <a:cubicBezTo>
                    <a:pt x="25781" y="9210"/>
                    <a:pt x="25649" y="9036"/>
                    <a:pt x="25677" y="8588"/>
                  </a:cubicBezTo>
                  <a:cubicBezTo>
                    <a:pt x="25687" y="8436"/>
                    <a:pt x="25718" y="8285"/>
                    <a:pt x="25691" y="8133"/>
                  </a:cubicBezTo>
                  <a:cubicBezTo>
                    <a:pt x="25712" y="8004"/>
                    <a:pt x="25691" y="7877"/>
                    <a:pt x="25672" y="7749"/>
                  </a:cubicBezTo>
                  <a:cubicBezTo>
                    <a:pt x="25628" y="7441"/>
                    <a:pt x="25413" y="7261"/>
                    <a:pt x="25080" y="7172"/>
                  </a:cubicBezTo>
                  <a:cubicBezTo>
                    <a:pt x="24909" y="7126"/>
                    <a:pt x="24732" y="7116"/>
                    <a:pt x="24554" y="7116"/>
                  </a:cubicBezTo>
                  <a:cubicBezTo>
                    <a:pt x="24411" y="7117"/>
                    <a:pt x="24269" y="7120"/>
                    <a:pt x="24126" y="7120"/>
                  </a:cubicBezTo>
                  <a:cubicBezTo>
                    <a:pt x="24091" y="7120"/>
                    <a:pt x="24057" y="7120"/>
                    <a:pt x="24022" y="7120"/>
                  </a:cubicBezTo>
                  <a:cubicBezTo>
                    <a:pt x="23530" y="7114"/>
                    <a:pt x="23336" y="6954"/>
                    <a:pt x="23296" y="6535"/>
                  </a:cubicBezTo>
                  <a:lnTo>
                    <a:pt x="23296" y="6535"/>
                  </a:lnTo>
                  <a:cubicBezTo>
                    <a:pt x="23456" y="6559"/>
                    <a:pt x="23556" y="6620"/>
                    <a:pt x="23607" y="6769"/>
                  </a:cubicBezTo>
                  <a:cubicBezTo>
                    <a:pt x="23669" y="6949"/>
                    <a:pt x="23855" y="7025"/>
                    <a:pt x="24066" y="7031"/>
                  </a:cubicBezTo>
                  <a:cubicBezTo>
                    <a:pt x="24074" y="7031"/>
                    <a:pt x="24081" y="7031"/>
                    <a:pt x="24089" y="7031"/>
                  </a:cubicBezTo>
                  <a:cubicBezTo>
                    <a:pt x="24205" y="7031"/>
                    <a:pt x="24322" y="7014"/>
                    <a:pt x="24438" y="7002"/>
                  </a:cubicBezTo>
                  <a:cubicBezTo>
                    <a:pt x="24548" y="6992"/>
                    <a:pt x="24655" y="6985"/>
                    <a:pt x="24763" y="6985"/>
                  </a:cubicBezTo>
                  <a:cubicBezTo>
                    <a:pt x="24945" y="6985"/>
                    <a:pt x="25126" y="7005"/>
                    <a:pt x="25307" y="7065"/>
                  </a:cubicBezTo>
                  <a:cubicBezTo>
                    <a:pt x="25844" y="7242"/>
                    <a:pt x="25959" y="7613"/>
                    <a:pt x="25936" y="7927"/>
                  </a:cubicBezTo>
                  <a:cubicBezTo>
                    <a:pt x="25924" y="8078"/>
                    <a:pt x="25883" y="8228"/>
                    <a:pt x="25847" y="8378"/>
                  </a:cubicBezTo>
                  <a:cubicBezTo>
                    <a:pt x="25813" y="8504"/>
                    <a:pt x="25802" y="8634"/>
                    <a:pt x="25815" y="8764"/>
                  </a:cubicBezTo>
                  <a:cubicBezTo>
                    <a:pt x="25833" y="8928"/>
                    <a:pt x="25942" y="9044"/>
                    <a:pt x="26099" y="9130"/>
                  </a:cubicBezTo>
                  <a:cubicBezTo>
                    <a:pt x="26112" y="9138"/>
                    <a:pt x="26126" y="9142"/>
                    <a:pt x="26140" y="9142"/>
                  </a:cubicBezTo>
                  <a:cubicBezTo>
                    <a:pt x="26141" y="9142"/>
                    <a:pt x="26143" y="9142"/>
                    <a:pt x="26144" y="9142"/>
                  </a:cubicBezTo>
                  <a:cubicBezTo>
                    <a:pt x="26147" y="9159"/>
                    <a:pt x="26166" y="9174"/>
                    <a:pt x="26193" y="9187"/>
                  </a:cubicBezTo>
                  <a:cubicBezTo>
                    <a:pt x="26369" y="9266"/>
                    <a:pt x="26549" y="9339"/>
                    <a:pt x="26727" y="9415"/>
                  </a:cubicBezTo>
                  <a:cubicBezTo>
                    <a:pt x="26767" y="9419"/>
                    <a:pt x="26798" y="9421"/>
                    <a:pt x="26821" y="9421"/>
                  </a:cubicBezTo>
                  <a:cubicBezTo>
                    <a:pt x="26895" y="9421"/>
                    <a:pt x="26892" y="9398"/>
                    <a:pt x="26861" y="9317"/>
                  </a:cubicBezTo>
                  <a:cubicBezTo>
                    <a:pt x="26690" y="9251"/>
                    <a:pt x="26521" y="9184"/>
                    <a:pt x="26349" y="9122"/>
                  </a:cubicBezTo>
                  <a:cubicBezTo>
                    <a:pt x="26315" y="9110"/>
                    <a:pt x="26285" y="9072"/>
                    <a:pt x="26245" y="9072"/>
                  </a:cubicBezTo>
                  <a:cubicBezTo>
                    <a:pt x="26230" y="9072"/>
                    <a:pt x="26212" y="9078"/>
                    <a:pt x="26193" y="9094"/>
                  </a:cubicBezTo>
                  <a:lnTo>
                    <a:pt x="26191" y="9094"/>
                  </a:lnTo>
                  <a:cubicBezTo>
                    <a:pt x="26191" y="9093"/>
                    <a:pt x="26192" y="9092"/>
                    <a:pt x="26193" y="9090"/>
                  </a:cubicBezTo>
                  <a:cubicBezTo>
                    <a:pt x="26194" y="9077"/>
                    <a:pt x="26204" y="9054"/>
                    <a:pt x="26198" y="9050"/>
                  </a:cubicBezTo>
                  <a:cubicBezTo>
                    <a:pt x="25936" y="8907"/>
                    <a:pt x="25921" y="8695"/>
                    <a:pt x="25974" y="8464"/>
                  </a:cubicBezTo>
                  <a:cubicBezTo>
                    <a:pt x="25995" y="8382"/>
                    <a:pt x="26008" y="8298"/>
                    <a:pt x="26034" y="8218"/>
                  </a:cubicBezTo>
                  <a:cubicBezTo>
                    <a:pt x="26109" y="7984"/>
                    <a:pt x="26092" y="7751"/>
                    <a:pt x="26015" y="7493"/>
                  </a:cubicBezTo>
                  <a:lnTo>
                    <a:pt x="26015" y="7493"/>
                  </a:lnTo>
                  <a:cubicBezTo>
                    <a:pt x="26144" y="7561"/>
                    <a:pt x="26188" y="7652"/>
                    <a:pt x="26243" y="7733"/>
                  </a:cubicBezTo>
                  <a:cubicBezTo>
                    <a:pt x="26346" y="7891"/>
                    <a:pt x="26431" y="8060"/>
                    <a:pt x="26496" y="8237"/>
                  </a:cubicBezTo>
                  <a:cubicBezTo>
                    <a:pt x="26694" y="8747"/>
                    <a:pt x="27039" y="9162"/>
                    <a:pt x="27574" y="9451"/>
                  </a:cubicBezTo>
                  <a:cubicBezTo>
                    <a:pt x="27741" y="9540"/>
                    <a:pt x="27809" y="9657"/>
                    <a:pt x="27799" y="9811"/>
                  </a:cubicBezTo>
                  <a:cubicBezTo>
                    <a:pt x="27778" y="10193"/>
                    <a:pt x="27992" y="10465"/>
                    <a:pt x="28332" y="10683"/>
                  </a:cubicBezTo>
                  <a:cubicBezTo>
                    <a:pt x="28416" y="10739"/>
                    <a:pt x="28498" y="10798"/>
                    <a:pt x="28577" y="10861"/>
                  </a:cubicBezTo>
                  <a:cubicBezTo>
                    <a:pt x="28747" y="11001"/>
                    <a:pt x="28825" y="11174"/>
                    <a:pt x="28818" y="11376"/>
                  </a:cubicBezTo>
                  <a:cubicBezTo>
                    <a:pt x="28813" y="11536"/>
                    <a:pt x="28789" y="11694"/>
                    <a:pt x="28726" y="11848"/>
                  </a:cubicBezTo>
                  <a:lnTo>
                    <a:pt x="28728" y="11847"/>
                  </a:lnTo>
                  <a:lnTo>
                    <a:pt x="28728" y="11847"/>
                  </a:lnTo>
                  <a:cubicBezTo>
                    <a:pt x="28581" y="12203"/>
                    <a:pt x="28361" y="12524"/>
                    <a:pt x="28102" y="12827"/>
                  </a:cubicBezTo>
                  <a:cubicBezTo>
                    <a:pt x="28055" y="12883"/>
                    <a:pt x="28013" y="12956"/>
                    <a:pt x="27911" y="12956"/>
                  </a:cubicBezTo>
                  <a:cubicBezTo>
                    <a:pt x="27908" y="12956"/>
                    <a:pt x="27905" y="12956"/>
                    <a:pt x="27901" y="12956"/>
                  </a:cubicBezTo>
                  <a:cubicBezTo>
                    <a:pt x="27886" y="12905"/>
                    <a:pt x="27869" y="12853"/>
                    <a:pt x="27854" y="12804"/>
                  </a:cubicBezTo>
                  <a:lnTo>
                    <a:pt x="27843" y="12756"/>
                  </a:lnTo>
                  <a:cubicBezTo>
                    <a:pt x="27843" y="12661"/>
                    <a:pt x="27846" y="12566"/>
                    <a:pt x="27893" y="12477"/>
                  </a:cubicBezTo>
                  <a:cubicBezTo>
                    <a:pt x="27904" y="12454"/>
                    <a:pt x="27909" y="12433"/>
                    <a:pt x="27897" y="12417"/>
                  </a:cubicBezTo>
                  <a:cubicBezTo>
                    <a:pt x="27912" y="12415"/>
                    <a:pt x="27926" y="12406"/>
                    <a:pt x="27935" y="12393"/>
                  </a:cubicBezTo>
                  <a:cubicBezTo>
                    <a:pt x="27966" y="12348"/>
                    <a:pt x="27989" y="12301"/>
                    <a:pt x="28017" y="12254"/>
                  </a:cubicBezTo>
                  <a:lnTo>
                    <a:pt x="28099" y="12163"/>
                  </a:lnTo>
                  <a:cubicBezTo>
                    <a:pt x="28078" y="12126"/>
                    <a:pt x="28056" y="12108"/>
                    <a:pt x="28032" y="12108"/>
                  </a:cubicBezTo>
                  <a:cubicBezTo>
                    <a:pt x="28010" y="12108"/>
                    <a:pt x="27987" y="12123"/>
                    <a:pt x="27962" y="12153"/>
                  </a:cubicBezTo>
                  <a:cubicBezTo>
                    <a:pt x="27917" y="12229"/>
                    <a:pt x="27787" y="12279"/>
                    <a:pt x="27855" y="12392"/>
                  </a:cubicBezTo>
                  <a:cubicBezTo>
                    <a:pt x="27844" y="12388"/>
                    <a:pt x="27833" y="12382"/>
                    <a:pt x="27822" y="12382"/>
                  </a:cubicBezTo>
                  <a:cubicBezTo>
                    <a:pt x="27813" y="12382"/>
                    <a:pt x="27805" y="12386"/>
                    <a:pt x="27797" y="12399"/>
                  </a:cubicBezTo>
                  <a:cubicBezTo>
                    <a:pt x="27747" y="12473"/>
                    <a:pt x="27724" y="12561"/>
                    <a:pt x="27731" y="12649"/>
                  </a:cubicBezTo>
                  <a:cubicBezTo>
                    <a:pt x="27719" y="12650"/>
                    <a:pt x="27707" y="12651"/>
                    <a:pt x="27696" y="12651"/>
                  </a:cubicBezTo>
                  <a:cubicBezTo>
                    <a:pt x="27675" y="12651"/>
                    <a:pt x="27657" y="12646"/>
                    <a:pt x="27645" y="12622"/>
                  </a:cubicBezTo>
                  <a:cubicBezTo>
                    <a:pt x="27570" y="12474"/>
                    <a:pt x="27555" y="12328"/>
                    <a:pt x="27637" y="12182"/>
                  </a:cubicBezTo>
                  <a:cubicBezTo>
                    <a:pt x="27706" y="12058"/>
                    <a:pt x="27785" y="11939"/>
                    <a:pt x="27854" y="11817"/>
                  </a:cubicBezTo>
                  <a:cubicBezTo>
                    <a:pt x="27975" y="11605"/>
                    <a:pt x="27950" y="11407"/>
                    <a:pt x="27769" y="11225"/>
                  </a:cubicBezTo>
                  <a:cubicBezTo>
                    <a:pt x="27759" y="11213"/>
                    <a:pt x="27747" y="11201"/>
                    <a:pt x="27735" y="11190"/>
                  </a:cubicBezTo>
                  <a:cubicBezTo>
                    <a:pt x="27397" y="10951"/>
                    <a:pt x="27234" y="10648"/>
                    <a:pt x="27261" y="10271"/>
                  </a:cubicBezTo>
                  <a:cubicBezTo>
                    <a:pt x="27264" y="10226"/>
                    <a:pt x="27248" y="10195"/>
                    <a:pt x="27213" y="10195"/>
                  </a:cubicBezTo>
                  <a:cubicBezTo>
                    <a:pt x="27197" y="10195"/>
                    <a:pt x="27176" y="10202"/>
                    <a:pt x="27150" y="10218"/>
                  </a:cubicBezTo>
                  <a:cubicBezTo>
                    <a:pt x="27151" y="10256"/>
                    <a:pt x="27156" y="10294"/>
                    <a:pt x="27155" y="10332"/>
                  </a:cubicBezTo>
                  <a:cubicBezTo>
                    <a:pt x="27142" y="10670"/>
                    <a:pt x="27262" y="10960"/>
                    <a:pt x="27571" y="11184"/>
                  </a:cubicBezTo>
                  <a:cubicBezTo>
                    <a:pt x="27597" y="11203"/>
                    <a:pt x="27622" y="11226"/>
                    <a:pt x="27645" y="11250"/>
                  </a:cubicBezTo>
                  <a:cubicBezTo>
                    <a:pt x="27843" y="11441"/>
                    <a:pt x="27866" y="11584"/>
                    <a:pt x="27734" y="11811"/>
                  </a:cubicBezTo>
                  <a:cubicBezTo>
                    <a:pt x="27679" y="11906"/>
                    <a:pt x="27616" y="11999"/>
                    <a:pt x="27559" y="12094"/>
                  </a:cubicBezTo>
                  <a:cubicBezTo>
                    <a:pt x="27456" y="12265"/>
                    <a:pt x="27439" y="12442"/>
                    <a:pt x="27532" y="12620"/>
                  </a:cubicBezTo>
                  <a:cubicBezTo>
                    <a:pt x="27592" y="12739"/>
                    <a:pt x="27623" y="12865"/>
                    <a:pt x="27662" y="12990"/>
                  </a:cubicBezTo>
                  <a:cubicBezTo>
                    <a:pt x="27667" y="13104"/>
                    <a:pt x="27668" y="13220"/>
                    <a:pt x="27618" y="13325"/>
                  </a:cubicBezTo>
                  <a:cubicBezTo>
                    <a:pt x="27609" y="13345"/>
                    <a:pt x="27597" y="13353"/>
                    <a:pt x="27585" y="13353"/>
                  </a:cubicBezTo>
                  <a:cubicBezTo>
                    <a:pt x="27564" y="13353"/>
                    <a:pt x="27541" y="13331"/>
                    <a:pt x="27527" y="13309"/>
                  </a:cubicBezTo>
                  <a:cubicBezTo>
                    <a:pt x="27525" y="13218"/>
                    <a:pt x="27459" y="13152"/>
                    <a:pt x="27400" y="13088"/>
                  </a:cubicBezTo>
                  <a:cubicBezTo>
                    <a:pt x="27292" y="12968"/>
                    <a:pt x="27175" y="12852"/>
                    <a:pt x="27062" y="12736"/>
                  </a:cubicBezTo>
                  <a:cubicBezTo>
                    <a:pt x="27056" y="12733"/>
                    <a:pt x="27049" y="12731"/>
                    <a:pt x="27043" y="12731"/>
                  </a:cubicBezTo>
                  <a:cubicBezTo>
                    <a:pt x="27051" y="12714"/>
                    <a:pt x="27048" y="12694"/>
                    <a:pt x="27037" y="12673"/>
                  </a:cubicBezTo>
                  <a:cubicBezTo>
                    <a:pt x="26962" y="12531"/>
                    <a:pt x="27012" y="12408"/>
                    <a:pt x="27103" y="12285"/>
                  </a:cubicBezTo>
                  <a:cubicBezTo>
                    <a:pt x="27129" y="12250"/>
                    <a:pt x="27167" y="12214"/>
                    <a:pt x="27160" y="12164"/>
                  </a:cubicBezTo>
                  <a:cubicBezTo>
                    <a:pt x="27211" y="12148"/>
                    <a:pt x="27215" y="12105"/>
                    <a:pt x="27238" y="12070"/>
                  </a:cubicBezTo>
                  <a:cubicBezTo>
                    <a:pt x="27271" y="12021"/>
                    <a:pt x="27277" y="11967"/>
                    <a:pt x="27207" y="11967"/>
                  </a:cubicBezTo>
                  <a:cubicBezTo>
                    <a:pt x="27201" y="11967"/>
                    <a:pt x="27194" y="11967"/>
                    <a:pt x="27187" y="11968"/>
                  </a:cubicBezTo>
                  <a:cubicBezTo>
                    <a:pt x="27111" y="11976"/>
                    <a:pt x="27094" y="12047"/>
                    <a:pt x="27131" y="12125"/>
                  </a:cubicBezTo>
                  <a:cubicBezTo>
                    <a:pt x="27122" y="12117"/>
                    <a:pt x="27113" y="12113"/>
                    <a:pt x="27102" y="12113"/>
                  </a:cubicBezTo>
                  <a:cubicBezTo>
                    <a:pt x="27091" y="12113"/>
                    <a:pt x="27079" y="12118"/>
                    <a:pt x="27066" y="12131"/>
                  </a:cubicBezTo>
                  <a:cubicBezTo>
                    <a:pt x="26976" y="12223"/>
                    <a:pt x="26903" y="12329"/>
                    <a:pt x="26886" y="12449"/>
                  </a:cubicBezTo>
                  <a:cubicBezTo>
                    <a:pt x="26872" y="12560"/>
                    <a:pt x="26848" y="12683"/>
                    <a:pt x="26994" y="12758"/>
                  </a:cubicBezTo>
                  <a:lnTo>
                    <a:pt x="26996" y="12758"/>
                  </a:lnTo>
                  <a:cubicBezTo>
                    <a:pt x="26990" y="12763"/>
                    <a:pt x="26979" y="12768"/>
                    <a:pt x="26980" y="12773"/>
                  </a:cubicBezTo>
                  <a:cubicBezTo>
                    <a:pt x="26981" y="12785"/>
                    <a:pt x="26985" y="12795"/>
                    <a:pt x="26990" y="12805"/>
                  </a:cubicBezTo>
                  <a:cubicBezTo>
                    <a:pt x="27099" y="12999"/>
                    <a:pt x="27316" y="13125"/>
                    <a:pt x="27428" y="13316"/>
                  </a:cubicBezTo>
                  <a:cubicBezTo>
                    <a:pt x="27522" y="13545"/>
                    <a:pt x="27388" y="13711"/>
                    <a:pt x="27214" y="13864"/>
                  </a:cubicBezTo>
                  <a:lnTo>
                    <a:pt x="27152" y="13865"/>
                  </a:lnTo>
                  <a:lnTo>
                    <a:pt x="27151" y="13859"/>
                  </a:lnTo>
                  <a:cubicBezTo>
                    <a:pt x="27234" y="13576"/>
                    <a:pt x="27149" y="13350"/>
                    <a:pt x="26853" y="13192"/>
                  </a:cubicBezTo>
                  <a:cubicBezTo>
                    <a:pt x="26815" y="13172"/>
                    <a:pt x="26786" y="13141"/>
                    <a:pt x="26751" y="13120"/>
                  </a:cubicBezTo>
                  <a:cubicBezTo>
                    <a:pt x="26447" y="12939"/>
                    <a:pt x="26440" y="12699"/>
                    <a:pt x="26598" y="12439"/>
                  </a:cubicBezTo>
                  <a:cubicBezTo>
                    <a:pt x="26667" y="12324"/>
                    <a:pt x="26747" y="12215"/>
                    <a:pt x="26817" y="12101"/>
                  </a:cubicBezTo>
                  <a:cubicBezTo>
                    <a:pt x="26880" y="12001"/>
                    <a:pt x="26937" y="11899"/>
                    <a:pt x="26968" y="11787"/>
                  </a:cubicBezTo>
                  <a:cubicBezTo>
                    <a:pt x="27025" y="11573"/>
                    <a:pt x="26968" y="11442"/>
                    <a:pt x="26755" y="11317"/>
                  </a:cubicBezTo>
                  <a:cubicBezTo>
                    <a:pt x="26661" y="11262"/>
                    <a:pt x="26566" y="11208"/>
                    <a:pt x="26471" y="11152"/>
                  </a:cubicBezTo>
                  <a:cubicBezTo>
                    <a:pt x="26402" y="10995"/>
                    <a:pt x="26439" y="10837"/>
                    <a:pt x="26466" y="10679"/>
                  </a:cubicBezTo>
                  <a:cubicBezTo>
                    <a:pt x="26550" y="10187"/>
                    <a:pt x="26256" y="9886"/>
                    <a:pt x="25669" y="9871"/>
                  </a:cubicBezTo>
                  <a:cubicBezTo>
                    <a:pt x="25597" y="9869"/>
                    <a:pt x="25526" y="9869"/>
                    <a:pt x="25455" y="9869"/>
                  </a:cubicBezTo>
                  <a:lnTo>
                    <a:pt x="25455" y="9869"/>
                  </a:lnTo>
                  <a:cubicBezTo>
                    <a:pt x="25348" y="9869"/>
                    <a:pt x="25241" y="9869"/>
                    <a:pt x="25134" y="9862"/>
                  </a:cubicBezTo>
                  <a:cubicBezTo>
                    <a:pt x="24838" y="9846"/>
                    <a:pt x="24768" y="9771"/>
                    <a:pt x="24826" y="9527"/>
                  </a:cubicBezTo>
                  <a:cubicBezTo>
                    <a:pt x="24866" y="9356"/>
                    <a:pt x="24938" y="9189"/>
                    <a:pt x="24976" y="9018"/>
                  </a:cubicBezTo>
                  <a:cubicBezTo>
                    <a:pt x="25078" y="8559"/>
                    <a:pt x="24721" y="8146"/>
                    <a:pt x="24178" y="8080"/>
                  </a:cubicBezTo>
                  <a:cubicBezTo>
                    <a:pt x="24120" y="8074"/>
                    <a:pt x="24062" y="8071"/>
                    <a:pt x="24004" y="8071"/>
                  </a:cubicBezTo>
                  <a:cubicBezTo>
                    <a:pt x="23893" y="8071"/>
                    <a:pt x="23782" y="8082"/>
                    <a:pt x="23673" y="8104"/>
                  </a:cubicBezTo>
                  <a:cubicBezTo>
                    <a:pt x="23517" y="8134"/>
                    <a:pt x="23362" y="8171"/>
                    <a:pt x="23206" y="8202"/>
                  </a:cubicBezTo>
                  <a:cubicBezTo>
                    <a:pt x="23124" y="8217"/>
                    <a:pt x="23052" y="8226"/>
                    <a:pt x="22989" y="8226"/>
                  </a:cubicBezTo>
                  <a:cubicBezTo>
                    <a:pt x="22757" y="8226"/>
                    <a:pt x="22643" y="8113"/>
                    <a:pt x="22590" y="7848"/>
                  </a:cubicBezTo>
                  <a:cubicBezTo>
                    <a:pt x="22562" y="7714"/>
                    <a:pt x="22562" y="7576"/>
                    <a:pt x="22548" y="7440"/>
                  </a:cubicBezTo>
                  <a:cubicBezTo>
                    <a:pt x="22506" y="7038"/>
                    <a:pt x="22310" y="6711"/>
                    <a:pt x="21914" y="6480"/>
                  </a:cubicBezTo>
                  <a:cubicBezTo>
                    <a:pt x="21760" y="6390"/>
                    <a:pt x="21604" y="6302"/>
                    <a:pt x="21447" y="6215"/>
                  </a:cubicBezTo>
                  <a:cubicBezTo>
                    <a:pt x="21061" y="6001"/>
                    <a:pt x="20812" y="5707"/>
                    <a:pt x="20729" y="5319"/>
                  </a:cubicBezTo>
                  <a:close/>
                  <a:moveTo>
                    <a:pt x="25926" y="12656"/>
                  </a:moveTo>
                  <a:cubicBezTo>
                    <a:pt x="25997" y="12667"/>
                    <a:pt x="25984" y="12697"/>
                    <a:pt x="25979" y="12713"/>
                  </a:cubicBezTo>
                  <a:cubicBezTo>
                    <a:pt x="25922" y="12924"/>
                    <a:pt x="26015" y="13083"/>
                    <a:pt x="26205" y="13212"/>
                  </a:cubicBezTo>
                  <a:cubicBezTo>
                    <a:pt x="26449" y="13377"/>
                    <a:pt x="26627" y="13579"/>
                    <a:pt x="26689" y="13846"/>
                  </a:cubicBezTo>
                  <a:lnTo>
                    <a:pt x="26733" y="13903"/>
                  </a:lnTo>
                  <a:lnTo>
                    <a:pt x="26697" y="13942"/>
                  </a:lnTo>
                  <a:lnTo>
                    <a:pt x="26651" y="13876"/>
                  </a:lnTo>
                  <a:cubicBezTo>
                    <a:pt x="26485" y="13734"/>
                    <a:pt x="26292" y="13630"/>
                    <a:pt x="26084" y="13542"/>
                  </a:cubicBezTo>
                  <a:cubicBezTo>
                    <a:pt x="25987" y="13503"/>
                    <a:pt x="25895" y="13457"/>
                    <a:pt x="25805" y="13406"/>
                  </a:cubicBezTo>
                  <a:cubicBezTo>
                    <a:pt x="25613" y="13291"/>
                    <a:pt x="25563" y="13125"/>
                    <a:pt x="25679" y="12950"/>
                  </a:cubicBezTo>
                  <a:cubicBezTo>
                    <a:pt x="25751" y="12842"/>
                    <a:pt x="25848" y="12746"/>
                    <a:pt x="25926" y="12656"/>
                  </a:cubicBezTo>
                  <a:close/>
                  <a:moveTo>
                    <a:pt x="26703" y="13989"/>
                  </a:moveTo>
                  <a:lnTo>
                    <a:pt x="26707" y="13992"/>
                  </a:lnTo>
                  <a:lnTo>
                    <a:pt x="26707" y="13992"/>
                  </a:lnTo>
                  <a:cubicBezTo>
                    <a:pt x="26706" y="13991"/>
                    <a:pt x="26704" y="13990"/>
                    <a:pt x="26703" y="13989"/>
                  </a:cubicBezTo>
                  <a:close/>
                  <a:moveTo>
                    <a:pt x="22005" y="13986"/>
                  </a:moveTo>
                  <a:cubicBezTo>
                    <a:pt x="22005" y="14008"/>
                    <a:pt x="22002" y="14028"/>
                    <a:pt x="22002" y="14049"/>
                  </a:cubicBezTo>
                  <a:cubicBezTo>
                    <a:pt x="22002" y="14028"/>
                    <a:pt x="22004" y="14008"/>
                    <a:pt x="22005" y="13986"/>
                  </a:cubicBezTo>
                  <a:close/>
                  <a:moveTo>
                    <a:pt x="26279" y="11018"/>
                  </a:moveTo>
                  <a:cubicBezTo>
                    <a:pt x="26345" y="11048"/>
                    <a:pt x="26323" y="11113"/>
                    <a:pt x="26359" y="11155"/>
                  </a:cubicBezTo>
                  <a:cubicBezTo>
                    <a:pt x="26402" y="11285"/>
                    <a:pt x="26537" y="11335"/>
                    <a:pt x="26654" y="11401"/>
                  </a:cubicBezTo>
                  <a:cubicBezTo>
                    <a:pt x="26854" y="11512"/>
                    <a:pt x="26887" y="11590"/>
                    <a:pt x="26834" y="11786"/>
                  </a:cubicBezTo>
                  <a:cubicBezTo>
                    <a:pt x="26803" y="11898"/>
                    <a:pt x="26740" y="11998"/>
                    <a:pt x="26676" y="12097"/>
                  </a:cubicBezTo>
                  <a:cubicBezTo>
                    <a:pt x="26598" y="12216"/>
                    <a:pt x="26512" y="12334"/>
                    <a:pt x="26446" y="12458"/>
                  </a:cubicBezTo>
                  <a:cubicBezTo>
                    <a:pt x="26289" y="12754"/>
                    <a:pt x="26355" y="12982"/>
                    <a:pt x="26644" y="13185"/>
                  </a:cubicBezTo>
                  <a:cubicBezTo>
                    <a:pt x="26713" y="13234"/>
                    <a:pt x="26780" y="13284"/>
                    <a:pt x="26854" y="13327"/>
                  </a:cubicBezTo>
                  <a:cubicBezTo>
                    <a:pt x="27007" y="13417"/>
                    <a:pt x="27073" y="13539"/>
                    <a:pt x="27055" y="13698"/>
                  </a:cubicBezTo>
                  <a:cubicBezTo>
                    <a:pt x="27049" y="13751"/>
                    <a:pt x="27051" y="13803"/>
                    <a:pt x="27049" y="13857"/>
                  </a:cubicBezTo>
                  <a:cubicBezTo>
                    <a:pt x="27017" y="13926"/>
                    <a:pt x="26986" y="13995"/>
                    <a:pt x="26952" y="14063"/>
                  </a:cubicBezTo>
                  <a:cubicBezTo>
                    <a:pt x="26940" y="14080"/>
                    <a:pt x="26925" y="14098"/>
                    <a:pt x="26909" y="14115"/>
                  </a:cubicBezTo>
                  <a:cubicBezTo>
                    <a:pt x="26842" y="14052"/>
                    <a:pt x="26865" y="13970"/>
                    <a:pt x="26830" y="13903"/>
                  </a:cubicBezTo>
                  <a:cubicBezTo>
                    <a:pt x="26828" y="13873"/>
                    <a:pt x="26831" y="13841"/>
                    <a:pt x="26823" y="13814"/>
                  </a:cubicBezTo>
                  <a:cubicBezTo>
                    <a:pt x="26741" y="13544"/>
                    <a:pt x="26589" y="13314"/>
                    <a:pt x="26331" y="13133"/>
                  </a:cubicBezTo>
                  <a:cubicBezTo>
                    <a:pt x="26052" y="12937"/>
                    <a:pt x="26038" y="12863"/>
                    <a:pt x="26184" y="12590"/>
                  </a:cubicBezTo>
                  <a:cubicBezTo>
                    <a:pt x="26191" y="12575"/>
                    <a:pt x="26197" y="12561"/>
                    <a:pt x="26201" y="12547"/>
                  </a:cubicBezTo>
                  <a:cubicBezTo>
                    <a:pt x="26311" y="12453"/>
                    <a:pt x="26358" y="12332"/>
                    <a:pt x="26395" y="12207"/>
                  </a:cubicBezTo>
                  <a:cubicBezTo>
                    <a:pt x="26401" y="12128"/>
                    <a:pt x="26496" y="12090"/>
                    <a:pt x="26508" y="12009"/>
                  </a:cubicBezTo>
                  <a:cubicBezTo>
                    <a:pt x="26534" y="11819"/>
                    <a:pt x="26482" y="11667"/>
                    <a:pt x="26293" y="11551"/>
                  </a:cubicBezTo>
                  <a:cubicBezTo>
                    <a:pt x="26023" y="11384"/>
                    <a:pt x="26021" y="11360"/>
                    <a:pt x="26184" y="11119"/>
                  </a:cubicBezTo>
                  <a:cubicBezTo>
                    <a:pt x="26210" y="11082"/>
                    <a:pt x="26226" y="11038"/>
                    <a:pt x="26279" y="11018"/>
                  </a:cubicBezTo>
                  <a:close/>
                  <a:moveTo>
                    <a:pt x="22026" y="13516"/>
                  </a:moveTo>
                  <a:cubicBezTo>
                    <a:pt x="22056" y="13516"/>
                    <a:pt x="22087" y="13526"/>
                    <a:pt x="22118" y="13536"/>
                  </a:cubicBezTo>
                  <a:cubicBezTo>
                    <a:pt x="22115" y="13586"/>
                    <a:pt x="22108" y="13633"/>
                    <a:pt x="22069" y="13675"/>
                  </a:cubicBezTo>
                  <a:cubicBezTo>
                    <a:pt x="22035" y="13711"/>
                    <a:pt x="22043" y="13738"/>
                    <a:pt x="22102" y="13744"/>
                  </a:cubicBezTo>
                  <a:cubicBezTo>
                    <a:pt x="22098" y="13749"/>
                    <a:pt x="22088" y="13757"/>
                    <a:pt x="22090" y="13758"/>
                  </a:cubicBezTo>
                  <a:cubicBezTo>
                    <a:pt x="22098" y="13768"/>
                    <a:pt x="22106" y="13777"/>
                    <a:pt x="22115" y="13784"/>
                  </a:cubicBezTo>
                  <a:cubicBezTo>
                    <a:pt x="22049" y="13844"/>
                    <a:pt x="22027" y="13913"/>
                    <a:pt x="22058" y="13991"/>
                  </a:cubicBezTo>
                  <a:cubicBezTo>
                    <a:pt x="22077" y="13998"/>
                    <a:pt x="22095" y="14002"/>
                    <a:pt x="22110" y="14002"/>
                  </a:cubicBezTo>
                  <a:cubicBezTo>
                    <a:pt x="22138" y="14002"/>
                    <a:pt x="22159" y="13989"/>
                    <a:pt x="22170" y="13953"/>
                  </a:cubicBezTo>
                  <a:cubicBezTo>
                    <a:pt x="22268" y="14007"/>
                    <a:pt x="22240" y="14068"/>
                    <a:pt x="22177" y="14121"/>
                  </a:cubicBezTo>
                  <a:cubicBezTo>
                    <a:pt x="22147" y="14146"/>
                    <a:pt x="22121" y="14174"/>
                    <a:pt x="22100" y="14205"/>
                  </a:cubicBezTo>
                  <a:cubicBezTo>
                    <a:pt x="22012" y="14145"/>
                    <a:pt x="22089" y="14057"/>
                    <a:pt x="22051" y="13988"/>
                  </a:cubicBezTo>
                  <a:cubicBezTo>
                    <a:pt x="22044" y="13981"/>
                    <a:pt x="22035" y="13977"/>
                    <a:pt x="22026" y="13977"/>
                  </a:cubicBezTo>
                  <a:cubicBezTo>
                    <a:pt x="22018" y="13977"/>
                    <a:pt x="22010" y="13980"/>
                    <a:pt x="22005" y="13986"/>
                  </a:cubicBezTo>
                  <a:cubicBezTo>
                    <a:pt x="21905" y="13945"/>
                    <a:pt x="21970" y="13871"/>
                    <a:pt x="21957" y="13812"/>
                  </a:cubicBezTo>
                  <a:cubicBezTo>
                    <a:pt x="22099" y="13736"/>
                    <a:pt x="21963" y="13656"/>
                    <a:pt x="21962" y="13577"/>
                  </a:cubicBezTo>
                  <a:cubicBezTo>
                    <a:pt x="21970" y="13566"/>
                    <a:pt x="21968" y="13549"/>
                    <a:pt x="21956" y="13539"/>
                  </a:cubicBezTo>
                  <a:cubicBezTo>
                    <a:pt x="21979" y="13522"/>
                    <a:pt x="22002" y="13516"/>
                    <a:pt x="22026" y="13516"/>
                  </a:cubicBezTo>
                  <a:close/>
                  <a:moveTo>
                    <a:pt x="22002" y="14049"/>
                  </a:moveTo>
                  <a:cubicBezTo>
                    <a:pt x="22005" y="14139"/>
                    <a:pt x="22036" y="14237"/>
                    <a:pt x="21892" y="14273"/>
                  </a:cubicBezTo>
                  <a:cubicBezTo>
                    <a:pt x="21916" y="14194"/>
                    <a:pt x="21863" y="14087"/>
                    <a:pt x="22002" y="14049"/>
                  </a:cubicBezTo>
                  <a:close/>
                  <a:moveTo>
                    <a:pt x="8608" y="11177"/>
                  </a:moveTo>
                  <a:cubicBezTo>
                    <a:pt x="8607" y="11193"/>
                    <a:pt x="8613" y="11201"/>
                    <a:pt x="8630" y="11201"/>
                  </a:cubicBezTo>
                  <a:cubicBezTo>
                    <a:pt x="8633" y="11201"/>
                    <a:pt x="8635" y="11201"/>
                    <a:pt x="8638" y="11201"/>
                  </a:cubicBezTo>
                  <a:lnTo>
                    <a:pt x="8638" y="11201"/>
                  </a:lnTo>
                  <a:cubicBezTo>
                    <a:pt x="8624" y="11228"/>
                    <a:pt x="8611" y="11254"/>
                    <a:pt x="8598" y="11282"/>
                  </a:cubicBezTo>
                  <a:cubicBezTo>
                    <a:pt x="8576" y="11286"/>
                    <a:pt x="8556" y="11312"/>
                    <a:pt x="8532" y="11312"/>
                  </a:cubicBezTo>
                  <a:cubicBezTo>
                    <a:pt x="8531" y="11312"/>
                    <a:pt x="8530" y="11312"/>
                    <a:pt x="8529" y="11312"/>
                  </a:cubicBezTo>
                  <a:lnTo>
                    <a:pt x="8529" y="11312"/>
                  </a:lnTo>
                  <a:cubicBezTo>
                    <a:pt x="8561" y="11351"/>
                    <a:pt x="8482" y="11390"/>
                    <a:pt x="8496" y="11430"/>
                  </a:cubicBezTo>
                  <a:cubicBezTo>
                    <a:pt x="8451" y="11459"/>
                    <a:pt x="8435" y="11503"/>
                    <a:pt x="8418" y="11546"/>
                  </a:cubicBezTo>
                  <a:cubicBezTo>
                    <a:pt x="8212" y="11799"/>
                    <a:pt x="8180" y="12080"/>
                    <a:pt x="8237" y="12374"/>
                  </a:cubicBezTo>
                  <a:cubicBezTo>
                    <a:pt x="8248" y="12427"/>
                    <a:pt x="8264" y="12478"/>
                    <a:pt x="8284" y="12528"/>
                  </a:cubicBezTo>
                  <a:cubicBezTo>
                    <a:pt x="8294" y="12552"/>
                    <a:pt x="8317" y="12567"/>
                    <a:pt x="8341" y="12567"/>
                  </a:cubicBezTo>
                  <a:cubicBezTo>
                    <a:pt x="8350" y="12567"/>
                    <a:pt x="8359" y="12565"/>
                    <a:pt x="8368" y="12561"/>
                  </a:cubicBezTo>
                  <a:cubicBezTo>
                    <a:pt x="8388" y="12552"/>
                    <a:pt x="8402" y="12534"/>
                    <a:pt x="8408" y="12512"/>
                  </a:cubicBezTo>
                  <a:cubicBezTo>
                    <a:pt x="8413" y="12492"/>
                    <a:pt x="8406" y="12468"/>
                    <a:pt x="8399" y="12446"/>
                  </a:cubicBezTo>
                  <a:cubicBezTo>
                    <a:pt x="8305" y="12146"/>
                    <a:pt x="8350" y="11860"/>
                    <a:pt x="8508" y="11584"/>
                  </a:cubicBezTo>
                  <a:cubicBezTo>
                    <a:pt x="8550" y="11561"/>
                    <a:pt x="8558" y="11526"/>
                    <a:pt x="8560" y="11487"/>
                  </a:cubicBezTo>
                  <a:cubicBezTo>
                    <a:pt x="8595" y="11472"/>
                    <a:pt x="8615" y="11436"/>
                    <a:pt x="8611" y="11398"/>
                  </a:cubicBezTo>
                  <a:lnTo>
                    <a:pt x="8611" y="11398"/>
                  </a:lnTo>
                  <a:cubicBezTo>
                    <a:pt x="8696" y="11551"/>
                    <a:pt x="8729" y="11709"/>
                    <a:pt x="8701" y="11876"/>
                  </a:cubicBezTo>
                  <a:cubicBezTo>
                    <a:pt x="8531" y="12099"/>
                    <a:pt x="8541" y="12345"/>
                    <a:pt x="8572" y="12593"/>
                  </a:cubicBezTo>
                  <a:cubicBezTo>
                    <a:pt x="8586" y="12708"/>
                    <a:pt x="8642" y="12821"/>
                    <a:pt x="8604" y="12940"/>
                  </a:cubicBezTo>
                  <a:cubicBezTo>
                    <a:pt x="8611" y="12939"/>
                    <a:pt x="8616" y="12938"/>
                    <a:pt x="8621" y="12938"/>
                  </a:cubicBezTo>
                  <a:cubicBezTo>
                    <a:pt x="8649" y="12938"/>
                    <a:pt x="8650" y="12963"/>
                    <a:pt x="8657" y="12984"/>
                  </a:cubicBezTo>
                  <a:cubicBezTo>
                    <a:pt x="8665" y="13019"/>
                    <a:pt x="8665" y="13057"/>
                    <a:pt x="8704" y="13079"/>
                  </a:cubicBezTo>
                  <a:cubicBezTo>
                    <a:pt x="8747" y="13270"/>
                    <a:pt x="8731" y="13460"/>
                    <a:pt x="8715" y="13649"/>
                  </a:cubicBezTo>
                  <a:cubicBezTo>
                    <a:pt x="8697" y="13853"/>
                    <a:pt x="8608" y="14035"/>
                    <a:pt x="8449" y="14187"/>
                  </a:cubicBezTo>
                  <a:cubicBezTo>
                    <a:pt x="8324" y="14305"/>
                    <a:pt x="8169" y="14366"/>
                    <a:pt x="8008" y="14366"/>
                  </a:cubicBezTo>
                  <a:cubicBezTo>
                    <a:pt x="7846" y="14366"/>
                    <a:pt x="7678" y="14306"/>
                    <a:pt x="7526" y="14180"/>
                  </a:cubicBezTo>
                  <a:lnTo>
                    <a:pt x="7526" y="14180"/>
                  </a:lnTo>
                  <a:cubicBezTo>
                    <a:pt x="7562" y="14183"/>
                    <a:pt x="7596" y="14185"/>
                    <a:pt x="7629" y="14185"/>
                  </a:cubicBezTo>
                  <a:cubicBezTo>
                    <a:pt x="7870" y="14185"/>
                    <a:pt x="8059" y="14107"/>
                    <a:pt x="8213" y="13970"/>
                  </a:cubicBezTo>
                  <a:cubicBezTo>
                    <a:pt x="8273" y="13916"/>
                    <a:pt x="8405" y="13851"/>
                    <a:pt x="8305" y="13774"/>
                  </a:cubicBezTo>
                  <a:cubicBezTo>
                    <a:pt x="8293" y="13764"/>
                    <a:pt x="8281" y="13760"/>
                    <a:pt x="8271" y="13760"/>
                  </a:cubicBezTo>
                  <a:cubicBezTo>
                    <a:pt x="8221" y="13760"/>
                    <a:pt x="8182" y="13846"/>
                    <a:pt x="8139" y="13881"/>
                  </a:cubicBezTo>
                  <a:cubicBezTo>
                    <a:pt x="8005" y="13988"/>
                    <a:pt x="7858" y="14071"/>
                    <a:pt x="7669" y="14077"/>
                  </a:cubicBezTo>
                  <a:cubicBezTo>
                    <a:pt x="7658" y="14077"/>
                    <a:pt x="7647" y="14077"/>
                    <a:pt x="7637" y="14077"/>
                  </a:cubicBezTo>
                  <a:cubicBezTo>
                    <a:pt x="7476" y="14077"/>
                    <a:pt x="7414" y="14023"/>
                    <a:pt x="7375" y="13865"/>
                  </a:cubicBezTo>
                  <a:cubicBezTo>
                    <a:pt x="7392" y="13853"/>
                    <a:pt x="7410" y="13850"/>
                    <a:pt x="7429" y="13850"/>
                  </a:cubicBezTo>
                  <a:cubicBezTo>
                    <a:pt x="7445" y="13850"/>
                    <a:pt x="7461" y="13852"/>
                    <a:pt x="7477" y="13852"/>
                  </a:cubicBezTo>
                  <a:cubicBezTo>
                    <a:pt x="7485" y="13852"/>
                    <a:pt x="7493" y="13852"/>
                    <a:pt x="7501" y="13852"/>
                  </a:cubicBezTo>
                  <a:cubicBezTo>
                    <a:pt x="7968" y="13852"/>
                    <a:pt x="8259" y="13580"/>
                    <a:pt x="8219" y="13172"/>
                  </a:cubicBezTo>
                  <a:cubicBezTo>
                    <a:pt x="8196" y="12941"/>
                    <a:pt x="8106" y="12726"/>
                    <a:pt x="7986" y="12519"/>
                  </a:cubicBezTo>
                  <a:cubicBezTo>
                    <a:pt x="7918" y="12404"/>
                    <a:pt x="7856" y="12285"/>
                    <a:pt x="7801" y="12165"/>
                  </a:cubicBezTo>
                  <a:cubicBezTo>
                    <a:pt x="7739" y="12036"/>
                    <a:pt x="7765" y="11910"/>
                    <a:pt x="7862" y="11798"/>
                  </a:cubicBezTo>
                  <a:cubicBezTo>
                    <a:pt x="8037" y="11596"/>
                    <a:pt x="8236" y="11414"/>
                    <a:pt x="8496" y="11290"/>
                  </a:cubicBezTo>
                  <a:cubicBezTo>
                    <a:pt x="8500" y="11228"/>
                    <a:pt x="8580" y="11221"/>
                    <a:pt x="8608" y="11177"/>
                  </a:cubicBezTo>
                  <a:close/>
                  <a:moveTo>
                    <a:pt x="20623" y="6314"/>
                  </a:moveTo>
                  <a:cubicBezTo>
                    <a:pt x="20650" y="6314"/>
                    <a:pt x="20657" y="6332"/>
                    <a:pt x="20666" y="6347"/>
                  </a:cubicBezTo>
                  <a:lnTo>
                    <a:pt x="20657" y="6356"/>
                  </a:lnTo>
                  <a:cubicBezTo>
                    <a:pt x="20661" y="6355"/>
                    <a:pt x="20665" y="6354"/>
                    <a:pt x="20670" y="6353"/>
                  </a:cubicBezTo>
                  <a:lnTo>
                    <a:pt x="20667" y="6346"/>
                  </a:lnTo>
                  <a:lnTo>
                    <a:pt x="20667" y="6346"/>
                  </a:lnTo>
                  <a:cubicBezTo>
                    <a:pt x="20873" y="6589"/>
                    <a:pt x="21132" y="6784"/>
                    <a:pt x="21429" y="6939"/>
                  </a:cubicBezTo>
                  <a:cubicBezTo>
                    <a:pt x="21831" y="7147"/>
                    <a:pt x="22043" y="7454"/>
                    <a:pt x="22109" y="7844"/>
                  </a:cubicBezTo>
                  <a:cubicBezTo>
                    <a:pt x="22122" y="7919"/>
                    <a:pt x="22139" y="7994"/>
                    <a:pt x="22157" y="8067"/>
                  </a:cubicBezTo>
                  <a:cubicBezTo>
                    <a:pt x="22255" y="8465"/>
                    <a:pt x="22533" y="8671"/>
                    <a:pt x="22991" y="8671"/>
                  </a:cubicBezTo>
                  <a:cubicBezTo>
                    <a:pt x="23007" y="8671"/>
                    <a:pt x="23022" y="8670"/>
                    <a:pt x="23038" y="8670"/>
                  </a:cubicBezTo>
                  <a:cubicBezTo>
                    <a:pt x="23251" y="8664"/>
                    <a:pt x="23461" y="8638"/>
                    <a:pt x="23674" y="8620"/>
                  </a:cubicBezTo>
                  <a:lnTo>
                    <a:pt x="23991" y="8626"/>
                  </a:lnTo>
                  <a:cubicBezTo>
                    <a:pt x="24350" y="8732"/>
                    <a:pt x="24430" y="8828"/>
                    <a:pt x="24417" y="9143"/>
                  </a:cubicBezTo>
                  <a:cubicBezTo>
                    <a:pt x="24410" y="9304"/>
                    <a:pt x="24361" y="9457"/>
                    <a:pt x="24315" y="9612"/>
                  </a:cubicBezTo>
                  <a:cubicBezTo>
                    <a:pt x="24280" y="9729"/>
                    <a:pt x="24241" y="9847"/>
                    <a:pt x="24223" y="9967"/>
                  </a:cubicBezTo>
                  <a:cubicBezTo>
                    <a:pt x="24203" y="10111"/>
                    <a:pt x="24268" y="10180"/>
                    <a:pt x="24436" y="10204"/>
                  </a:cubicBezTo>
                  <a:cubicBezTo>
                    <a:pt x="24558" y="10221"/>
                    <a:pt x="24683" y="10227"/>
                    <a:pt x="24807" y="10242"/>
                  </a:cubicBezTo>
                  <a:cubicBezTo>
                    <a:pt x="25028" y="10265"/>
                    <a:pt x="25248" y="10297"/>
                    <a:pt x="25451" y="10377"/>
                  </a:cubicBezTo>
                  <a:cubicBezTo>
                    <a:pt x="25707" y="10478"/>
                    <a:pt x="25779" y="10607"/>
                    <a:pt x="25701" y="10836"/>
                  </a:cubicBezTo>
                  <a:cubicBezTo>
                    <a:pt x="25657" y="10966"/>
                    <a:pt x="25581" y="11088"/>
                    <a:pt x="25525" y="11216"/>
                  </a:cubicBezTo>
                  <a:cubicBezTo>
                    <a:pt x="25423" y="11448"/>
                    <a:pt x="25464" y="11584"/>
                    <a:pt x="25693" y="11734"/>
                  </a:cubicBezTo>
                  <a:cubicBezTo>
                    <a:pt x="25801" y="11805"/>
                    <a:pt x="25892" y="11882"/>
                    <a:pt x="25958" y="11984"/>
                  </a:cubicBezTo>
                  <a:cubicBezTo>
                    <a:pt x="26030" y="12259"/>
                    <a:pt x="25918" y="12492"/>
                    <a:pt x="25728" y="12706"/>
                  </a:cubicBezTo>
                  <a:cubicBezTo>
                    <a:pt x="25669" y="12773"/>
                    <a:pt x="25605" y="12838"/>
                    <a:pt x="25562" y="12912"/>
                  </a:cubicBezTo>
                  <a:cubicBezTo>
                    <a:pt x="25426" y="13139"/>
                    <a:pt x="25482" y="13354"/>
                    <a:pt x="25720" y="13495"/>
                  </a:cubicBezTo>
                  <a:cubicBezTo>
                    <a:pt x="26017" y="13674"/>
                    <a:pt x="26374" y="13774"/>
                    <a:pt x="26625" y="14016"/>
                  </a:cubicBezTo>
                  <a:cubicBezTo>
                    <a:pt x="26633" y="14024"/>
                    <a:pt x="26644" y="14029"/>
                    <a:pt x="26656" y="14029"/>
                  </a:cubicBezTo>
                  <a:cubicBezTo>
                    <a:pt x="26653" y="14040"/>
                    <a:pt x="26654" y="14052"/>
                    <a:pt x="26660" y="14060"/>
                  </a:cubicBezTo>
                  <a:cubicBezTo>
                    <a:pt x="26694" y="14120"/>
                    <a:pt x="26734" y="14177"/>
                    <a:pt x="26773" y="14238"/>
                  </a:cubicBezTo>
                  <a:lnTo>
                    <a:pt x="26604" y="14336"/>
                  </a:lnTo>
                  <a:lnTo>
                    <a:pt x="26564" y="14366"/>
                  </a:lnTo>
                  <a:cubicBezTo>
                    <a:pt x="26539" y="14366"/>
                    <a:pt x="26516" y="14384"/>
                    <a:pt x="26510" y="14407"/>
                  </a:cubicBezTo>
                  <a:cubicBezTo>
                    <a:pt x="26452" y="14432"/>
                    <a:pt x="26405" y="14476"/>
                    <a:pt x="26379" y="14533"/>
                  </a:cubicBezTo>
                  <a:cubicBezTo>
                    <a:pt x="26361" y="14534"/>
                    <a:pt x="26351" y="14543"/>
                    <a:pt x="26351" y="14558"/>
                  </a:cubicBezTo>
                  <a:lnTo>
                    <a:pt x="26287" y="14545"/>
                  </a:lnTo>
                  <a:cubicBezTo>
                    <a:pt x="26296" y="14475"/>
                    <a:pt x="26287" y="14403"/>
                    <a:pt x="26260" y="14336"/>
                  </a:cubicBezTo>
                  <a:cubicBezTo>
                    <a:pt x="26251" y="14316"/>
                    <a:pt x="26239" y="14303"/>
                    <a:pt x="26222" y="14303"/>
                  </a:cubicBezTo>
                  <a:cubicBezTo>
                    <a:pt x="26217" y="14303"/>
                    <a:pt x="26212" y="14304"/>
                    <a:pt x="26206" y="14306"/>
                  </a:cubicBezTo>
                  <a:cubicBezTo>
                    <a:pt x="26273" y="14263"/>
                    <a:pt x="26220" y="14221"/>
                    <a:pt x="26191" y="14177"/>
                  </a:cubicBezTo>
                  <a:cubicBezTo>
                    <a:pt x="26107" y="13956"/>
                    <a:pt x="25908" y="13814"/>
                    <a:pt x="25709" y="13674"/>
                  </a:cubicBezTo>
                  <a:cubicBezTo>
                    <a:pt x="25586" y="13587"/>
                    <a:pt x="25446" y="13514"/>
                    <a:pt x="25329" y="13423"/>
                  </a:cubicBezTo>
                  <a:cubicBezTo>
                    <a:pt x="25140" y="13274"/>
                    <a:pt x="25129" y="13172"/>
                    <a:pt x="25261" y="12985"/>
                  </a:cubicBezTo>
                  <a:cubicBezTo>
                    <a:pt x="25383" y="12812"/>
                    <a:pt x="25457" y="12635"/>
                    <a:pt x="25412" y="12423"/>
                  </a:cubicBezTo>
                  <a:cubicBezTo>
                    <a:pt x="25383" y="12290"/>
                    <a:pt x="25433" y="12152"/>
                    <a:pt x="25425" y="12014"/>
                  </a:cubicBezTo>
                  <a:cubicBezTo>
                    <a:pt x="25412" y="11792"/>
                    <a:pt x="25300" y="11642"/>
                    <a:pt x="25054" y="11560"/>
                  </a:cubicBezTo>
                  <a:cubicBezTo>
                    <a:pt x="24867" y="11498"/>
                    <a:pt x="24866" y="11483"/>
                    <a:pt x="24969" y="11332"/>
                  </a:cubicBezTo>
                  <a:cubicBezTo>
                    <a:pt x="25035" y="11232"/>
                    <a:pt x="25115" y="11139"/>
                    <a:pt x="25172" y="11037"/>
                  </a:cubicBezTo>
                  <a:cubicBezTo>
                    <a:pt x="25280" y="10843"/>
                    <a:pt x="25232" y="10685"/>
                    <a:pt x="25036" y="10551"/>
                  </a:cubicBezTo>
                  <a:cubicBezTo>
                    <a:pt x="24862" y="10432"/>
                    <a:pt x="24655" y="10390"/>
                    <a:pt x="24437" y="10381"/>
                  </a:cubicBezTo>
                  <a:cubicBezTo>
                    <a:pt x="24414" y="10380"/>
                    <a:pt x="24391" y="10380"/>
                    <a:pt x="24368" y="10380"/>
                  </a:cubicBezTo>
                  <a:cubicBezTo>
                    <a:pt x="24313" y="10380"/>
                    <a:pt x="24258" y="10381"/>
                    <a:pt x="24202" y="10381"/>
                  </a:cubicBezTo>
                  <a:cubicBezTo>
                    <a:pt x="24174" y="10381"/>
                    <a:pt x="24145" y="10381"/>
                    <a:pt x="24116" y="10380"/>
                  </a:cubicBezTo>
                  <a:cubicBezTo>
                    <a:pt x="23908" y="10370"/>
                    <a:pt x="23858" y="10313"/>
                    <a:pt x="23925" y="10148"/>
                  </a:cubicBezTo>
                  <a:cubicBezTo>
                    <a:pt x="23965" y="10047"/>
                    <a:pt x="24021" y="9952"/>
                    <a:pt x="24070" y="9853"/>
                  </a:cubicBezTo>
                  <a:cubicBezTo>
                    <a:pt x="24371" y="9232"/>
                    <a:pt x="23986" y="8732"/>
                    <a:pt x="23237" y="8732"/>
                  </a:cubicBezTo>
                  <a:cubicBezTo>
                    <a:pt x="23194" y="8732"/>
                    <a:pt x="23151" y="8733"/>
                    <a:pt x="23107" y="8737"/>
                  </a:cubicBezTo>
                  <a:cubicBezTo>
                    <a:pt x="22930" y="8750"/>
                    <a:pt x="22754" y="8778"/>
                    <a:pt x="22577" y="8790"/>
                  </a:cubicBezTo>
                  <a:cubicBezTo>
                    <a:pt x="22546" y="8792"/>
                    <a:pt x="22517" y="8793"/>
                    <a:pt x="22489" y="8793"/>
                  </a:cubicBezTo>
                  <a:cubicBezTo>
                    <a:pt x="22218" y="8793"/>
                    <a:pt x="22089" y="8691"/>
                    <a:pt x="22030" y="8439"/>
                  </a:cubicBezTo>
                  <a:cubicBezTo>
                    <a:pt x="22001" y="8320"/>
                    <a:pt x="21993" y="8198"/>
                    <a:pt x="21975" y="8078"/>
                  </a:cubicBezTo>
                  <a:cubicBezTo>
                    <a:pt x="21933" y="7781"/>
                    <a:pt x="21762" y="7549"/>
                    <a:pt x="21490" y="7367"/>
                  </a:cubicBezTo>
                  <a:cubicBezTo>
                    <a:pt x="21335" y="7265"/>
                    <a:pt x="21179" y="7165"/>
                    <a:pt x="21029" y="7056"/>
                  </a:cubicBezTo>
                  <a:cubicBezTo>
                    <a:pt x="20795" y="6884"/>
                    <a:pt x="20664" y="6666"/>
                    <a:pt x="20635" y="6403"/>
                  </a:cubicBezTo>
                  <a:cubicBezTo>
                    <a:pt x="20634" y="6385"/>
                    <a:pt x="20642" y="6367"/>
                    <a:pt x="20657" y="6356"/>
                  </a:cubicBezTo>
                  <a:lnTo>
                    <a:pt x="20657" y="6356"/>
                  </a:lnTo>
                  <a:cubicBezTo>
                    <a:pt x="20654" y="6357"/>
                    <a:pt x="20651" y="6357"/>
                    <a:pt x="20649" y="6357"/>
                  </a:cubicBezTo>
                  <a:cubicBezTo>
                    <a:pt x="20623" y="6357"/>
                    <a:pt x="20629" y="6329"/>
                    <a:pt x="20621" y="6314"/>
                  </a:cubicBezTo>
                  <a:cubicBezTo>
                    <a:pt x="20622" y="6314"/>
                    <a:pt x="20623" y="6314"/>
                    <a:pt x="20623" y="6314"/>
                  </a:cubicBezTo>
                  <a:close/>
                  <a:moveTo>
                    <a:pt x="8900" y="13707"/>
                  </a:moveTo>
                  <a:cubicBezTo>
                    <a:pt x="8979" y="13812"/>
                    <a:pt x="8972" y="13926"/>
                    <a:pt x="8968" y="14040"/>
                  </a:cubicBezTo>
                  <a:cubicBezTo>
                    <a:pt x="8900" y="14231"/>
                    <a:pt x="8830" y="14420"/>
                    <a:pt x="8691" y="14584"/>
                  </a:cubicBezTo>
                  <a:cubicBezTo>
                    <a:pt x="8671" y="14607"/>
                    <a:pt x="8689" y="14619"/>
                    <a:pt x="8705" y="14631"/>
                  </a:cubicBezTo>
                  <a:cubicBezTo>
                    <a:pt x="8697" y="14627"/>
                    <a:pt x="8688" y="14621"/>
                    <a:pt x="8677" y="14621"/>
                  </a:cubicBezTo>
                  <a:cubicBezTo>
                    <a:pt x="8670" y="14621"/>
                    <a:pt x="8663" y="14623"/>
                    <a:pt x="8654" y="14631"/>
                  </a:cubicBezTo>
                  <a:cubicBezTo>
                    <a:pt x="8632" y="14651"/>
                    <a:pt x="8646" y="14659"/>
                    <a:pt x="8653" y="14671"/>
                  </a:cubicBezTo>
                  <a:cubicBezTo>
                    <a:pt x="8645" y="14662"/>
                    <a:pt x="8637" y="14652"/>
                    <a:pt x="8624" y="14652"/>
                  </a:cubicBezTo>
                  <a:cubicBezTo>
                    <a:pt x="8618" y="14652"/>
                    <a:pt x="8612" y="14654"/>
                    <a:pt x="8603" y="14658"/>
                  </a:cubicBezTo>
                  <a:cubicBezTo>
                    <a:pt x="8461" y="14730"/>
                    <a:pt x="8316" y="14761"/>
                    <a:pt x="8167" y="14761"/>
                  </a:cubicBezTo>
                  <a:cubicBezTo>
                    <a:pt x="8052" y="14761"/>
                    <a:pt x="7935" y="14743"/>
                    <a:pt x="7817" y="14710"/>
                  </a:cubicBezTo>
                  <a:cubicBezTo>
                    <a:pt x="7736" y="14659"/>
                    <a:pt x="7657" y="14609"/>
                    <a:pt x="7682" y="14507"/>
                  </a:cubicBezTo>
                  <a:lnTo>
                    <a:pt x="7682" y="14507"/>
                  </a:lnTo>
                  <a:lnTo>
                    <a:pt x="7682" y="14508"/>
                  </a:lnTo>
                  <a:cubicBezTo>
                    <a:pt x="7763" y="14516"/>
                    <a:pt x="7840" y="14519"/>
                    <a:pt x="7912" y="14519"/>
                  </a:cubicBezTo>
                  <a:cubicBezTo>
                    <a:pt x="8473" y="14519"/>
                    <a:pt x="8742" y="14289"/>
                    <a:pt x="8900" y="13707"/>
                  </a:cubicBezTo>
                  <a:close/>
                  <a:moveTo>
                    <a:pt x="22074" y="14599"/>
                  </a:moveTo>
                  <a:lnTo>
                    <a:pt x="22074" y="14599"/>
                  </a:lnTo>
                  <a:cubicBezTo>
                    <a:pt x="22175" y="14687"/>
                    <a:pt x="22137" y="14772"/>
                    <a:pt x="22069" y="14859"/>
                  </a:cubicBezTo>
                  <a:lnTo>
                    <a:pt x="22069" y="14860"/>
                  </a:lnTo>
                  <a:cubicBezTo>
                    <a:pt x="22039" y="14772"/>
                    <a:pt x="22049" y="14685"/>
                    <a:pt x="22074" y="14599"/>
                  </a:cubicBezTo>
                  <a:close/>
                  <a:moveTo>
                    <a:pt x="25100" y="13343"/>
                  </a:moveTo>
                  <a:cubicBezTo>
                    <a:pt x="25117" y="13343"/>
                    <a:pt x="25134" y="13383"/>
                    <a:pt x="25135" y="13410"/>
                  </a:cubicBezTo>
                  <a:cubicBezTo>
                    <a:pt x="25224" y="13517"/>
                    <a:pt x="25341" y="13598"/>
                    <a:pt x="25467" y="13670"/>
                  </a:cubicBezTo>
                  <a:cubicBezTo>
                    <a:pt x="25744" y="13830"/>
                    <a:pt x="25977" y="14023"/>
                    <a:pt x="26132" y="14278"/>
                  </a:cubicBezTo>
                  <a:cubicBezTo>
                    <a:pt x="26138" y="14298"/>
                    <a:pt x="26137" y="14325"/>
                    <a:pt x="26160" y="14325"/>
                  </a:cubicBezTo>
                  <a:cubicBezTo>
                    <a:pt x="26167" y="14325"/>
                    <a:pt x="26176" y="14322"/>
                    <a:pt x="26188" y="14316"/>
                  </a:cubicBezTo>
                  <a:lnTo>
                    <a:pt x="26188" y="14317"/>
                  </a:lnTo>
                  <a:cubicBezTo>
                    <a:pt x="26110" y="14393"/>
                    <a:pt x="26203" y="14468"/>
                    <a:pt x="26194" y="14544"/>
                  </a:cubicBezTo>
                  <a:lnTo>
                    <a:pt x="26194" y="14636"/>
                  </a:lnTo>
                  <a:cubicBezTo>
                    <a:pt x="26189" y="14660"/>
                    <a:pt x="26186" y="14685"/>
                    <a:pt x="26181" y="14710"/>
                  </a:cubicBezTo>
                  <a:cubicBezTo>
                    <a:pt x="26153" y="14751"/>
                    <a:pt x="26062" y="14781"/>
                    <a:pt x="26075" y="14829"/>
                  </a:cubicBezTo>
                  <a:cubicBezTo>
                    <a:pt x="26069" y="14829"/>
                    <a:pt x="26062" y="14831"/>
                    <a:pt x="26055" y="14832"/>
                  </a:cubicBezTo>
                  <a:cubicBezTo>
                    <a:pt x="25995" y="14844"/>
                    <a:pt x="25955" y="14898"/>
                    <a:pt x="25890" y="14898"/>
                  </a:cubicBezTo>
                  <a:cubicBezTo>
                    <a:pt x="25881" y="14898"/>
                    <a:pt x="25872" y="14897"/>
                    <a:pt x="25863" y="14895"/>
                  </a:cubicBezTo>
                  <a:cubicBezTo>
                    <a:pt x="25811" y="14859"/>
                    <a:pt x="25841" y="14810"/>
                    <a:pt x="25844" y="14769"/>
                  </a:cubicBezTo>
                  <a:cubicBezTo>
                    <a:pt x="25859" y="14537"/>
                    <a:pt x="25747" y="14350"/>
                    <a:pt x="25527" y="14228"/>
                  </a:cubicBezTo>
                  <a:cubicBezTo>
                    <a:pt x="25351" y="14129"/>
                    <a:pt x="25260" y="14000"/>
                    <a:pt x="25206" y="13834"/>
                  </a:cubicBezTo>
                  <a:cubicBezTo>
                    <a:pt x="25165" y="13703"/>
                    <a:pt x="25090" y="13581"/>
                    <a:pt x="25073" y="13443"/>
                  </a:cubicBezTo>
                  <a:cubicBezTo>
                    <a:pt x="25057" y="13405"/>
                    <a:pt x="25042" y="13361"/>
                    <a:pt x="25096" y="13343"/>
                  </a:cubicBezTo>
                  <a:cubicBezTo>
                    <a:pt x="25097" y="13343"/>
                    <a:pt x="25098" y="13343"/>
                    <a:pt x="25100" y="13343"/>
                  </a:cubicBezTo>
                  <a:close/>
                  <a:moveTo>
                    <a:pt x="9045" y="14046"/>
                  </a:moveTo>
                  <a:cubicBezTo>
                    <a:pt x="9139" y="14071"/>
                    <a:pt x="9121" y="14141"/>
                    <a:pt x="9117" y="14196"/>
                  </a:cubicBezTo>
                  <a:cubicBezTo>
                    <a:pt x="9092" y="14455"/>
                    <a:pt x="8969" y="14676"/>
                    <a:pt x="8737" y="14846"/>
                  </a:cubicBezTo>
                  <a:cubicBezTo>
                    <a:pt x="8613" y="14936"/>
                    <a:pt x="8468" y="14980"/>
                    <a:pt x="8321" y="14980"/>
                  </a:cubicBezTo>
                  <a:cubicBezTo>
                    <a:pt x="8157" y="14980"/>
                    <a:pt x="7991" y="14925"/>
                    <a:pt x="7851" y="14817"/>
                  </a:cubicBezTo>
                  <a:lnTo>
                    <a:pt x="7852" y="14817"/>
                  </a:lnTo>
                  <a:cubicBezTo>
                    <a:pt x="7967" y="14820"/>
                    <a:pt x="8084" y="14828"/>
                    <a:pt x="8199" y="14828"/>
                  </a:cubicBezTo>
                  <a:cubicBezTo>
                    <a:pt x="8223" y="14828"/>
                    <a:pt x="8248" y="14828"/>
                    <a:pt x="8273" y="14827"/>
                  </a:cubicBezTo>
                  <a:cubicBezTo>
                    <a:pt x="8421" y="14821"/>
                    <a:pt x="8567" y="14801"/>
                    <a:pt x="8659" y="14682"/>
                  </a:cubicBezTo>
                  <a:cubicBezTo>
                    <a:pt x="8660" y="14682"/>
                    <a:pt x="8662" y="14682"/>
                    <a:pt x="8663" y="14682"/>
                  </a:cubicBezTo>
                  <a:cubicBezTo>
                    <a:pt x="8700" y="14682"/>
                    <a:pt x="8717" y="14668"/>
                    <a:pt x="8714" y="14634"/>
                  </a:cubicBezTo>
                  <a:cubicBezTo>
                    <a:pt x="8947" y="14488"/>
                    <a:pt x="8995" y="14267"/>
                    <a:pt x="9045" y="14046"/>
                  </a:cubicBezTo>
                  <a:close/>
                  <a:moveTo>
                    <a:pt x="22014" y="14691"/>
                  </a:moveTo>
                  <a:cubicBezTo>
                    <a:pt x="22020" y="14764"/>
                    <a:pt x="22025" y="14816"/>
                    <a:pt x="22030" y="14870"/>
                  </a:cubicBezTo>
                  <a:cubicBezTo>
                    <a:pt x="22021" y="14882"/>
                    <a:pt x="22014" y="14895"/>
                    <a:pt x="22010" y="14908"/>
                  </a:cubicBezTo>
                  <a:cubicBezTo>
                    <a:pt x="21961" y="14937"/>
                    <a:pt x="21906" y="14954"/>
                    <a:pt x="21850" y="14955"/>
                  </a:cubicBezTo>
                  <a:cubicBezTo>
                    <a:pt x="21850" y="14978"/>
                    <a:pt x="21819" y="14999"/>
                    <a:pt x="21824" y="15022"/>
                  </a:cubicBezTo>
                  <a:cubicBezTo>
                    <a:pt x="21820" y="15021"/>
                    <a:pt x="21816" y="15020"/>
                    <a:pt x="21812" y="15020"/>
                  </a:cubicBezTo>
                  <a:cubicBezTo>
                    <a:pt x="21795" y="15020"/>
                    <a:pt x="21775" y="15030"/>
                    <a:pt x="21756" y="15033"/>
                  </a:cubicBezTo>
                  <a:cubicBezTo>
                    <a:pt x="21724" y="14957"/>
                    <a:pt x="21799" y="14889"/>
                    <a:pt x="21779" y="14814"/>
                  </a:cubicBezTo>
                  <a:cubicBezTo>
                    <a:pt x="21784" y="14798"/>
                    <a:pt x="21792" y="14785"/>
                    <a:pt x="21804" y="14775"/>
                  </a:cubicBezTo>
                  <a:cubicBezTo>
                    <a:pt x="21801" y="14759"/>
                    <a:pt x="21800" y="14744"/>
                    <a:pt x="21798" y="14728"/>
                  </a:cubicBezTo>
                  <a:lnTo>
                    <a:pt x="21798" y="14728"/>
                  </a:lnTo>
                  <a:cubicBezTo>
                    <a:pt x="21813" y="14735"/>
                    <a:pt x="21827" y="14737"/>
                    <a:pt x="21841" y="14737"/>
                  </a:cubicBezTo>
                  <a:cubicBezTo>
                    <a:pt x="21899" y="14737"/>
                    <a:pt x="21953" y="14691"/>
                    <a:pt x="22014" y="14691"/>
                  </a:cubicBezTo>
                  <a:close/>
                  <a:moveTo>
                    <a:pt x="21607" y="14829"/>
                  </a:moveTo>
                  <a:lnTo>
                    <a:pt x="21607" y="14829"/>
                  </a:lnTo>
                  <a:cubicBezTo>
                    <a:pt x="21665" y="14927"/>
                    <a:pt x="21640" y="15009"/>
                    <a:pt x="21633" y="15091"/>
                  </a:cubicBezTo>
                  <a:lnTo>
                    <a:pt x="21631" y="15091"/>
                  </a:lnTo>
                  <a:cubicBezTo>
                    <a:pt x="21545" y="15015"/>
                    <a:pt x="21571" y="14933"/>
                    <a:pt x="21607" y="14829"/>
                  </a:cubicBezTo>
                  <a:close/>
                  <a:moveTo>
                    <a:pt x="9176" y="14546"/>
                  </a:moveTo>
                  <a:lnTo>
                    <a:pt x="9176" y="14548"/>
                  </a:lnTo>
                  <a:cubicBezTo>
                    <a:pt x="9202" y="14838"/>
                    <a:pt x="9038" y="15098"/>
                    <a:pt x="8773" y="15209"/>
                  </a:cubicBezTo>
                  <a:cubicBezTo>
                    <a:pt x="8674" y="15250"/>
                    <a:pt x="8575" y="15276"/>
                    <a:pt x="8479" y="15276"/>
                  </a:cubicBezTo>
                  <a:cubicBezTo>
                    <a:pt x="8362" y="15276"/>
                    <a:pt x="8249" y="15237"/>
                    <a:pt x="8143" y="15142"/>
                  </a:cubicBezTo>
                  <a:lnTo>
                    <a:pt x="8143" y="15142"/>
                  </a:lnTo>
                  <a:cubicBezTo>
                    <a:pt x="8178" y="15144"/>
                    <a:pt x="8211" y="15146"/>
                    <a:pt x="8244" y="15146"/>
                  </a:cubicBezTo>
                  <a:cubicBezTo>
                    <a:pt x="8702" y="15146"/>
                    <a:pt x="8974" y="14908"/>
                    <a:pt x="9176" y="14546"/>
                  </a:cubicBezTo>
                  <a:close/>
                  <a:moveTo>
                    <a:pt x="25681" y="14662"/>
                  </a:moveTo>
                  <a:cubicBezTo>
                    <a:pt x="25692" y="14662"/>
                    <a:pt x="25701" y="14669"/>
                    <a:pt x="25702" y="14680"/>
                  </a:cubicBezTo>
                  <a:cubicBezTo>
                    <a:pt x="25719" y="14957"/>
                    <a:pt x="25653" y="15207"/>
                    <a:pt x="25381" y="15389"/>
                  </a:cubicBezTo>
                  <a:cubicBezTo>
                    <a:pt x="25358" y="15401"/>
                    <a:pt x="25335" y="15409"/>
                    <a:pt x="25310" y="15415"/>
                  </a:cubicBezTo>
                  <a:cubicBezTo>
                    <a:pt x="25309" y="15415"/>
                    <a:pt x="25309" y="15416"/>
                    <a:pt x="25308" y="15416"/>
                  </a:cubicBezTo>
                  <a:cubicBezTo>
                    <a:pt x="25303" y="15416"/>
                    <a:pt x="25294" y="15409"/>
                    <a:pt x="25272" y="15399"/>
                  </a:cubicBezTo>
                  <a:cubicBezTo>
                    <a:pt x="25294" y="15304"/>
                    <a:pt x="25382" y="15237"/>
                    <a:pt x="25433" y="15153"/>
                  </a:cubicBezTo>
                  <a:cubicBezTo>
                    <a:pt x="25449" y="15124"/>
                    <a:pt x="25499" y="15091"/>
                    <a:pt x="25459" y="15060"/>
                  </a:cubicBezTo>
                  <a:lnTo>
                    <a:pt x="25459" y="15060"/>
                  </a:lnTo>
                  <a:cubicBezTo>
                    <a:pt x="25464" y="15062"/>
                    <a:pt x="25469" y="15063"/>
                    <a:pt x="25474" y="15063"/>
                  </a:cubicBezTo>
                  <a:cubicBezTo>
                    <a:pt x="25492" y="15063"/>
                    <a:pt x="25506" y="15049"/>
                    <a:pt x="25515" y="15033"/>
                  </a:cubicBezTo>
                  <a:cubicBezTo>
                    <a:pt x="25545" y="14978"/>
                    <a:pt x="25569" y="14921"/>
                    <a:pt x="25595" y="14865"/>
                  </a:cubicBezTo>
                  <a:cubicBezTo>
                    <a:pt x="25625" y="14806"/>
                    <a:pt x="25662" y="14748"/>
                    <a:pt x="25649" y="14681"/>
                  </a:cubicBezTo>
                  <a:cubicBezTo>
                    <a:pt x="25657" y="14668"/>
                    <a:pt x="25670" y="14662"/>
                    <a:pt x="25681" y="14662"/>
                  </a:cubicBezTo>
                  <a:close/>
                  <a:moveTo>
                    <a:pt x="9328" y="14666"/>
                  </a:moveTo>
                  <a:lnTo>
                    <a:pt x="9328" y="14666"/>
                  </a:lnTo>
                  <a:cubicBezTo>
                    <a:pt x="9435" y="15031"/>
                    <a:pt x="9354" y="15297"/>
                    <a:pt x="9094" y="15450"/>
                  </a:cubicBezTo>
                  <a:cubicBezTo>
                    <a:pt x="9005" y="15502"/>
                    <a:pt x="8915" y="15527"/>
                    <a:pt x="8823" y="15527"/>
                  </a:cubicBezTo>
                  <a:cubicBezTo>
                    <a:pt x="8711" y="15527"/>
                    <a:pt x="8595" y="15490"/>
                    <a:pt x="8471" y="15421"/>
                  </a:cubicBezTo>
                  <a:cubicBezTo>
                    <a:pt x="8998" y="15358"/>
                    <a:pt x="9219" y="15067"/>
                    <a:pt x="9328" y="14666"/>
                  </a:cubicBezTo>
                  <a:close/>
                  <a:moveTo>
                    <a:pt x="22011" y="15317"/>
                  </a:moveTo>
                  <a:lnTo>
                    <a:pt x="22011" y="15317"/>
                  </a:lnTo>
                  <a:cubicBezTo>
                    <a:pt x="22076" y="15411"/>
                    <a:pt x="22076" y="15495"/>
                    <a:pt x="21956" y="15559"/>
                  </a:cubicBezTo>
                  <a:cubicBezTo>
                    <a:pt x="21955" y="15493"/>
                    <a:pt x="21953" y="15429"/>
                    <a:pt x="21950" y="15364"/>
                  </a:cubicBezTo>
                  <a:lnTo>
                    <a:pt x="21950" y="15364"/>
                  </a:lnTo>
                  <a:lnTo>
                    <a:pt x="22011" y="15317"/>
                  </a:lnTo>
                  <a:close/>
                  <a:moveTo>
                    <a:pt x="23036" y="13031"/>
                  </a:moveTo>
                  <a:cubicBezTo>
                    <a:pt x="23089" y="13246"/>
                    <a:pt x="23103" y="13465"/>
                    <a:pt x="23121" y="13682"/>
                  </a:cubicBezTo>
                  <a:cubicBezTo>
                    <a:pt x="23139" y="13890"/>
                    <a:pt x="23201" y="14085"/>
                    <a:pt x="23333" y="14260"/>
                  </a:cubicBezTo>
                  <a:cubicBezTo>
                    <a:pt x="23538" y="14534"/>
                    <a:pt x="23774" y="14788"/>
                    <a:pt x="24088" y="14981"/>
                  </a:cubicBezTo>
                  <a:lnTo>
                    <a:pt x="24117" y="15091"/>
                  </a:lnTo>
                  <a:cubicBezTo>
                    <a:pt x="24027" y="15207"/>
                    <a:pt x="23995" y="15344"/>
                    <a:pt x="23943" y="15472"/>
                  </a:cubicBezTo>
                  <a:cubicBezTo>
                    <a:pt x="23917" y="15532"/>
                    <a:pt x="23914" y="15604"/>
                    <a:pt x="23834" y="15637"/>
                  </a:cubicBezTo>
                  <a:lnTo>
                    <a:pt x="23834" y="15637"/>
                  </a:lnTo>
                  <a:cubicBezTo>
                    <a:pt x="23799" y="15448"/>
                    <a:pt x="23701" y="15281"/>
                    <a:pt x="23580" y="15122"/>
                  </a:cubicBezTo>
                  <a:cubicBezTo>
                    <a:pt x="23518" y="14966"/>
                    <a:pt x="23378" y="14858"/>
                    <a:pt x="23249" y="14745"/>
                  </a:cubicBezTo>
                  <a:cubicBezTo>
                    <a:pt x="23079" y="14594"/>
                    <a:pt x="22977" y="14416"/>
                    <a:pt x="22917" y="14213"/>
                  </a:cubicBezTo>
                  <a:cubicBezTo>
                    <a:pt x="22868" y="14051"/>
                    <a:pt x="22869" y="13885"/>
                    <a:pt x="22861" y="13719"/>
                  </a:cubicBezTo>
                  <a:cubicBezTo>
                    <a:pt x="22854" y="13577"/>
                    <a:pt x="22857" y="13431"/>
                    <a:pt x="22754" y="13308"/>
                  </a:cubicBezTo>
                  <a:cubicBezTo>
                    <a:pt x="22813" y="13190"/>
                    <a:pt x="22893" y="13086"/>
                    <a:pt x="23036" y="13031"/>
                  </a:cubicBezTo>
                  <a:close/>
                  <a:moveTo>
                    <a:pt x="9255" y="15544"/>
                  </a:moveTo>
                  <a:cubicBezTo>
                    <a:pt x="9259" y="15544"/>
                    <a:pt x="9262" y="15544"/>
                    <a:pt x="9265" y="15545"/>
                  </a:cubicBezTo>
                  <a:cubicBezTo>
                    <a:pt x="9318" y="15556"/>
                    <a:pt x="9302" y="15600"/>
                    <a:pt x="9297" y="15634"/>
                  </a:cubicBezTo>
                  <a:cubicBezTo>
                    <a:pt x="9293" y="15661"/>
                    <a:pt x="9282" y="15685"/>
                    <a:pt x="9246" y="15685"/>
                  </a:cubicBezTo>
                  <a:cubicBezTo>
                    <a:pt x="9242" y="15685"/>
                    <a:pt x="9238" y="15685"/>
                    <a:pt x="9233" y="15684"/>
                  </a:cubicBezTo>
                  <a:cubicBezTo>
                    <a:pt x="9195" y="15663"/>
                    <a:pt x="9171" y="15637"/>
                    <a:pt x="9189" y="15595"/>
                  </a:cubicBezTo>
                  <a:cubicBezTo>
                    <a:pt x="9201" y="15568"/>
                    <a:pt x="9229" y="15544"/>
                    <a:pt x="9255" y="15544"/>
                  </a:cubicBezTo>
                  <a:close/>
                  <a:moveTo>
                    <a:pt x="21798" y="15462"/>
                  </a:moveTo>
                  <a:cubicBezTo>
                    <a:pt x="21887" y="15476"/>
                    <a:pt x="21832" y="15574"/>
                    <a:pt x="21906" y="15596"/>
                  </a:cubicBezTo>
                  <a:cubicBezTo>
                    <a:pt x="21900" y="15633"/>
                    <a:pt x="21889" y="15667"/>
                    <a:pt x="21853" y="15691"/>
                  </a:cubicBezTo>
                  <a:cubicBezTo>
                    <a:pt x="21755" y="15646"/>
                    <a:pt x="21810" y="15560"/>
                    <a:pt x="21781" y="15497"/>
                  </a:cubicBezTo>
                  <a:cubicBezTo>
                    <a:pt x="21786" y="15486"/>
                    <a:pt x="21792" y="15474"/>
                    <a:pt x="21798" y="15462"/>
                  </a:cubicBezTo>
                  <a:close/>
                  <a:moveTo>
                    <a:pt x="21995" y="15670"/>
                  </a:moveTo>
                  <a:cubicBezTo>
                    <a:pt x="22000" y="15670"/>
                    <a:pt x="22005" y="15672"/>
                    <a:pt x="22010" y="15676"/>
                  </a:cubicBezTo>
                  <a:cubicBezTo>
                    <a:pt x="22094" y="15736"/>
                    <a:pt x="22067" y="15843"/>
                    <a:pt x="21956" y="15922"/>
                  </a:cubicBezTo>
                  <a:cubicBezTo>
                    <a:pt x="21954" y="15856"/>
                    <a:pt x="21951" y="15792"/>
                    <a:pt x="21949" y="15728"/>
                  </a:cubicBezTo>
                  <a:cubicBezTo>
                    <a:pt x="21955" y="15703"/>
                    <a:pt x="21973" y="15670"/>
                    <a:pt x="21995" y="15670"/>
                  </a:cubicBezTo>
                  <a:close/>
                  <a:moveTo>
                    <a:pt x="9572" y="15094"/>
                  </a:moveTo>
                  <a:cubicBezTo>
                    <a:pt x="9578" y="15110"/>
                    <a:pt x="9585" y="15124"/>
                    <a:pt x="9592" y="15141"/>
                  </a:cubicBezTo>
                  <a:cubicBezTo>
                    <a:pt x="9579" y="15404"/>
                    <a:pt x="9560" y="15666"/>
                    <a:pt x="9510" y="15929"/>
                  </a:cubicBezTo>
                  <a:lnTo>
                    <a:pt x="9510" y="15930"/>
                  </a:lnTo>
                  <a:cubicBezTo>
                    <a:pt x="9345" y="15725"/>
                    <a:pt x="9370" y="15406"/>
                    <a:pt x="9572" y="15094"/>
                  </a:cubicBezTo>
                  <a:close/>
                  <a:moveTo>
                    <a:pt x="21718" y="15891"/>
                  </a:moveTo>
                  <a:cubicBezTo>
                    <a:pt x="21781" y="15981"/>
                    <a:pt x="21766" y="16065"/>
                    <a:pt x="21752" y="16148"/>
                  </a:cubicBezTo>
                  <a:lnTo>
                    <a:pt x="21691" y="16210"/>
                  </a:lnTo>
                  <a:cubicBezTo>
                    <a:pt x="21551" y="16094"/>
                    <a:pt x="21641" y="15999"/>
                    <a:pt x="21718" y="15891"/>
                  </a:cubicBezTo>
                  <a:close/>
                  <a:moveTo>
                    <a:pt x="22653" y="13350"/>
                  </a:moveTo>
                  <a:cubicBezTo>
                    <a:pt x="22747" y="13518"/>
                    <a:pt x="22695" y="13696"/>
                    <a:pt x="22704" y="13870"/>
                  </a:cubicBezTo>
                  <a:cubicBezTo>
                    <a:pt x="22722" y="14257"/>
                    <a:pt x="22848" y="14603"/>
                    <a:pt x="23197" y="14872"/>
                  </a:cubicBezTo>
                  <a:cubicBezTo>
                    <a:pt x="23317" y="14965"/>
                    <a:pt x="23418" y="15072"/>
                    <a:pt x="23513" y="15182"/>
                  </a:cubicBezTo>
                  <a:cubicBezTo>
                    <a:pt x="23618" y="15336"/>
                    <a:pt x="23655" y="15522"/>
                    <a:pt x="23828" y="15640"/>
                  </a:cubicBezTo>
                  <a:cubicBezTo>
                    <a:pt x="23836" y="15736"/>
                    <a:pt x="23784" y="15814"/>
                    <a:pt x="23725" y="15892"/>
                  </a:cubicBezTo>
                  <a:cubicBezTo>
                    <a:pt x="23666" y="15971"/>
                    <a:pt x="23581" y="16029"/>
                    <a:pt x="23556" y="16123"/>
                  </a:cubicBezTo>
                  <a:cubicBezTo>
                    <a:pt x="23549" y="16127"/>
                    <a:pt x="23541" y="16129"/>
                    <a:pt x="23533" y="16129"/>
                  </a:cubicBezTo>
                  <a:cubicBezTo>
                    <a:pt x="23524" y="16129"/>
                    <a:pt x="23515" y="16126"/>
                    <a:pt x="23507" y="16120"/>
                  </a:cubicBezTo>
                  <a:cubicBezTo>
                    <a:pt x="23506" y="16170"/>
                    <a:pt x="23505" y="16220"/>
                    <a:pt x="23503" y="16270"/>
                  </a:cubicBezTo>
                  <a:cubicBezTo>
                    <a:pt x="23392" y="16246"/>
                    <a:pt x="23282" y="16219"/>
                    <a:pt x="23170" y="16198"/>
                  </a:cubicBezTo>
                  <a:cubicBezTo>
                    <a:pt x="22819" y="16130"/>
                    <a:pt x="22529" y="15987"/>
                    <a:pt x="22342" y="15716"/>
                  </a:cubicBezTo>
                  <a:cubicBezTo>
                    <a:pt x="22268" y="15572"/>
                    <a:pt x="22268" y="15421"/>
                    <a:pt x="22283" y="15270"/>
                  </a:cubicBezTo>
                  <a:cubicBezTo>
                    <a:pt x="22302" y="15066"/>
                    <a:pt x="22321" y="14863"/>
                    <a:pt x="22344" y="14622"/>
                  </a:cubicBezTo>
                  <a:cubicBezTo>
                    <a:pt x="22496" y="14929"/>
                    <a:pt x="22516" y="15249"/>
                    <a:pt x="22779" y="15476"/>
                  </a:cubicBezTo>
                  <a:cubicBezTo>
                    <a:pt x="22779" y="15476"/>
                    <a:pt x="22779" y="15476"/>
                    <a:pt x="22779" y="15476"/>
                  </a:cubicBezTo>
                  <a:lnTo>
                    <a:pt x="22779" y="15476"/>
                  </a:lnTo>
                  <a:cubicBezTo>
                    <a:pt x="22797" y="15510"/>
                    <a:pt x="22814" y="15546"/>
                    <a:pt x="22865" y="15551"/>
                  </a:cubicBezTo>
                  <a:cubicBezTo>
                    <a:pt x="22907" y="15647"/>
                    <a:pt x="22994" y="15713"/>
                    <a:pt x="23077" y="15780"/>
                  </a:cubicBezTo>
                  <a:cubicBezTo>
                    <a:pt x="23133" y="15856"/>
                    <a:pt x="23189" y="15930"/>
                    <a:pt x="23293" y="15962"/>
                  </a:cubicBezTo>
                  <a:cubicBezTo>
                    <a:pt x="23291" y="15996"/>
                    <a:pt x="23317" y="16010"/>
                    <a:pt x="23347" y="16023"/>
                  </a:cubicBezTo>
                  <a:cubicBezTo>
                    <a:pt x="23353" y="16045"/>
                    <a:pt x="23367" y="16056"/>
                    <a:pt x="23389" y="16056"/>
                  </a:cubicBezTo>
                  <a:cubicBezTo>
                    <a:pt x="23393" y="16056"/>
                    <a:pt x="23397" y="16056"/>
                    <a:pt x="23402" y="16055"/>
                  </a:cubicBezTo>
                  <a:cubicBezTo>
                    <a:pt x="23412" y="16089"/>
                    <a:pt x="23447" y="16097"/>
                    <a:pt x="23481" y="16101"/>
                  </a:cubicBezTo>
                  <a:cubicBezTo>
                    <a:pt x="23459" y="16082"/>
                    <a:pt x="23444" y="16054"/>
                    <a:pt x="23405" y="16051"/>
                  </a:cubicBezTo>
                  <a:cubicBezTo>
                    <a:pt x="23422" y="16007"/>
                    <a:pt x="23400" y="15978"/>
                    <a:pt x="23356" y="15955"/>
                  </a:cubicBezTo>
                  <a:cubicBezTo>
                    <a:pt x="23348" y="15947"/>
                    <a:pt x="23338" y="15944"/>
                    <a:pt x="23328" y="15944"/>
                  </a:cubicBezTo>
                  <a:cubicBezTo>
                    <a:pt x="23317" y="15944"/>
                    <a:pt x="23307" y="15947"/>
                    <a:pt x="23299" y="15955"/>
                  </a:cubicBezTo>
                  <a:cubicBezTo>
                    <a:pt x="23333" y="15837"/>
                    <a:pt x="23213" y="15790"/>
                    <a:pt x="23142" y="15720"/>
                  </a:cubicBezTo>
                  <a:cubicBezTo>
                    <a:pt x="23088" y="15656"/>
                    <a:pt x="23037" y="15589"/>
                    <a:pt x="22976" y="15528"/>
                  </a:cubicBezTo>
                  <a:cubicBezTo>
                    <a:pt x="22962" y="15513"/>
                    <a:pt x="22943" y="15502"/>
                    <a:pt x="22921" y="15501"/>
                  </a:cubicBezTo>
                  <a:cubicBezTo>
                    <a:pt x="22945" y="15437"/>
                    <a:pt x="22869" y="15395"/>
                    <a:pt x="22831" y="15364"/>
                  </a:cubicBezTo>
                  <a:cubicBezTo>
                    <a:pt x="22656" y="15223"/>
                    <a:pt x="22635" y="15024"/>
                    <a:pt x="22559" y="14851"/>
                  </a:cubicBezTo>
                  <a:cubicBezTo>
                    <a:pt x="22511" y="14740"/>
                    <a:pt x="22492" y="14614"/>
                    <a:pt x="22449" y="14498"/>
                  </a:cubicBezTo>
                  <a:cubicBezTo>
                    <a:pt x="22399" y="14361"/>
                    <a:pt x="22377" y="14223"/>
                    <a:pt x="22422" y="14074"/>
                  </a:cubicBezTo>
                  <a:cubicBezTo>
                    <a:pt x="22476" y="13898"/>
                    <a:pt x="22492" y="13714"/>
                    <a:pt x="22524" y="13533"/>
                  </a:cubicBezTo>
                  <a:cubicBezTo>
                    <a:pt x="22539" y="13457"/>
                    <a:pt x="22549" y="13381"/>
                    <a:pt x="22653" y="13350"/>
                  </a:cubicBezTo>
                  <a:close/>
                  <a:moveTo>
                    <a:pt x="23296" y="12040"/>
                  </a:moveTo>
                  <a:lnTo>
                    <a:pt x="23296" y="12040"/>
                  </a:lnTo>
                  <a:cubicBezTo>
                    <a:pt x="23641" y="12105"/>
                    <a:pt x="23880" y="12251"/>
                    <a:pt x="23966" y="12547"/>
                  </a:cubicBezTo>
                  <a:cubicBezTo>
                    <a:pt x="23987" y="12612"/>
                    <a:pt x="24016" y="12675"/>
                    <a:pt x="24041" y="12739"/>
                  </a:cubicBezTo>
                  <a:lnTo>
                    <a:pt x="24045" y="12739"/>
                  </a:lnTo>
                  <a:cubicBezTo>
                    <a:pt x="24134" y="13063"/>
                    <a:pt x="24133" y="13402"/>
                    <a:pt x="24279" y="13715"/>
                  </a:cubicBezTo>
                  <a:cubicBezTo>
                    <a:pt x="24289" y="13736"/>
                    <a:pt x="24304" y="13764"/>
                    <a:pt x="24294" y="13780"/>
                  </a:cubicBezTo>
                  <a:cubicBezTo>
                    <a:pt x="24172" y="13994"/>
                    <a:pt x="24291" y="14197"/>
                    <a:pt x="24325" y="14404"/>
                  </a:cubicBezTo>
                  <a:cubicBezTo>
                    <a:pt x="24359" y="14450"/>
                    <a:pt x="24405" y="14500"/>
                    <a:pt x="24293" y="14502"/>
                  </a:cubicBezTo>
                  <a:cubicBezTo>
                    <a:pt x="24401" y="14561"/>
                    <a:pt x="24391" y="14647"/>
                    <a:pt x="24357" y="14732"/>
                  </a:cubicBezTo>
                  <a:cubicBezTo>
                    <a:pt x="24334" y="14794"/>
                    <a:pt x="24292" y="14850"/>
                    <a:pt x="24258" y="14908"/>
                  </a:cubicBezTo>
                  <a:lnTo>
                    <a:pt x="24324" y="14973"/>
                  </a:lnTo>
                  <a:cubicBezTo>
                    <a:pt x="24523" y="14803"/>
                    <a:pt x="24551" y="14603"/>
                    <a:pt x="24468" y="14385"/>
                  </a:cubicBezTo>
                  <a:cubicBezTo>
                    <a:pt x="24422" y="14261"/>
                    <a:pt x="24367" y="14139"/>
                    <a:pt x="24366" y="14008"/>
                  </a:cubicBezTo>
                  <a:cubicBezTo>
                    <a:pt x="24365" y="13944"/>
                    <a:pt x="24338" y="13844"/>
                    <a:pt x="24443" y="13840"/>
                  </a:cubicBezTo>
                  <a:cubicBezTo>
                    <a:pt x="24453" y="13840"/>
                    <a:pt x="24463" y="13840"/>
                    <a:pt x="24473" y="13840"/>
                  </a:cubicBezTo>
                  <a:cubicBezTo>
                    <a:pt x="24562" y="13840"/>
                    <a:pt x="24664" y="13858"/>
                    <a:pt x="24694" y="13967"/>
                  </a:cubicBezTo>
                  <a:cubicBezTo>
                    <a:pt x="24741" y="14146"/>
                    <a:pt x="24794" y="14319"/>
                    <a:pt x="24768" y="14507"/>
                  </a:cubicBezTo>
                  <a:cubicBezTo>
                    <a:pt x="24714" y="14910"/>
                    <a:pt x="24527" y="15266"/>
                    <a:pt x="24255" y="15594"/>
                  </a:cubicBezTo>
                  <a:cubicBezTo>
                    <a:pt x="24221" y="15608"/>
                    <a:pt x="24201" y="15631"/>
                    <a:pt x="24204" y="15664"/>
                  </a:cubicBezTo>
                  <a:cubicBezTo>
                    <a:pt x="24224" y="15683"/>
                    <a:pt x="24242" y="15692"/>
                    <a:pt x="24260" y="15692"/>
                  </a:cubicBezTo>
                  <a:cubicBezTo>
                    <a:pt x="24280" y="15692"/>
                    <a:pt x="24300" y="15679"/>
                    <a:pt x="24317" y="15654"/>
                  </a:cubicBezTo>
                  <a:cubicBezTo>
                    <a:pt x="24790" y="15174"/>
                    <a:pt x="24952" y="14622"/>
                    <a:pt x="24833" y="14008"/>
                  </a:cubicBezTo>
                  <a:cubicBezTo>
                    <a:pt x="24809" y="13990"/>
                    <a:pt x="24802" y="13972"/>
                    <a:pt x="24828" y="13951"/>
                  </a:cubicBezTo>
                  <a:lnTo>
                    <a:pt x="24828" y="13951"/>
                  </a:lnTo>
                  <a:lnTo>
                    <a:pt x="24862" y="13983"/>
                  </a:lnTo>
                  <a:cubicBezTo>
                    <a:pt x="24876" y="13978"/>
                    <a:pt x="24889" y="13976"/>
                    <a:pt x="24903" y="13976"/>
                  </a:cubicBezTo>
                  <a:cubicBezTo>
                    <a:pt x="24940" y="13976"/>
                    <a:pt x="24975" y="13990"/>
                    <a:pt x="25010" y="13994"/>
                  </a:cubicBezTo>
                  <a:lnTo>
                    <a:pt x="25072" y="13944"/>
                  </a:lnTo>
                  <a:cubicBezTo>
                    <a:pt x="25068" y="13931"/>
                    <a:pt x="25066" y="13916"/>
                    <a:pt x="25064" y="13903"/>
                  </a:cubicBezTo>
                  <a:cubicBezTo>
                    <a:pt x="25061" y="13903"/>
                    <a:pt x="25059" y="13903"/>
                    <a:pt x="25056" y="13903"/>
                  </a:cubicBezTo>
                  <a:cubicBezTo>
                    <a:pt x="24958" y="13903"/>
                    <a:pt x="24911" y="13856"/>
                    <a:pt x="24901" y="13774"/>
                  </a:cubicBezTo>
                  <a:cubicBezTo>
                    <a:pt x="24891" y="13695"/>
                    <a:pt x="24881" y="13616"/>
                    <a:pt x="24870" y="13536"/>
                  </a:cubicBezTo>
                  <a:cubicBezTo>
                    <a:pt x="24848" y="13491"/>
                    <a:pt x="24846" y="13440"/>
                    <a:pt x="24862" y="13392"/>
                  </a:cubicBezTo>
                  <a:cubicBezTo>
                    <a:pt x="24871" y="13359"/>
                    <a:pt x="24826" y="13296"/>
                    <a:pt x="24891" y="13296"/>
                  </a:cubicBezTo>
                  <a:cubicBezTo>
                    <a:pt x="24902" y="13296"/>
                    <a:pt x="24916" y="13298"/>
                    <a:pt x="24934" y="13302"/>
                  </a:cubicBezTo>
                  <a:cubicBezTo>
                    <a:pt x="24938" y="13296"/>
                    <a:pt x="24943" y="13293"/>
                    <a:pt x="24949" y="13293"/>
                  </a:cubicBezTo>
                  <a:cubicBezTo>
                    <a:pt x="24953" y="13293"/>
                    <a:pt x="24957" y="13295"/>
                    <a:pt x="24960" y="13298"/>
                  </a:cubicBezTo>
                  <a:lnTo>
                    <a:pt x="24959" y="13239"/>
                  </a:lnTo>
                  <a:cubicBezTo>
                    <a:pt x="24936" y="13253"/>
                    <a:pt x="24917" y="13259"/>
                    <a:pt x="24902" y="13259"/>
                  </a:cubicBezTo>
                  <a:cubicBezTo>
                    <a:pt x="24874" y="13259"/>
                    <a:pt x="24860" y="13237"/>
                    <a:pt x="24862" y="13197"/>
                  </a:cubicBezTo>
                  <a:cubicBezTo>
                    <a:pt x="24865" y="13073"/>
                    <a:pt x="24907" y="12957"/>
                    <a:pt x="24961" y="12843"/>
                  </a:cubicBezTo>
                  <a:cubicBezTo>
                    <a:pt x="25011" y="12738"/>
                    <a:pt x="25064" y="12634"/>
                    <a:pt x="25115" y="12529"/>
                  </a:cubicBezTo>
                  <a:lnTo>
                    <a:pt x="25054" y="12460"/>
                  </a:lnTo>
                  <a:lnTo>
                    <a:pt x="25054" y="12460"/>
                  </a:lnTo>
                  <a:lnTo>
                    <a:pt x="25116" y="12529"/>
                  </a:lnTo>
                  <a:cubicBezTo>
                    <a:pt x="25181" y="12448"/>
                    <a:pt x="25212" y="12355"/>
                    <a:pt x="25234" y="12261"/>
                  </a:cubicBezTo>
                  <a:lnTo>
                    <a:pt x="25319" y="12247"/>
                  </a:lnTo>
                  <a:lnTo>
                    <a:pt x="25319" y="12247"/>
                  </a:lnTo>
                  <a:cubicBezTo>
                    <a:pt x="25313" y="12298"/>
                    <a:pt x="25298" y="12351"/>
                    <a:pt x="25300" y="12403"/>
                  </a:cubicBezTo>
                  <a:cubicBezTo>
                    <a:pt x="25312" y="12622"/>
                    <a:pt x="25243" y="12819"/>
                    <a:pt x="25092" y="12996"/>
                  </a:cubicBezTo>
                  <a:cubicBezTo>
                    <a:pt x="25030" y="13066"/>
                    <a:pt x="24985" y="13149"/>
                    <a:pt x="24960" y="13240"/>
                  </a:cubicBezTo>
                  <a:lnTo>
                    <a:pt x="24961" y="13299"/>
                  </a:lnTo>
                  <a:cubicBezTo>
                    <a:pt x="24959" y="13379"/>
                    <a:pt x="24955" y="13459"/>
                    <a:pt x="24952" y="13538"/>
                  </a:cubicBezTo>
                  <a:cubicBezTo>
                    <a:pt x="24977" y="13662"/>
                    <a:pt x="25098" y="13763"/>
                    <a:pt x="25070" y="13898"/>
                  </a:cubicBezTo>
                  <a:cubicBezTo>
                    <a:pt x="25075" y="13895"/>
                    <a:pt x="25081" y="13893"/>
                    <a:pt x="25086" y="13893"/>
                  </a:cubicBezTo>
                  <a:cubicBezTo>
                    <a:pt x="25092" y="13893"/>
                    <a:pt x="25097" y="13896"/>
                    <a:pt x="25099" y="13903"/>
                  </a:cubicBezTo>
                  <a:cubicBezTo>
                    <a:pt x="25110" y="13925"/>
                    <a:pt x="25099" y="13939"/>
                    <a:pt x="25073" y="13946"/>
                  </a:cubicBezTo>
                  <a:lnTo>
                    <a:pt x="25013" y="13995"/>
                  </a:lnTo>
                  <a:cubicBezTo>
                    <a:pt x="25087" y="14070"/>
                    <a:pt x="25204" y="14116"/>
                    <a:pt x="25235" y="14223"/>
                  </a:cubicBezTo>
                  <a:cubicBezTo>
                    <a:pt x="25229" y="14272"/>
                    <a:pt x="25230" y="14319"/>
                    <a:pt x="25261" y="14362"/>
                  </a:cubicBezTo>
                  <a:lnTo>
                    <a:pt x="25243" y="14588"/>
                  </a:lnTo>
                  <a:cubicBezTo>
                    <a:pt x="25141" y="14957"/>
                    <a:pt x="24945" y="15281"/>
                    <a:pt x="24649" y="15563"/>
                  </a:cubicBezTo>
                  <a:cubicBezTo>
                    <a:pt x="24569" y="15642"/>
                    <a:pt x="24498" y="15729"/>
                    <a:pt x="24437" y="15823"/>
                  </a:cubicBezTo>
                  <a:cubicBezTo>
                    <a:pt x="24335" y="15974"/>
                    <a:pt x="24196" y="16095"/>
                    <a:pt x="24034" y="16176"/>
                  </a:cubicBezTo>
                  <a:cubicBezTo>
                    <a:pt x="23952" y="16218"/>
                    <a:pt x="23856" y="16249"/>
                    <a:pt x="23818" y="16336"/>
                  </a:cubicBezTo>
                  <a:cubicBezTo>
                    <a:pt x="23788" y="16343"/>
                    <a:pt x="23773" y="16382"/>
                    <a:pt x="23740" y="16382"/>
                  </a:cubicBezTo>
                  <a:cubicBezTo>
                    <a:pt x="23733" y="16382"/>
                    <a:pt x="23725" y="16380"/>
                    <a:pt x="23717" y="16376"/>
                  </a:cubicBezTo>
                  <a:cubicBezTo>
                    <a:pt x="23649" y="16344"/>
                    <a:pt x="23696" y="16288"/>
                    <a:pt x="23689" y="16243"/>
                  </a:cubicBezTo>
                  <a:cubicBezTo>
                    <a:pt x="23798" y="16123"/>
                    <a:pt x="23919" y="16016"/>
                    <a:pt x="24051" y="15923"/>
                  </a:cubicBezTo>
                  <a:cubicBezTo>
                    <a:pt x="23889" y="15878"/>
                    <a:pt x="23889" y="15878"/>
                    <a:pt x="23966" y="15763"/>
                  </a:cubicBezTo>
                  <a:cubicBezTo>
                    <a:pt x="24078" y="15531"/>
                    <a:pt x="24127" y="15279"/>
                    <a:pt x="24264" y="15054"/>
                  </a:cubicBezTo>
                  <a:lnTo>
                    <a:pt x="24263" y="15054"/>
                  </a:lnTo>
                  <a:lnTo>
                    <a:pt x="24263" y="15054"/>
                  </a:lnTo>
                  <a:cubicBezTo>
                    <a:pt x="24294" y="15033"/>
                    <a:pt x="24317" y="15008"/>
                    <a:pt x="24323" y="14974"/>
                  </a:cubicBezTo>
                  <a:lnTo>
                    <a:pt x="24258" y="14909"/>
                  </a:lnTo>
                  <a:lnTo>
                    <a:pt x="24207" y="14953"/>
                  </a:lnTo>
                  <a:lnTo>
                    <a:pt x="24107" y="14896"/>
                  </a:lnTo>
                  <a:cubicBezTo>
                    <a:pt x="24001" y="14776"/>
                    <a:pt x="23902" y="14649"/>
                    <a:pt x="23786" y="14536"/>
                  </a:cubicBezTo>
                  <a:cubicBezTo>
                    <a:pt x="23463" y="14225"/>
                    <a:pt x="23274" y="13870"/>
                    <a:pt x="23242" y="13453"/>
                  </a:cubicBezTo>
                  <a:cubicBezTo>
                    <a:pt x="23230" y="13304"/>
                    <a:pt x="23184" y="13158"/>
                    <a:pt x="23076" y="13034"/>
                  </a:cubicBezTo>
                  <a:cubicBezTo>
                    <a:pt x="23074" y="12889"/>
                    <a:pt x="23144" y="12781"/>
                    <a:pt x="23295" y="12713"/>
                  </a:cubicBezTo>
                  <a:cubicBezTo>
                    <a:pt x="23506" y="12913"/>
                    <a:pt x="23516" y="13171"/>
                    <a:pt x="23544" y="13413"/>
                  </a:cubicBezTo>
                  <a:cubicBezTo>
                    <a:pt x="23589" y="13796"/>
                    <a:pt x="23782" y="14102"/>
                    <a:pt x="24100" y="14361"/>
                  </a:cubicBezTo>
                  <a:cubicBezTo>
                    <a:pt x="24135" y="14402"/>
                    <a:pt x="24160" y="14458"/>
                    <a:pt x="24229" y="14458"/>
                  </a:cubicBezTo>
                  <a:cubicBezTo>
                    <a:pt x="24237" y="14458"/>
                    <a:pt x="24246" y="14457"/>
                    <a:pt x="24256" y="14455"/>
                  </a:cubicBezTo>
                  <a:lnTo>
                    <a:pt x="24256" y="14455"/>
                  </a:lnTo>
                  <a:cubicBezTo>
                    <a:pt x="24255" y="14475"/>
                    <a:pt x="24267" y="14494"/>
                    <a:pt x="24286" y="14500"/>
                  </a:cubicBezTo>
                  <a:cubicBezTo>
                    <a:pt x="24305" y="14474"/>
                    <a:pt x="24290" y="14460"/>
                    <a:pt x="24260" y="14451"/>
                  </a:cubicBezTo>
                  <a:lnTo>
                    <a:pt x="24267" y="14404"/>
                  </a:lnTo>
                  <a:lnTo>
                    <a:pt x="24159" y="14307"/>
                  </a:lnTo>
                  <a:cubicBezTo>
                    <a:pt x="24130" y="14268"/>
                    <a:pt x="24101" y="14231"/>
                    <a:pt x="24070" y="14196"/>
                  </a:cubicBezTo>
                  <a:cubicBezTo>
                    <a:pt x="23846" y="13970"/>
                    <a:pt x="23719" y="13711"/>
                    <a:pt x="23686" y="13416"/>
                  </a:cubicBezTo>
                  <a:cubicBezTo>
                    <a:pt x="23672" y="13280"/>
                    <a:pt x="23648" y="13146"/>
                    <a:pt x="23613" y="13014"/>
                  </a:cubicBezTo>
                  <a:cubicBezTo>
                    <a:pt x="23576" y="12875"/>
                    <a:pt x="23531" y="12735"/>
                    <a:pt x="23360" y="12663"/>
                  </a:cubicBezTo>
                  <a:cubicBezTo>
                    <a:pt x="23334" y="12635"/>
                    <a:pt x="23288" y="12613"/>
                    <a:pt x="23299" y="12569"/>
                  </a:cubicBezTo>
                  <a:cubicBezTo>
                    <a:pt x="23346" y="12397"/>
                    <a:pt x="23311" y="12226"/>
                    <a:pt x="23296" y="12040"/>
                  </a:cubicBezTo>
                  <a:close/>
                  <a:moveTo>
                    <a:pt x="22324" y="16317"/>
                  </a:moveTo>
                  <a:lnTo>
                    <a:pt x="22324" y="16317"/>
                  </a:lnTo>
                  <a:cubicBezTo>
                    <a:pt x="22324" y="16343"/>
                    <a:pt x="22342" y="16365"/>
                    <a:pt x="22371" y="16384"/>
                  </a:cubicBezTo>
                  <a:cubicBezTo>
                    <a:pt x="22342" y="16365"/>
                    <a:pt x="22324" y="16344"/>
                    <a:pt x="22324" y="16317"/>
                  </a:cubicBezTo>
                  <a:close/>
                  <a:moveTo>
                    <a:pt x="24261" y="16798"/>
                  </a:moveTo>
                  <a:cubicBezTo>
                    <a:pt x="24288" y="16807"/>
                    <a:pt x="24305" y="16824"/>
                    <a:pt x="24305" y="16856"/>
                  </a:cubicBezTo>
                  <a:lnTo>
                    <a:pt x="24305" y="16856"/>
                  </a:lnTo>
                  <a:cubicBezTo>
                    <a:pt x="24305" y="16825"/>
                    <a:pt x="24288" y="16807"/>
                    <a:pt x="24261" y="16798"/>
                  </a:cubicBezTo>
                  <a:close/>
                  <a:moveTo>
                    <a:pt x="22778" y="16774"/>
                  </a:moveTo>
                  <a:cubicBezTo>
                    <a:pt x="22789" y="16781"/>
                    <a:pt x="22808" y="16785"/>
                    <a:pt x="22811" y="16794"/>
                  </a:cubicBezTo>
                  <a:cubicBezTo>
                    <a:pt x="22820" y="16822"/>
                    <a:pt x="22838" y="16854"/>
                    <a:pt x="22797" y="16873"/>
                  </a:cubicBezTo>
                  <a:cubicBezTo>
                    <a:pt x="22795" y="16873"/>
                    <a:pt x="22794" y="16873"/>
                    <a:pt x="22793" y="16873"/>
                  </a:cubicBezTo>
                  <a:cubicBezTo>
                    <a:pt x="22780" y="16873"/>
                    <a:pt x="22767" y="16867"/>
                    <a:pt x="22759" y="16857"/>
                  </a:cubicBezTo>
                  <a:cubicBezTo>
                    <a:pt x="22751" y="16829"/>
                    <a:pt x="22743" y="16798"/>
                    <a:pt x="22778" y="16774"/>
                  </a:cubicBezTo>
                  <a:close/>
                  <a:moveTo>
                    <a:pt x="22320" y="15915"/>
                  </a:moveTo>
                  <a:cubicBezTo>
                    <a:pt x="22354" y="15915"/>
                    <a:pt x="22377" y="15929"/>
                    <a:pt x="22385" y="15963"/>
                  </a:cubicBezTo>
                  <a:cubicBezTo>
                    <a:pt x="22457" y="15993"/>
                    <a:pt x="22506" y="16042"/>
                    <a:pt x="22552" y="16095"/>
                  </a:cubicBezTo>
                  <a:cubicBezTo>
                    <a:pt x="22835" y="16283"/>
                    <a:pt x="23176" y="16320"/>
                    <a:pt x="23512" y="16370"/>
                  </a:cubicBezTo>
                  <a:cubicBezTo>
                    <a:pt x="23542" y="16412"/>
                    <a:pt x="23449" y="16452"/>
                    <a:pt x="23485" y="16494"/>
                  </a:cubicBezTo>
                  <a:cubicBezTo>
                    <a:pt x="23481" y="16491"/>
                    <a:pt x="23477" y="16488"/>
                    <a:pt x="23475" y="16488"/>
                  </a:cubicBezTo>
                  <a:cubicBezTo>
                    <a:pt x="23475" y="16488"/>
                    <a:pt x="23474" y="16488"/>
                    <a:pt x="23474" y="16488"/>
                  </a:cubicBezTo>
                  <a:cubicBezTo>
                    <a:pt x="23317" y="16590"/>
                    <a:pt x="23176" y="16703"/>
                    <a:pt x="23135" y="16879"/>
                  </a:cubicBezTo>
                  <a:cubicBezTo>
                    <a:pt x="23122" y="16891"/>
                    <a:pt x="23110" y="16895"/>
                    <a:pt x="23099" y="16895"/>
                  </a:cubicBezTo>
                  <a:cubicBezTo>
                    <a:pt x="23078" y="16895"/>
                    <a:pt x="23061" y="16880"/>
                    <a:pt x="23055" y="16863"/>
                  </a:cubicBezTo>
                  <a:cubicBezTo>
                    <a:pt x="22926" y="16569"/>
                    <a:pt x="22680" y="16343"/>
                    <a:pt x="22454" y="16105"/>
                  </a:cubicBezTo>
                  <a:lnTo>
                    <a:pt x="22454" y="16106"/>
                  </a:lnTo>
                  <a:cubicBezTo>
                    <a:pt x="22410" y="16067"/>
                    <a:pt x="22322" y="16043"/>
                    <a:pt x="22377" y="15968"/>
                  </a:cubicBezTo>
                  <a:lnTo>
                    <a:pt x="22377" y="15968"/>
                  </a:lnTo>
                  <a:cubicBezTo>
                    <a:pt x="22368" y="15971"/>
                    <a:pt x="22361" y="15973"/>
                    <a:pt x="22354" y="15973"/>
                  </a:cubicBezTo>
                  <a:cubicBezTo>
                    <a:pt x="22322" y="15973"/>
                    <a:pt x="22319" y="15935"/>
                    <a:pt x="22301" y="15916"/>
                  </a:cubicBezTo>
                  <a:cubicBezTo>
                    <a:pt x="22307" y="15915"/>
                    <a:pt x="22314" y="15915"/>
                    <a:pt x="22320" y="15915"/>
                  </a:cubicBezTo>
                  <a:close/>
                  <a:moveTo>
                    <a:pt x="22061" y="16422"/>
                  </a:moveTo>
                  <a:cubicBezTo>
                    <a:pt x="22086" y="16466"/>
                    <a:pt x="22077" y="16513"/>
                    <a:pt x="22074" y="16559"/>
                  </a:cubicBezTo>
                  <a:lnTo>
                    <a:pt x="21957" y="16560"/>
                  </a:lnTo>
                  <a:cubicBezTo>
                    <a:pt x="21973" y="16627"/>
                    <a:pt x="21901" y="16674"/>
                    <a:pt x="21895" y="16739"/>
                  </a:cubicBezTo>
                  <a:lnTo>
                    <a:pt x="21895" y="16740"/>
                  </a:lnTo>
                  <a:lnTo>
                    <a:pt x="21900" y="16740"/>
                  </a:lnTo>
                  <a:lnTo>
                    <a:pt x="21821" y="16790"/>
                  </a:lnTo>
                  <a:lnTo>
                    <a:pt x="21899" y="16791"/>
                  </a:lnTo>
                  <a:cubicBezTo>
                    <a:pt x="21927" y="16879"/>
                    <a:pt x="21903" y="16934"/>
                    <a:pt x="21791" y="16934"/>
                  </a:cubicBezTo>
                  <a:cubicBezTo>
                    <a:pt x="21785" y="16934"/>
                    <a:pt x="21779" y="16934"/>
                    <a:pt x="21773" y="16934"/>
                  </a:cubicBezTo>
                  <a:lnTo>
                    <a:pt x="21821" y="16791"/>
                  </a:lnTo>
                  <a:lnTo>
                    <a:pt x="21725" y="16786"/>
                  </a:lnTo>
                  <a:cubicBezTo>
                    <a:pt x="21718" y="16726"/>
                    <a:pt x="21773" y="16668"/>
                    <a:pt x="21743" y="16608"/>
                  </a:cubicBezTo>
                  <a:lnTo>
                    <a:pt x="21743" y="16608"/>
                  </a:lnTo>
                  <a:cubicBezTo>
                    <a:pt x="21759" y="16617"/>
                    <a:pt x="21774" y="16620"/>
                    <a:pt x="21787" y="16620"/>
                  </a:cubicBezTo>
                  <a:cubicBezTo>
                    <a:pt x="21844" y="16620"/>
                    <a:pt x="21880" y="16554"/>
                    <a:pt x="21936" y="16554"/>
                  </a:cubicBezTo>
                  <a:cubicBezTo>
                    <a:pt x="21941" y="16554"/>
                    <a:pt x="21947" y="16555"/>
                    <a:pt x="21954" y="16557"/>
                  </a:cubicBezTo>
                  <a:cubicBezTo>
                    <a:pt x="21968" y="16500"/>
                    <a:pt x="21983" y="16444"/>
                    <a:pt x="22061" y="16422"/>
                  </a:cubicBezTo>
                  <a:close/>
                  <a:moveTo>
                    <a:pt x="20368" y="15723"/>
                  </a:moveTo>
                  <a:cubicBezTo>
                    <a:pt x="20476" y="15966"/>
                    <a:pt x="20600" y="16207"/>
                    <a:pt x="20573" y="16473"/>
                  </a:cubicBezTo>
                  <a:cubicBezTo>
                    <a:pt x="20553" y="16690"/>
                    <a:pt x="20441" y="16879"/>
                    <a:pt x="20212" y="17000"/>
                  </a:cubicBezTo>
                  <a:cubicBezTo>
                    <a:pt x="20201" y="17005"/>
                    <a:pt x="20189" y="17008"/>
                    <a:pt x="20179" y="17008"/>
                  </a:cubicBezTo>
                  <a:cubicBezTo>
                    <a:pt x="20167" y="17008"/>
                    <a:pt x="20157" y="17004"/>
                    <a:pt x="20149" y="16992"/>
                  </a:cubicBezTo>
                  <a:lnTo>
                    <a:pt x="20149" y="16991"/>
                  </a:lnTo>
                  <a:cubicBezTo>
                    <a:pt x="20147" y="16986"/>
                    <a:pt x="20167" y="16972"/>
                    <a:pt x="20176" y="16961"/>
                  </a:cubicBezTo>
                  <a:cubicBezTo>
                    <a:pt x="20349" y="16561"/>
                    <a:pt x="20299" y="16139"/>
                    <a:pt x="20368" y="15723"/>
                  </a:cubicBezTo>
                  <a:close/>
                  <a:moveTo>
                    <a:pt x="22296" y="16561"/>
                  </a:moveTo>
                  <a:lnTo>
                    <a:pt x="22296" y="16561"/>
                  </a:lnTo>
                  <a:cubicBezTo>
                    <a:pt x="22568" y="16768"/>
                    <a:pt x="22589" y="16882"/>
                    <a:pt x="22439" y="17157"/>
                  </a:cubicBezTo>
                  <a:lnTo>
                    <a:pt x="22439" y="17158"/>
                  </a:lnTo>
                  <a:cubicBezTo>
                    <a:pt x="22439" y="17118"/>
                    <a:pt x="22428" y="17083"/>
                    <a:pt x="22385" y="17062"/>
                  </a:cubicBezTo>
                  <a:cubicBezTo>
                    <a:pt x="22285" y="16912"/>
                    <a:pt x="22407" y="16745"/>
                    <a:pt x="22296" y="16561"/>
                  </a:cubicBezTo>
                  <a:close/>
                  <a:moveTo>
                    <a:pt x="21641" y="16758"/>
                  </a:moveTo>
                  <a:lnTo>
                    <a:pt x="21700" y="16783"/>
                  </a:lnTo>
                  <a:cubicBezTo>
                    <a:pt x="21702" y="16840"/>
                    <a:pt x="21700" y="16896"/>
                    <a:pt x="21642" y="16935"/>
                  </a:cubicBezTo>
                  <a:lnTo>
                    <a:pt x="21772" y="16934"/>
                  </a:lnTo>
                  <a:lnTo>
                    <a:pt x="21772" y="16934"/>
                  </a:lnTo>
                  <a:cubicBezTo>
                    <a:pt x="21821" y="17027"/>
                    <a:pt x="21698" y="17073"/>
                    <a:pt x="21684" y="17150"/>
                  </a:cubicBezTo>
                  <a:lnTo>
                    <a:pt x="21684" y="17151"/>
                  </a:lnTo>
                  <a:lnTo>
                    <a:pt x="21571" y="17162"/>
                  </a:lnTo>
                  <a:lnTo>
                    <a:pt x="21573" y="16975"/>
                  </a:lnTo>
                  <a:cubicBezTo>
                    <a:pt x="21437" y="16867"/>
                    <a:pt x="21597" y="16825"/>
                    <a:pt x="21641" y="16758"/>
                  </a:cubicBezTo>
                  <a:close/>
                  <a:moveTo>
                    <a:pt x="22914" y="17187"/>
                  </a:moveTo>
                  <a:lnTo>
                    <a:pt x="23022" y="17250"/>
                  </a:lnTo>
                  <a:cubicBezTo>
                    <a:pt x="23039" y="17304"/>
                    <a:pt x="23039" y="17364"/>
                    <a:pt x="23022" y="17420"/>
                  </a:cubicBezTo>
                  <a:lnTo>
                    <a:pt x="22923" y="17334"/>
                  </a:lnTo>
                  <a:cubicBezTo>
                    <a:pt x="22913" y="17285"/>
                    <a:pt x="22885" y="17238"/>
                    <a:pt x="22914" y="17187"/>
                  </a:cubicBezTo>
                  <a:close/>
                  <a:moveTo>
                    <a:pt x="22378" y="17068"/>
                  </a:moveTo>
                  <a:lnTo>
                    <a:pt x="22378" y="17068"/>
                  </a:lnTo>
                  <a:cubicBezTo>
                    <a:pt x="22361" y="17112"/>
                    <a:pt x="22384" y="17140"/>
                    <a:pt x="22432" y="17159"/>
                  </a:cubicBezTo>
                  <a:lnTo>
                    <a:pt x="22433" y="17159"/>
                  </a:lnTo>
                  <a:cubicBezTo>
                    <a:pt x="22454" y="17231"/>
                    <a:pt x="22461" y="17306"/>
                    <a:pt x="22453" y="17379"/>
                  </a:cubicBezTo>
                  <a:lnTo>
                    <a:pt x="22426" y="17422"/>
                  </a:lnTo>
                  <a:cubicBezTo>
                    <a:pt x="22396" y="17497"/>
                    <a:pt x="22383" y="17576"/>
                    <a:pt x="22336" y="17648"/>
                  </a:cubicBezTo>
                  <a:cubicBezTo>
                    <a:pt x="22322" y="17670"/>
                    <a:pt x="22310" y="17678"/>
                    <a:pt x="22299" y="17678"/>
                  </a:cubicBezTo>
                  <a:cubicBezTo>
                    <a:pt x="22278" y="17678"/>
                    <a:pt x="22261" y="17655"/>
                    <a:pt x="22241" y="17653"/>
                  </a:cubicBezTo>
                  <a:cubicBezTo>
                    <a:pt x="22205" y="17537"/>
                    <a:pt x="22234" y="17433"/>
                    <a:pt x="22304" y="17334"/>
                  </a:cubicBezTo>
                  <a:lnTo>
                    <a:pt x="22303" y="17334"/>
                  </a:lnTo>
                  <a:cubicBezTo>
                    <a:pt x="22268" y="17233"/>
                    <a:pt x="22270" y="17139"/>
                    <a:pt x="22378" y="17068"/>
                  </a:cubicBezTo>
                  <a:close/>
                  <a:moveTo>
                    <a:pt x="23131" y="17679"/>
                  </a:moveTo>
                  <a:cubicBezTo>
                    <a:pt x="23132" y="17688"/>
                    <a:pt x="23132" y="17698"/>
                    <a:pt x="23132" y="17709"/>
                  </a:cubicBezTo>
                  <a:lnTo>
                    <a:pt x="23132" y="17710"/>
                  </a:lnTo>
                  <a:cubicBezTo>
                    <a:pt x="23132" y="17699"/>
                    <a:pt x="23132" y="17690"/>
                    <a:pt x="23131" y="17679"/>
                  </a:cubicBezTo>
                  <a:close/>
                  <a:moveTo>
                    <a:pt x="21969" y="17518"/>
                  </a:moveTo>
                  <a:cubicBezTo>
                    <a:pt x="21955" y="17536"/>
                    <a:pt x="21960" y="17574"/>
                    <a:pt x="21926" y="17574"/>
                  </a:cubicBezTo>
                  <a:cubicBezTo>
                    <a:pt x="21921" y="17574"/>
                    <a:pt x="21915" y="17573"/>
                    <a:pt x="21907" y="17571"/>
                  </a:cubicBezTo>
                  <a:lnTo>
                    <a:pt x="21907" y="17571"/>
                  </a:lnTo>
                  <a:cubicBezTo>
                    <a:pt x="21937" y="17655"/>
                    <a:pt x="21919" y="17718"/>
                    <a:pt x="21793" y="17727"/>
                  </a:cubicBezTo>
                  <a:lnTo>
                    <a:pt x="21793" y="17727"/>
                  </a:lnTo>
                  <a:cubicBezTo>
                    <a:pt x="21797" y="17657"/>
                    <a:pt x="21803" y="17587"/>
                    <a:pt x="21903" y="17566"/>
                  </a:cubicBezTo>
                  <a:cubicBezTo>
                    <a:pt x="21907" y="17533"/>
                    <a:pt x="21931" y="17518"/>
                    <a:pt x="21969" y="17518"/>
                  </a:cubicBezTo>
                  <a:close/>
                  <a:moveTo>
                    <a:pt x="23664" y="16495"/>
                  </a:moveTo>
                  <a:cubicBezTo>
                    <a:pt x="23727" y="16495"/>
                    <a:pt x="23781" y="16516"/>
                    <a:pt x="23806" y="16605"/>
                  </a:cubicBezTo>
                  <a:cubicBezTo>
                    <a:pt x="23811" y="16611"/>
                    <a:pt x="23818" y="16617"/>
                    <a:pt x="23825" y="16622"/>
                  </a:cubicBezTo>
                  <a:cubicBezTo>
                    <a:pt x="23817" y="16619"/>
                    <a:pt x="23808" y="16616"/>
                    <a:pt x="23801" y="16614"/>
                  </a:cubicBezTo>
                  <a:cubicBezTo>
                    <a:pt x="23609" y="16862"/>
                    <a:pt x="23573" y="17131"/>
                    <a:pt x="23656" y="17415"/>
                  </a:cubicBezTo>
                  <a:cubicBezTo>
                    <a:pt x="23680" y="17495"/>
                    <a:pt x="23717" y="17572"/>
                    <a:pt x="23745" y="17653"/>
                  </a:cubicBezTo>
                  <a:cubicBezTo>
                    <a:pt x="23774" y="17732"/>
                    <a:pt x="23790" y="17814"/>
                    <a:pt x="23706" y="17892"/>
                  </a:cubicBezTo>
                  <a:cubicBezTo>
                    <a:pt x="23406" y="17616"/>
                    <a:pt x="23164" y="17326"/>
                    <a:pt x="23230" y="16923"/>
                  </a:cubicBezTo>
                  <a:lnTo>
                    <a:pt x="23230" y="16923"/>
                  </a:lnTo>
                  <a:lnTo>
                    <a:pt x="23230" y="16924"/>
                  </a:lnTo>
                  <a:cubicBezTo>
                    <a:pt x="23285" y="16812"/>
                    <a:pt x="23373" y="16721"/>
                    <a:pt x="23468" y="16633"/>
                  </a:cubicBezTo>
                  <a:cubicBezTo>
                    <a:pt x="23500" y="16603"/>
                    <a:pt x="23580" y="16573"/>
                    <a:pt x="23510" y="16512"/>
                  </a:cubicBezTo>
                  <a:cubicBezTo>
                    <a:pt x="23561" y="16508"/>
                    <a:pt x="23615" y="16495"/>
                    <a:pt x="23664" y="16495"/>
                  </a:cubicBezTo>
                  <a:close/>
                  <a:moveTo>
                    <a:pt x="22196" y="17704"/>
                  </a:moveTo>
                  <a:lnTo>
                    <a:pt x="22196" y="17704"/>
                  </a:lnTo>
                  <a:cubicBezTo>
                    <a:pt x="22235" y="17790"/>
                    <a:pt x="22226" y="17862"/>
                    <a:pt x="22112" y="17901"/>
                  </a:cubicBezTo>
                  <a:lnTo>
                    <a:pt x="22112" y="17902"/>
                  </a:lnTo>
                  <a:cubicBezTo>
                    <a:pt x="22099" y="17823"/>
                    <a:pt x="22059" y="17736"/>
                    <a:pt x="22196" y="17704"/>
                  </a:cubicBezTo>
                  <a:close/>
                  <a:moveTo>
                    <a:pt x="22673" y="17092"/>
                  </a:moveTo>
                  <a:cubicBezTo>
                    <a:pt x="22817" y="17167"/>
                    <a:pt x="22763" y="17250"/>
                    <a:pt x="22709" y="17334"/>
                  </a:cubicBezTo>
                  <a:cubicBezTo>
                    <a:pt x="22720" y="17390"/>
                    <a:pt x="22745" y="17450"/>
                    <a:pt x="22652" y="17472"/>
                  </a:cubicBezTo>
                  <a:lnTo>
                    <a:pt x="22618" y="17422"/>
                  </a:lnTo>
                  <a:lnTo>
                    <a:pt x="22618" y="17422"/>
                  </a:lnTo>
                  <a:cubicBezTo>
                    <a:pt x="22603" y="17452"/>
                    <a:pt x="22612" y="17470"/>
                    <a:pt x="22652" y="17474"/>
                  </a:cubicBezTo>
                  <a:cubicBezTo>
                    <a:pt x="22679" y="17535"/>
                    <a:pt x="22668" y="17596"/>
                    <a:pt x="22649" y="17655"/>
                  </a:cubicBezTo>
                  <a:lnTo>
                    <a:pt x="22589" y="17875"/>
                  </a:lnTo>
                  <a:cubicBezTo>
                    <a:pt x="22560" y="17897"/>
                    <a:pt x="22509" y="17939"/>
                    <a:pt x="22504" y="17939"/>
                  </a:cubicBezTo>
                  <a:cubicBezTo>
                    <a:pt x="22504" y="17939"/>
                    <a:pt x="22504" y="17939"/>
                    <a:pt x="22504" y="17939"/>
                  </a:cubicBezTo>
                  <a:cubicBezTo>
                    <a:pt x="22454" y="17899"/>
                    <a:pt x="22386" y="17849"/>
                    <a:pt x="22401" y="17797"/>
                  </a:cubicBezTo>
                  <a:lnTo>
                    <a:pt x="22401" y="17797"/>
                  </a:lnTo>
                  <a:lnTo>
                    <a:pt x="22401" y="17798"/>
                  </a:lnTo>
                  <a:cubicBezTo>
                    <a:pt x="22418" y="17735"/>
                    <a:pt x="22396" y="17644"/>
                    <a:pt x="22502" y="17612"/>
                  </a:cubicBezTo>
                  <a:cubicBezTo>
                    <a:pt x="22472" y="17540"/>
                    <a:pt x="22516" y="17479"/>
                    <a:pt x="22543" y="17416"/>
                  </a:cubicBezTo>
                  <a:lnTo>
                    <a:pt x="22616" y="17419"/>
                  </a:lnTo>
                  <a:cubicBezTo>
                    <a:pt x="22600" y="17394"/>
                    <a:pt x="22599" y="17371"/>
                    <a:pt x="22627" y="17352"/>
                  </a:cubicBezTo>
                  <a:lnTo>
                    <a:pt x="22642" y="17345"/>
                  </a:lnTo>
                  <a:lnTo>
                    <a:pt x="22642" y="17345"/>
                  </a:lnTo>
                  <a:cubicBezTo>
                    <a:pt x="22634" y="17346"/>
                    <a:pt x="22628" y="17347"/>
                    <a:pt x="22622" y="17347"/>
                  </a:cubicBezTo>
                  <a:cubicBezTo>
                    <a:pt x="22582" y="17347"/>
                    <a:pt x="22594" y="17316"/>
                    <a:pt x="22597" y="17290"/>
                  </a:cubicBezTo>
                  <a:cubicBezTo>
                    <a:pt x="22621" y="17227"/>
                    <a:pt x="22644" y="17165"/>
                    <a:pt x="22673" y="17092"/>
                  </a:cubicBezTo>
                  <a:close/>
                  <a:moveTo>
                    <a:pt x="21598" y="17730"/>
                  </a:moveTo>
                  <a:lnTo>
                    <a:pt x="21598" y="17730"/>
                  </a:lnTo>
                  <a:cubicBezTo>
                    <a:pt x="21616" y="17744"/>
                    <a:pt x="21639" y="17746"/>
                    <a:pt x="21663" y="17746"/>
                  </a:cubicBezTo>
                  <a:cubicBezTo>
                    <a:pt x="21679" y="17746"/>
                    <a:pt x="21696" y="17745"/>
                    <a:pt x="21713" y="17745"/>
                  </a:cubicBezTo>
                  <a:cubicBezTo>
                    <a:pt x="21748" y="17745"/>
                    <a:pt x="21781" y="17751"/>
                    <a:pt x="21797" y="17790"/>
                  </a:cubicBezTo>
                  <a:cubicBezTo>
                    <a:pt x="21797" y="17874"/>
                    <a:pt x="21807" y="17963"/>
                    <a:pt x="21691" y="18008"/>
                  </a:cubicBezTo>
                  <a:lnTo>
                    <a:pt x="21691" y="18009"/>
                  </a:lnTo>
                  <a:cubicBezTo>
                    <a:pt x="21620" y="17926"/>
                    <a:pt x="21628" y="17824"/>
                    <a:pt x="21598" y="17730"/>
                  </a:cubicBezTo>
                  <a:close/>
                  <a:moveTo>
                    <a:pt x="21488" y="17932"/>
                  </a:moveTo>
                  <a:cubicBezTo>
                    <a:pt x="21535" y="17932"/>
                    <a:pt x="21568" y="17949"/>
                    <a:pt x="21552" y="18021"/>
                  </a:cubicBezTo>
                  <a:lnTo>
                    <a:pt x="21552" y="18023"/>
                  </a:lnTo>
                  <a:lnTo>
                    <a:pt x="21420" y="18023"/>
                  </a:lnTo>
                  <a:lnTo>
                    <a:pt x="21420" y="17938"/>
                  </a:lnTo>
                  <a:cubicBezTo>
                    <a:pt x="21443" y="17935"/>
                    <a:pt x="21467" y="17932"/>
                    <a:pt x="21488" y="17932"/>
                  </a:cubicBezTo>
                  <a:close/>
                  <a:moveTo>
                    <a:pt x="21418" y="18024"/>
                  </a:moveTo>
                  <a:lnTo>
                    <a:pt x="21419" y="18025"/>
                  </a:lnTo>
                  <a:cubicBezTo>
                    <a:pt x="21419" y="18031"/>
                    <a:pt x="21419" y="18037"/>
                    <a:pt x="21420" y="18044"/>
                  </a:cubicBezTo>
                  <a:cubicBezTo>
                    <a:pt x="21426" y="18078"/>
                    <a:pt x="21438" y="18124"/>
                    <a:pt x="21398" y="18141"/>
                  </a:cubicBezTo>
                  <a:cubicBezTo>
                    <a:pt x="21393" y="18144"/>
                    <a:pt x="21387" y="18146"/>
                    <a:pt x="21382" y="18146"/>
                  </a:cubicBezTo>
                  <a:cubicBezTo>
                    <a:pt x="21358" y="18146"/>
                    <a:pt x="21335" y="18120"/>
                    <a:pt x="21330" y="18096"/>
                  </a:cubicBezTo>
                  <a:cubicBezTo>
                    <a:pt x="21314" y="18033"/>
                    <a:pt x="21368" y="18027"/>
                    <a:pt x="21418" y="18024"/>
                  </a:cubicBezTo>
                  <a:close/>
                  <a:moveTo>
                    <a:pt x="21577" y="18016"/>
                  </a:moveTo>
                  <a:cubicBezTo>
                    <a:pt x="21627" y="18016"/>
                    <a:pt x="21643" y="18062"/>
                    <a:pt x="21681" y="18076"/>
                  </a:cubicBezTo>
                  <a:cubicBezTo>
                    <a:pt x="21676" y="18127"/>
                    <a:pt x="21685" y="18187"/>
                    <a:pt x="21601" y="18187"/>
                  </a:cubicBezTo>
                  <a:cubicBezTo>
                    <a:pt x="21596" y="18187"/>
                    <a:pt x="21590" y="18187"/>
                    <a:pt x="21584" y="18187"/>
                  </a:cubicBezTo>
                  <a:cubicBezTo>
                    <a:pt x="21497" y="18135"/>
                    <a:pt x="21549" y="18075"/>
                    <a:pt x="21570" y="18017"/>
                  </a:cubicBezTo>
                  <a:cubicBezTo>
                    <a:pt x="21572" y="18016"/>
                    <a:pt x="21575" y="18016"/>
                    <a:pt x="21577" y="18016"/>
                  </a:cubicBezTo>
                  <a:close/>
                  <a:moveTo>
                    <a:pt x="22921" y="17423"/>
                  </a:moveTo>
                  <a:cubicBezTo>
                    <a:pt x="22913" y="17458"/>
                    <a:pt x="22924" y="17483"/>
                    <a:pt x="22965" y="17496"/>
                  </a:cubicBezTo>
                  <a:cubicBezTo>
                    <a:pt x="23038" y="17712"/>
                    <a:pt x="22909" y="17908"/>
                    <a:pt x="22870" y="18114"/>
                  </a:cubicBezTo>
                  <a:lnTo>
                    <a:pt x="22870" y="18115"/>
                  </a:lnTo>
                  <a:lnTo>
                    <a:pt x="22829" y="18145"/>
                  </a:lnTo>
                  <a:cubicBezTo>
                    <a:pt x="22819" y="18227"/>
                    <a:pt x="22819" y="18310"/>
                    <a:pt x="22766" y="18383"/>
                  </a:cubicBezTo>
                  <a:lnTo>
                    <a:pt x="22704" y="18391"/>
                  </a:lnTo>
                  <a:cubicBezTo>
                    <a:pt x="22718" y="18354"/>
                    <a:pt x="22710" y="18323"/>
                    <a:pt x="22673" y="18298"/>
                  </a:cubicBezTo>
                  <a:cubicBezTo>
                    <a:pt x="22585" y="18179"/>
                    <a:pt x="22604" y="18056"/>
                    <a:pt x="22654" y="17932"/>
                  </a:cubicBezTo>
                  <a:cubicBezTo>
                    <a:pt x="22662" y="17927"/>
                    <a:pt x="22671" y="17925"/>
                    <a:pt x="22680" y="17925"/>
                  </a:cubicBezTo>
                  <a:cubicBezTo>
                    <a:pt x="22684" y="17925"/>
                    <a:pt x="22688" y="17925"/>
                    <a:pt x="22692" y="17926"/>
                  </a:cubicBezTo>
                  <a:cubicBezTo>
                    <a:pt x="22732" y="17747"/>
                    <a:pt x="22759" y="17562"/>
                    <a:pt x="22921" y="17423"/>
                  </a:cubicBezTo>
                  <a:close/>
                  <a:moveTo>
                    <a:pt x="23378" y="18049"/>
                  </a:moveTo>
                  <a:cubicBezTo>
                    <a:pt x="23492" y="18168"/>
                    <a:pt x="23528" y="18392"/>
                    <a:pt x="23440" y="18508"/>
                  </a:cubicBezTo>
                  <a:cubicBezTo>
                    <a:pt x="23422" y="18530"/>
                    <a:pt x="23407" y="18539"/>
                    <a:pt x="23393" y="18539"/>
                  </a:cubicBezTo>
                  <a:cubicBezTo>
                    <a:pt x="23353" y="18539"/>
                    <a:pt x="23323" y="18474"/>
                    <a:pt x="23280" y="18474"/>
                  </a:cubicBezTo>
                  <a:cubicBezTo>
                    <a:pt x="23279" y="18474"/>
                    <a:pt x="23278" y="18474"/>
                    <a:pt x="23277" y="18474"/>
                  </a:cubicBezTo>
                  <a:lnTo>
                    <a:pt x="23277" y="18475"/>
                  </a:lnTo>
                  <a:cubicBezTo>
                    <a:pt x="23245" y="18322"/>
                    <a:pt x="23328" y="18191"/>
                    <a:pt x="23378" y="18049"/>
                  </a:cubicBezTo>
                  <a:close/>
                  <a:moveTo>
                    <a:pt x="21289" y="18424"/>
                  </a:moveTo>
                  <a:cubicBezTo>
                    <a:pt x="21291" y="18424"/>
                    <a:pt x="21293" y="18424"/>
                    <a:pt x="21295" y="18424"/>
                  </a:cubicBezTo>
                  <a:cubicBezTo>
                    <a:pt x="21316" y="18430"/>
                    <a:pt x="21334" y="18445"/>
                    <a:pt x="21345" y="18465"/>
                  </a:cubicBezTo>
                  <a:cubicBezTo>
                    <a:pt x="21358" y="18490"/>
                    <a:pt x="21360" y="18521"/>
                    <a:pt x="21366" y="18549"/>
                  </a:cubicBezTo>
                  <a:lnTo>
                    <a:pt x="21259" y="18550"/>
                  </a:lnTo>
                  <a:cubicBezTo>
                    <a:pt x="21256" y="18529"/>
                    <a:pt x="21254" y="18507"/>
                    <a:pt x="21253" y="18485"/>
                  </a:cubicBezTo>
                  <a:lnTo>
                    <a:pt x="21253" y="18485"/>
                  </a:lnTo>
                  <a:cubicBezTo>
                    <a:pt x="21256" y="18461"/>
                    <a:pt x="21243" y="18424"/>
                    <a:pt x="21289" y="18424"/>
                  </a:cubicBezTo>
                  <a:close/>
                  <a:moveTo>
                    <a:pt x="21166" y="18553"/>
                  </a:moveTo>
                  <a:cubicBezTo>
                    <a:pt x="21183" y="18553"/>
                    <a:pt x="21206" y="18563"/>
                    <a:pt x="21234" y="18580"/>
                  </a:cubicBezTo>
                  <a:cubicBezTo>
                    <a:pt x="21270" y="18651"/>
                    <a:pt x="21249" y="18698"/>
                    <a:pt x="21156" y="18712"/>
                  </a:cubicBezTo>
                  <a:cubicBezTo>
                    <a:pt x="21161" y="18782"/>
                    <a:pt x="21123" y="18825"/>
                    <a:pt x="21042" y="18842"/>
                  </a:cubicBezTo>
                  <a:lnTo>
                    <a:pt x="21042" y="18843"/>
                  </a:lnTo>
                  <a:cubicBezTo>
                    <a:pt x="21036" y="18887"/>
                    <a:pt x="21022" y="18925"/>
                    <a:pt x="20962" y="18925"/>
                  </a:cubicBezTo>
                  <a:cubicBezTo>
                    <a:pt x="20958" y="18925"/>
                    <a:pt x="20954" y="18925"/>
                    <a:pt x="20949" y="18925"/>
                  </a:cubicBezTo>
                  <a:cubicBezTo>
                    <a:pt x="20955" y="18883"/>
                    <a:pt x="20888" y="18839"/>
                    <a:pt x="20949" y="18804"/>
                  </a:cubicBezTo>
                  <a:cubicBezTo>
                    <a:pt x="20956" y="18799"/>
                    <a:pt x="20963" y="18798"/>
                    <a:pt x="20969" y="18798"/>
                  </a:cubicBezTo>
                  <a:cubicBezTo>
                    <a:pt x="20994" y="18798"/>
                    <a:pt x="21016" y="18823"/>
                    <a:pt x="21042" y="18829"/>
                  </a:cubicBezTo>
                  <a:cubicBezTo>
                    <a:pt x="21043" y="18814"/>
                    <a:pt x="21043" y="18799"/>
                    <a:pt x="21042" y="18785"/>
                  </a:cubicBezTo>
                  <a:cubicBezTo>
                    <a:pt x="21026" y="18721"/>
                    <a:pt x="21035" y="18685"/>
                    <a:pt x="21076" y="18685"/>
                  </a:cubicBezTo>
                  <a:cubicBezTo>
                    <a:pt x="21094" y="18685"/>
                    <a:pt x="21119" y="18693"/>
                    <a:pt x="21151" y="18708"/>
                  </a:cubicBezTo>
                  <a:cubicBezTo>
                    <a:pt x="21145" y="18681"/>
                    <a:pt x="21138" y="18654"/>
                    <a:pt x="21135" y="18626"/>
                  </a:cubicBezTo>
                  <a:cubicBezTo>
                    <a:pt x="21127" y="18575"/>
                    <a:pt x="21140" y="18553"/>
                    <a:pt x="21166" y="18553"/>
                  </a:cubicBezTo>
                  <a:close/>
                  <a:moveTo>
                    <a:pt x="23639" y="18467"/>
                  </a:moveTo>
                  <a:cubicBezTo>
                    <a:pt x="23830" y="18645"/>
                    <a:pt x="23842" y="18792"/>
                    <a:pt x="23670" y="18936"/>
                  </a:cubicBezTo>
                  <a:cubicBezTo>
                    <a:pt x="23676" y="18881"/>
                    <a:pt x="23667" y="18840"/>
                    <a:pt x="23610" y="18840"/>
                  </a:cubicBezTo>
                  <a:cubicBezTo>
                    <a:pt x="23597" y="18840"/>
                    <a:pt x="23582" y="18842"/>
                    <a:pt x="23563" y="18846"/>
                  </a:cubicBezTo>
                  <a:lnTo>
                    <a:pt x="23562" y="18846"/>
                  </a:lnTo>
                  <a:cubicBezTo>
                    <a:pt x="23581" y="18717"/>
                    <a:pt x="23523" y="18578"/>
                    <a:pt x="23639" y="18467"/>
                  </a:cubicBezTo>
                  <a:close/>
                  <a:moveTo>
                    <a:pt x="20820" y="18900"/>
                  </a:moveTo>
                  <a:cubicBezTo>
                    <a:pt x="20837" y="18900"/>
                    <a:pt x="20862" y="18913"/>
                    <a:pt x="20902" y="18946"/>
                  </a:cubicBezTo>
                  <a:cubicBezTo>
                    <a:pt x="20911" y="19008"/>
                    <a:pt x="20889" y="19024"/>
                    <a:pt x="20855" y="19024"/>
                  </a:cubicBezTo>
                  <a:cubicBezTo>
                    <a:pt x="20832" y="19024"/>
                    <a:pt x="20803" y="19017"/>
                    <a:pt x="20776" y="19012"/>
                  </a:cubicBezTo>
                  <a:cubicBezTo>
                    <a:pt x="20795" y="18981"/>
                    <a:pt x="20779" y="18900"/>
                    <a:pt x="20820" y="18900"/>
                  </a:cubicBezTo>
                  <a:close/>
                  <a:moveTo>
                    <a:pt x="8342" y="19090"/>
                  </a:moveTo>
                  <a:lnTo>
                    <a:pt x="8342" y="19090"/>
                  </a:lnTo>
                  <a:cubicBezTo>
                    <a:pt x="8299" y="19110"/>
                    <a:pt x="8256" y="19131"/>
                    <a:pt x="8213" y="19150"/>
                  </a:cubicBezTo>
                  <a:lnTo>
                    <a:pt x="8342" y="19090"/>
                  </a:lnTo>
                  <a:close/>
                  <a:moveTo>
                    <a:pt x="20482" y="19055"/>
                  </a:moveTo>
                  <a:cubicBezTo>
                    <a:pt x="20493" y="19055"/>
                    <a:pt x="20525" y="19078"/>
                    <a:pt x="20533" y="19095"/>
                  </a:cubicBezTo>
                  <a:cubicBezTo>
                    <a:pt x="20566" y="19164"/>
                    <a:pt x="20508" y="19163"/>
                    <a:pt x="20456" y="19165"/>
                  </a:cubicBezTo>
                  <a:cubicBezTo>
                    <a:pt x="20443" y="19125"/>
                    <a:pt x="20426" y="19083"/>
                    <a:pt x="20481" y="19056"/>
                  </a:cubicBezTo>
                  <a:cubicBezTo>
                    <a:pt x="20481" y="19055"/>
                    <a:pt x="20482" y="19055"/>
                    <a:pt x="20482" y="19055"/>
                  </a:cubicBezTo>
                  <a:close/>
                  <a:moveTo>
                    <a:pt x="24217" y="18864"/>
                  </a:moveTo>
                  <a:cubicBezTo>
                    <a:pt x="24356" y="18951"/>
                    <a:pt x="24447" y="19032"/>
                    <a:pt x="24436" y="19207"/>
                  </a:cubicBezTo>
                  <a:cubicBezTo>
                    <a:pt x="24303" y="19101"/>
                    <a:pt x="24232" y="19012"/>
                    <a:pt x="24217" y="18864"/>
                  </a:cubicBezTo>
                  <a:close/>
                  <a:moveTo>
                    <a:pt x="25381" y="14248"/>
                  </a:moveTo>
                  <a:cubicBezTo>
                    <a:pt x="25565" y="14351"/>
                    <a:pt x="25637" y="14494"/>
                    <a:pt x="25582" y="14678"/>
                  </a:cubicBezTo>
                  <a:cubicBezTo>
                    <a:pt x="25542" y="14734"/>
                    <a:pt x="25512" y="14797"/>
                    <a:pt x="25498" y="14865"/>
                  </a:cubicBezTo>
                  <a:cubicBezTo>
                    <a:pt x="25474" y="14924"/>
                    <a:pt x="25369" y="14965"/>
                    <a:pt x="25438" y="15046"/>
                  </a:cubicBezTo>
                  <a:cubicBezTo>
                    <a:pt x="25441" y="15049"/>
                    <a:pt x="25444" y="15051"/>
                    <a:pt x="25447" y="15054"/>
                  </a:cubicBezTo>
                  <a:lnTo>
                    <a:pt x="25447" y="15054"/>
                  </a:lnTo>
                  <a:cubicBezTo>
                    <a:pt x="25442" y="15051"/>
                    <a:pt x="25437" y="15049"/>
                    <a:pt x="25432" y="15047"/>
                  </a:cubicBezTo>
                  <a:cubicBezTo>
                    <a:pt x="25420" y="15038"/>
                    <a:pt x="25410" y="15034"/>
                    <a:pt x="25401" y="15034"/>
                  </a:cubicBezTo>
                  <a:cubicBezTo>
                    <a:pt x="25380" y="15034"/>
                    <a:pt x="25369" y="15055"/>
                    <a:pt x="25356" y="15071"/>
                  </a:cubicBezTo>
                  <a:cubicBezTo>
                    <a:pt x="25235" y="15219"/>
                    <a:pt x="25123" y="15373"/>
                    <a:pt x="25062" y="15549"/>
                  </a:cubicBezTo>
                  <a:cubicBezTo>
                    <a:pt x="25007" y="15711"/>
                    <a:pt x="24898" y="15860"/>
                    <a:pt x="24863" y="16030"/>
                  </a:cubicBezTo>
                  <a:cubicBezTo>
                    <a:pt x="24859" y="16030"/>
                    <a:pt x="24857" y="16030"/>
                    <a:pt x="24854" y="16031"/>
                  </a:cubicBezTo>
                  <a:cubicBezTo>
                    <a:pt x="24846" y="16030"/>
                    <a:pt x="24839" y="16029"/>
                    <a:pt x="24832" y="16029"/>
                  </a:cubicBezTo>
                  <a:cubicBezTo>
                    <a:pt x="24783" y="16029"/>
                    <a:pt x="24767" y="16069"/>
                    <a:pt x="24744" y="16099"/>
                  </a:cubicBezTo>
                  <a:cubicBezTo>
                    <a:pt x="24707" y="16135"/>
                    <a:pt x="24602" y="16141"/>
                    <a:pt x="24639" y="16206"/>
                  </a:cubicBezTo>
                  <a:cubicBezTo>
                    <a:pt x="24618" y="16186"/>
                    <a:pt x="24596" y="16179"/>
                    <a:pt x="24573" y="16179"/>
                  </a:cubicBezTo>
                  <a:cubicBezTo>
                    <a:pt x="24520" y="16179"/>
                    <a:pt x="24462" y="16216"/>
                    <a:pt x="24409" y="16216"/>
                  </a:cubicBezTo>
                  <a:cubicBezTo>
                    <a:pt x="24403" y="16216"/>
                    <a:pt x="24397" y="16215"/>
                    <a:pt x="24392" y="16214"/>
                  </a:cubicBezTo>
                  <a:cubicBezTo>
                    <a:pt x="24390" y="16226"/>
                    <a:pt x="24381" y="16237"/>
                    <a:pt x="24371" y="16243"/>
                  </a:cubicBezTo>
                  <a:cubicBezTo>
                    <a:pt x="24329" y="16243"/>
                    <a:pt x="24289" y="16248"/>
                    <a:pt x="24260" y="16279"/>
                  </a:cubicBezTo>
                  <a:cubicBezTo>
                    <a:pt x="24210" y="16293"/>
                    <a:pt x="24138" y="16288"/>
                    <a:pt x="24166" y="16365"/>
                  </a:cubicBezTo>
                  <a:cubicBezTo>
                    <a:pt x="24126" y="16371"/>
                    <a:pt x="24110" y="16389"/>
                    <a:pt x="24129" y="16425"/>
                  </a:cubicBezTo>
                  <a:lnTo>
                    <a:pt x="24208" y="16420"/>
                  </a:lnTo>
                  <a:cubicBezTo>
                    <a:pt x="24241" y="16548"/>
                    <a:pt x="24183" y="16666"/>
                    <a:pt x="24153" y="16786"/>
                  </a:cubicBezTo>
                  <a:cubicBezTo>
                    <a:pt x="24051" y="16926"/>
                    <a:pt x="24021" y="17081"/>
                    <a:pt x="24020" y="17241"/>
                  </a:cubicBezTo>
                  <a:cubicBezTo>
                    <a:pt x="24019" y="17453"/>
                    <a:pt x="24139" y="17621"/>
                    <a:pt x="24293" y="17769"/>
                  </a:cubicBezTo>
                  <a:cubicBezTo>
                    <a:pt x="24527" y="17996"/>
                    <a:pt x="24652" y="18250"/>
                    <a:pt x="24638" y="18555"/>
                  </a:cubicBezTo>
                  <a:cubicBezTo>
                    <a:pt x="24630" y="18750"/>
                    <a:pt x="24719" y="18924"/>
                    <a:pt x="24839" y="19087"/>
                  </a:cubicBezTo>
                  <a:cubicBezTo>
                    <a:pt x="24890" y="19154"/>
                    <a:pt x="24974" y="19213"/>
                    <a:pt x="24958" y="19306"/>
                  </a:cubicBezTo>
                  <a:cubicBezTo>
                    <a:pt x="24765" y="19245"/>
                    <a:pt x="24595" y="19169"/>
                    <a:pt x="24508" y="18987"/>
                  </a:cubicBezTo>
                  <a:cubicBezTo>
                    <a:pt x="24444" y="18851"/>
                    <a:pt x="24300" y="18761"/>
                    <a:pt x="24165" y="18674"/>
                  </a:cubicBezTo>
                  <a:cubicBezTo>
                    <a:pt x="24067" y="18612"/>
                    <a:pt x="24003" y="18541"/>
                    <a:pt x="23983" y="18434"/>
                  </a:cubicBezTo>
                  <a:cubicBezTo>
                    <a:pt x="23966" y="18351"/>
                    <a:pt x="23937" y="18270"/>
                    <a:pt x="23895" y="18196"/>
                  </a:cubicBezTo>
                  <a:cubicBezTo>
                    <a:pt x="23840" y="18102"/>
                    <a:pt x="23831" y="17989"/>
                    <a:pt x="23869" y="17887"/>
                  </a:cubicBezTo>
                  <a:cubicBezTo>
                    <a:pt x="23907" y="17776"/>
                    <a:pt x="23913" y="17662"/>
                    <a:pt x="23852" y="17553"/>
                  </a:cubicBezTo>
                  <a:cubicBezTo>
                    <a:pt x="23713" y="17296"/>
                    <a:pt x="23731" y="17038"/>
                    <a:pt x="23832" y="16777"/>
                  </a:cubicBezTo>
                  <a:cubicBezTo>
                    <a:pt x="23849" y="16733"/>
                    <a:pt x="23910" y="16673"/>
                    <a:pt x="23846" y="16633"/>
                  </a:cubicBezTo>
                  <a:lnTo>
                    <a:pt x="23846" y="16633"/>
                  </a:lnTo>
                  <a:cubicBezTo>
                    <a:pt x="23850" y="16634"/>
                    <a:pt x="23854" y="16634"/>
                    <a:pt x="23858" y="16634"/>
                  </a:cubicBezTo>
                  <a:cubicBezTo>
                    <a:pt x="23875" y="16634"/>
                    <a:pt x="23890" y="16623"/>
                    <a:pt x="23900" y="16601"/>
                  </a:cubicBezTo>
                  <a:cubicBezTo>
                    <a:pt x="23940" y="16507"/>
                    <a:pt x="24040" y="16476"/>
                    <a:pt x="24123" y="16428"/>
                  </a:cubicBezTo>
                  <a:cubicBezTo>
                    <a:pt x="24111" y="16395"/>
                    <a:pt x="24089" y="16379"/>
                    <a:pt x="24058" y="16379"/>
                  </a:cubicBezTo>
                  <a:cubicBezTo>
                    <a:pt x="24046" y="16379"/>
                    <a:pt x="24033" y="16381"/>
                    <a:pt x="24017" y="16387"/>
                  </a:cubicBezTo>
                  <a:cubicBezTo>
                    <a:pt x="24006" y="16378"/>
                    <a:pt x="23993" y="16375"/>
                    <a:pt x="23981" y="16375"/>
                  </a:cubicBezTo>
                  <a:cubicBezTo>
                    <a:pt x="23966" y="16375"/>
                    <a:pt x="23951" y="16379"/>
                    <a:pt x="23937" y="16383"/>
                  </a:cubicBezTo>
                  <a:cubicBezTo>
                    <a:pt x="24008" y="16244"/>
                    <a:pt x="24184" y="16220"/>
                    <a:pt x="24308" y="16139"/>
                  </a:cubicBezTo>
                  <a:cubicBezTo>
                    <a:pt x="24545" y="15868"/>
                    <a:pt x="24791" y="15601"/>
                    <a:pt x="25017" y="15323"/>
                  </a:cubicBezTo>
                  <a:cubicBezTo>
                    <a:pt x="25194" y="15104"/>
                    <a:pt x="25323" y="14864"/>
                    <a:pt x="25334" y="14590"/>
                  </a:cubicBezTo>
                  <a:cubicBezTo>
                    <a:pt x="25357" y="14515"/>
                    <a:pt x="25357" y="14435"/>
                    <a:pt x="25332" y="14361"/>
                  </a:cubicBezTo>
                  <a:cubicBezTo>
                    <a:pt x="25348" y="14323"/>
                    <a:pt x="25320" y="14272"/>
                    <a:pt x="25381" y="14248"/>
                  </a:cubicBezTo>
                  <a:close/>
                  <a:moveTo>
                    <a:pt x="7799" y="19365"/>
                  </a:moveTo>
                  <a:lnTo>
                    <a:pt x="7799" y="19365"/>
                  </a:lnTo>
                  <a:cubicBezTo>
                    <a:pt x="7790" y="19367"/>
                    <a:pt x="7780" y="19371"/>
                    <a:pt x="7772" y="19375"/>
                  </a:cubicBezTo>
                  <a:lnTo>
                    <a:pt x="7771" y="19375"/>
                  </a:lnTo>
                  <a:cubicBezTo>
                    <a:pt x="7779" y="19371"/>
                    <a:pt x="7789" y="19367"/>
                    <a:pt x="7799" y="19365"/>
                  </a:cubicBezTo>
                  <a:close/>
                  <a:moveTo>
                    <a:pt x="26758" y="15089"/>
                  </a:moveTo>
                  <a:cubicBezTo>
                    <a:pt x="26835" y="15089"/>
                    <a:pt x="26907" y="15125"/>
                    <a:pt x="26982" y="15198"/>
                  </a:cubicBezTo>
                  <a:cubicBezTo>
                    <a:pt x="27042" y="15255"/>
                    <a:pt x="27086" y="15321"/>
                    <a:pt x="27138" y="15383"/>
                  </a:cubicBezTo>
                  <a:cubicBezTo>
                    <a:pt x="27290" y="15567"/>
                    <a:pt x="27404" y="15641"/>
                    <a:pt x="27588" y="15641"/>
                  </a:cubicBezTo>
                  <a:cubicBezTo>
                    <a:pt x="27661" y="15641"/>
                    <a:pt x="27745" y="15629"/>
                    <a:pt x="27847" y="15608"/>
                  </a:cubicBezTo>
                  <a:cubicBezTo>
                    <a:pt x="27951" y="15586"/>
                    <a:pt x="28052" y="15549"/>
                    <a:pt x="28163" y="15549"/>
                  </a:cubicBezTo>
                  <a:cubicBezTo>
                    <a:pt x="28171" y="15549"/>
                    <a:pt x="28179" y="15549"/>
                    <a:pt x="28187" y="15550"/>
                  </a:cubicBezTo>
                  <a:cubicBezTo>
                    <a:pt x="28334" y="15558"/>
                    <a:pt x="28379" y="15603"/>
                    <a:pt x="28341" y="15727"/>
                  </a:cubicBezTo>
                  <a:cubicBezTo>
                    <a:pt x="28306" y="15837"/>
                    <a:pt x="28256" y="15943"/>
                    <a:pt x="28208" y="16050"/>
                  </a:cubicBezTo>
                  <a:cubicBezTo>
                    <a:pt x="28079" y="16342"/>
                    <a:pt x="28155" y="16588"/>
                    <a:pt x="28426" y="16793"/>
                  </a:cubicBezTo>
                  <a:cubicBezTo>
                    <a:pt x="28539" y="16879"/>
                    <a:pt x="28656" y="16962"/>
                    <a:pt x="28750" y="17066"/>
                  </a:cubicBezTo>
                  <a:cubicBezTo>
                    <a:pt x="28917" y="17249"/>
                    <a:pt x="28933" y="17395"/>
                    <a:pt x="28791" y="17591"/>
                  </a:cubicBezTo>
                  <a:cubicBezTo>
                    <a:pt x="28692" y="17727"/>
                    <a:pt x="28577" y="17854"/>
                    <a:pt x="28465" y="17982"/>
                  </a:cubicBezTo>
                  <a:cubicBezTo>
                    <a:pt x="28297" y="18175"/>
                    <a:pt x="28274" y="18370"/>
                    <a:pt x="28439" y="18573"/>
                  </a:cubicBezTo>
                  <a:cubicBezTo>
                    <a:pt x="28479" y="18623"/>
                    <a:pt x="28509" y="18680"/>
                    <a:pt x="28546" y="18732"/>
                  </a:cubicBezTo>
                  <a:cubicBezTo>
                    <a:pt x="28636" y="18859"/>
                    <a:pt x="28644" y="18987"/>
                    <a:pt x="28570" y="19123"/>
                  </a:cubicBezTo>
                  <a:cubicBezTo>
                    <a:pt x="28549" y="19160"/>
                    <a:pt x="28482" y="19201"/>
                    <a:pt x="28535" y="19249"/>
                  </a:cubicBezTo>
                  <a:cubicBezTo>
                    <a:pt x="28529" y="19248"/>
                    <a:pt x="28523" y="19247"/>
                    <a:pt x="28519" y="19247"/>
                  </a:cubicBezTo>
                  <a:cubicBezTo>
                    <a:pt x="28489" y="19247"/>
                    <a:pt x="28494" y="19277"/>
                    <a:pt x="28493" y="19302"/>
                  </a:cubicBezTo>
                  <a:cubicBezTo>
                    <a:pt x="28441" y="19321"/>
                    <a:pt x="28472" y="19368"/>
                    <a:pt x="28452" y="19398"/>
                  </a:cubicBezTo>
                  <a:cubicBezTo>
                    <a:pt x="28354" y="19396"/>
                    <a:pt x="28257" y="19394"/>
                    <a:pt x="28161" y="19388"/>
                  </a:cubicBezTo>
                  <a:cubicBezTo>
                    <a:pt x="28134" y="19387"/>
                    <a:pt x="28109" y="19377"/>
                    <a:pt x="28071" y="19368"/>
                  </a:cubicBezTo>
                  <a:cubicBezTo>
                    <a:pt x="28209" y="19108"/>
                    <a:pt x="28119" y="18896"/>
                    <a:pt x="27878" y="18720"/>
                  </a:cubicBezTo>
                  <a:cubicBezTo>
                    <a:pt x="27866" y="18699"/>
                    <a:pt x="27853" y="18680"/>
                    <a:pt x="27838" y="18661"/>
                  </a:cubicBezTo>
                  <a:cubicBezTo>
                    <a:pt x="27623" y="18412"/>
                    <a:pt x="27607" y="18163"/>
                    <a:pt x="27828" y="17910"/>
                  </a:cubicBezTo>
                  <a:cubicBezTo>
                    <a:pt x="27844" y="17892"/>
                    <a:pt x="27859" y="17874"/>
                    <a:pt x="27873" y="17854"/>
                  </a:cubicBezTo>
                  <a:cubicBezTo>
                    <a:pt x="27891" y="17826"/>
                    <a:pt x="27895" y="17797"/>
                    <a:pt x="27862" y="17774"/>
                  </a:cubicBezTo>
                  <a:cubicBezTo>
                    <a:pt x="27847" y="17764"/>
                    <a:pt x="27832" y="17758"/>
                    <a:pt x="27816" y="17758"/>
                  </a:cubicBezTo>
                  <a:cubicBezTo>
                    <a:pt x="27800" y="17758"/>
                    <a:pt x="27784" y="17764"/>
                    <a:pt x="27769" y="17778"/>
                  </a:cubicBezTo>
                  <a:cubicBezTo>
                    <a:pt x="27746" y="17799"/>
                    <a:pt x="27722" y="17822"/>
                    <a:pt x="27700" y="17845"/>
                  </a:cubicBezTo>
                  <a:cubicBezTo>
                    <a:pt x="27422" y="18150"/>
                    <a:pt x="27459" y="18485"/>
                    <a:pt x="27810" y="18826"/>
                  </a:cubicBezTo>
                  <a:cubicBezTo>
                    <a:pt x="27857" y="18906"/>
                    <a:pt x="27945" y="18963"/>
                    <a:pt x="27977" y="19053"/>
                  </a:cubicBezTo>
                  <a:cubicBezTo>
                    <a:pt x="28047" y="19248"/>
                    <a:pt x="27946" y="19368"/>
                    <a:pt x="27714" y="19368"/>
                  </a:cubicBezTo>
                  <a:cubicBezTo>
                    <a:pt x="27712" y="19368"/>
                    <a:pt x="27710" y="19368"/>
                    <a:pt x="27708" y="19368"/>
                  </a:cubicBezTo>
                  <a:cubicBezTo>
                    <a:pt x="27686" y="19368"/>
                    <a:pt x="27664" y="19368"/>
                    <a:pt x="27642" y="19368"/>
                  </a:cubicBezTo>
                  <a:cubicBezTo>
                    <a:pt x="27576" y="19368"/>
                    <a:pt x="27510" y="19369"/>
                    <a:pt x="27445" y="19372"/>
                  </a:cubicBezTo>
                  <a:cubicBezTo>
                    <a:pt x="27442" y="19372"/>
                    <a:pt x="27440" y="19372"/>
                    <a:pt x="27437" y="19372"/>
                  </a:cubicBezTo>
                  <a:cubicBezTo>
                    <a:pt x="27386" y="19372"/>
                    <a:pt x="27366" y="19349"/>
                    <a:pt x="27360" y="19309"/>
                  </a:cubicBezTo>
                  <a:cubicBezTo>
                    <a:pt x="27486" y="19106"/>
                    <a:pt x="27425" y="18925"/>
                    <a:pt x="27264" y="18760"/>
                  </a:cubicBezTo>
                  <a:cubicBezTo>
                    <a:pt x="27167" y="18660"/>
                    <a:pt x="27056" y="18571"/>
                    <a:pt x="26967" y="18466"/>
                  </a:cubicBezTo>
                  <a:cubicBezTo>
                    <a:pt x="26753" y="18216"/>
                    <a:pt x="26699" y="17957"/>
                    <a:pt x="26924" y="17684"/>
                  </a:cubicBezTo>
                  <a:cubicBezTo>
                    <a:pt x="27036" y="17547"/>
                    <a:pt x="27129" y="17397"/>
                    <a:pt x="27166" y="17228"/>
                  </a:cubicBezTo>
                  <a:cubicBezTo>
                    <a:pt x="27215" y="16999"/>
                    <a:pt x="27116" y="16841"/>
                    <a:pt x="26862" y="16756"/>
                  </a:cubicBezTo>
                  <a:cubicBezTo>
                    <a:pt x="26762" y="16723"/>
                    <a:pt x="26657" y="16706"/>
                    <a:pt x="26554" y="16678"/>
                  </a:cubicBezTo>
                  <a:cubicBezTo>
                    <a:pt x="26386" y="16630"/>
                    <a:pt x="26245" y="16547"/>
                    <a:pt x="26191" y="16397"/>
                  </a:cubicBezTo>
                  <a:cubicBezTo>
                    <a:pt x="26084" y="16110"/>
                    <a:pt x="25841" y="15988"/>
                    <a:pt x="25508" y="15967"/>
                  </a:cubicBezTo>
                  <a:cubicBezTo>
                    <a:pt x="25401" y="15959"/>
                    <a:pt x="25298" y="15938"/>
                    <a:pt x="25205" y="15886"/>
                  </a:cubicBezTo>
                  <a:cubicBezTo>
                    <a:pt x="25083" y="15815"/>
                    <a:pt x="25072" y="15760"/>
                    <a:pt x="25165" y="15663"/>
                  </a:cubicBezTo>
                  <a:cubicBezTo>
                    <a:pt x="25213" y="15612"/>
                    <a:pt x="25254" y="15587"/>
                    <a:pt x="25296" y="15587"/>
                  </a:cubicBezTo>
                  <a:cubicBezTo>
                    <a:pt x="25335" y="15587"/>
                    <a:pt x="25376" y="15607"/>
                    <a:pt x="25426" y="15648"/>
                  </a:cubicBezTo>
                  <a:cubicBezTo>
                    <a:pt x="25477" y="15690"/>
                    <a:pt x="25521" y="15739"/>
                    <a:pt x="25572" y="15782"/>
                  </a:cubicBezTo>
                  <a:cubicBezTo>
                    <a:pt x="25686" y="15879"/>
                    <a:pt x="25809" y="15928"/>
                    <a:pt x="25936" y="15928"/>
                  </a:cubicBezTo>
                  <a:cubicBezTo>
                    <a:pt x="26037" y="15928"/>
                    <a:pt x="26142" y="15897"/>
                    <a:pt x="26245" y="15833"/>
                  </a:cubicBezTo>
                  <a:cubicBezTo>
                    <a:pt x="26325" y="15783"/>
                    <a:pt x="26390" y="15719"/>
                    <a:pt x="26463" y="15663"/>
                  </a:cubicBezTo>
                  <a:cubicBezTo>
                    <a:pt x="26549" y="15596"/>
                    <a:pt x="26613" y="15562"/>
                    <a:pt x="26667" y="15562"/>
                  </a:cubicBezTo>
                  <a:cubicBezTo>
                    <a:pt x="26737" y="15562"/>
                    <a:pt x="26788" y="15620"/>
                    <a:pt x="26847" y="15742"/>
                  </a:cubicBezTo>
                  <a:cubicBezTo>
                    <a:pt x="26886" y="15826"/>
                    <a:pt x="26908" y="15918"/>
                    <a:pt x="26986" y="15986"/>
                  </a:cubicBezTo>
                  <a:cubicBezTo>
                    <a:pt x="27003" y="16002"/>
                    <a:pt x="27025" y="16011"/>
                    <a:pt x="27048" y="16011"/>
                  </a:cubicBezTo>
                  <a:cubicBezTo>
                    <a:pt x="27060" y="16011"/>
                    <a:pt x="27071" y="16009"/>
                    <a:pt x="27082" y="16004"/>
                  </a:cubicBezTo>
                  <a:cubicBezTo>
                    <a:pt x="27118" y="15986"/>
                    <a:pt x="27129" y="15956"/>
                    <a:pt x="27103" y="15929"/>
                  </a:cubicBezTo>
                  <a:cubicBezTo>
                    <a:pt x="27026" y="15849"/>
                    <a:pt x="27009" y="15749"/>
                    <a:pt x="26966" y="15658"/>
                  </a:cubicBezTo>
                  <a:cubicBezTo>
                    <a:pt x="26897" y="15514"/>
                    <a:pt x="26796" y="15440"/>
                    <a:pt x="26676" y="15440"/>
                  </a:cubicBezTo>
                  <a:cubicBezTo>
                    <a:pt x="26598" y="15440"/>
                    <a:pt x="26511" y="15472"/>
                    <a:pt x="26420" y="15535"/>
                  </a:cubicBezTo>
                  <a:cubicBezTo>
                    <a:pt x="26331" y="15598"/>
                    <a:pt x="26255" y="15677"/>
                    <a:pt x="26162" y="15734"/>
                  </a:cubicBezTo>
                  <a:cubicBezTo>
                    <a:pt x="26082" y="15784"/>
                    <a:pt x="26008" y="15809"/>
                    <a:pt x="25937" y="15809"/>
                  </a:cubicBezTo>
                  <a:cubicBezTo>
                    <a:pt x="25851" y="15809"/>
                    <a:pt x="25768" y="15772"/>
                    <a:pt x="25684" y="15701"/>
                  </a:cubicBezTo>
                  <a:cubicBezTo>
                    <a:pt x="25609" y="15638"/>
                    <a:pt x="25538" y="15571"/>
                    <a:pt x="25462" y="15502"/>
                  </a:cubicBezTo>
                  <a:lnTo>
                    <a:pt x="25708" y="15264"/>
                  </a:lnTo>
                  <a:cubicBezTo>
                    <a:pt x="25834" y="15322"/>
                    <a:pt x="25955" y="15352"/>
                    <a:pt x="26072" y="15352"/>
                  </a:cubicBezTo>
                  <a:cubicBezTo>
                    <a:pt x="26237" y="15352"/>
                    <a:pt x="26393" y="15292"/>
                    <a:pt x="26539" y="15168"/>
                  </a:cubicBezTo>
                  <a:cubicBezTo>
                    <a:pt x="26545" y="15162"/>
                    <a:pt x="26552" y="15157"/>
                    <a:pt x="26559" y="15154"/>
                  </a:cubicBezTo>
                  <a:cubicBezTo>
                    <a:pt x="26632" y="15111"/>
                    <a:pt x="26697" y="15089"/>
                    <a:pt x="26758" y="15089"/>
                  </a:cubicBezTo>
                  <a:close/>
                  <a:moveTo>
                    <a:pt x="26880" y="14383"/>
                  </a:moveTo>
                  <a:cubicBezTo>
                    <a:pt x="26987" y="14383"/>
                    <a:pt x="27059" y="14443"/>
                    <a:pt x="27154" y="14574"/>
                  </a:cubicBezTo>
                  <a:cubicBezTo>
                    <a:pt x="27193" y="14624"/>
                    <a:pt x="27225" y="14678"/>
                    <a:pt x="27264" y="14729"/>
                  </a:cubicBezTo>
                  <a:cubicBezTo>
                    <a:pt x="27399" y="14902"/>
                    <a:pt x="27581" y="15001"/>
                    <a:pt x="27825" y="15001"/>
                  </a:cubicBezTo>
                  <a:cubicBezTo>
                    <a:pt x="27832" y="15001"/>
                    <a:pt x="27840" y="15001"/>
                    <a:pt x="27847" y="15001"/>
                  </a:cubicBezTo>
                  <a:cubicBezTo>
                    <a:pt x="27861" y="15000"/>
                    <a:pt x="27876" y="15000"/>
                    <a:pt x="27891" y="15000"/>
                  </a:cubicBezTo>
                  <a:cubicBezTo>
                    <a:pt x="28138" y="15000"/>
                    <a:pt x="28376" y="15047"/>
                    <a:pt x="28605" y="15122"/>
                  </a:cubicBezTo>
                  <a:cubicBezTo>
                    <a:pt x="28901" y="15217"/>
                    <a:pt x="28994" y="15346"/>
                    <a:pt x="28954" y="15614"/>
                  </a:cubicBezTo>
                  <a:cubicBezTo>
                    <a:pt x="28904" y="15940"/>
                    <a:pt x="28990" y="16235"/>
                    <a:pt x="29190" y="16509"/>
                  </a:cubicBezTo>
                  <a:cubicBezTo>
                    <a:pt x="29303" y="16665"/>
                    <a:pt x="29411" y="16823"/>
                    <a:pt x="29532" y="16973"/>
                  </a:cubicBezTo>
                  <a:cubicBezTo>
                    <a:pt x="29691" y="17167"/>
                    <a:pt x="29664" y="17360"/>
                    <a:pt x="29561" y="17559"/>
                  </a:cubicBezTo>
                  <a:cubicBezTo>
                    <a:pt x="29496" y="17685"/>
                    <a:pt x="29390" y="17791"/>
                    <a:pt x="29289" y="17897"/>
                  </a:cubicBezTo>
                  <a:cubicBezTo>
                    <a:pt x="29071" y="18126"/>
                    <a:pt x="28943" y="18377"/>
                    <a:pt x="29034" y="18679"/>
                  </a:cubicBezTo>
                  <a:cubicBezTo>
                    <a:pt x="29112" y="18937"/>
                    <a:pt x="28959" y="19140"/>
                    <a:pt x="28807" y="19336"/>
                  </a:cubicBezTo>
                  <a:cubicBezTo>
                    <a:pt x="28764" y="19391"/>
                    <a:pt x="28701" y="19400"/>
                    <a:pt x="28634" y="19400"/>
                  </a:cubicBezTo>
                  <a:cubicBezTo>
                    <a:pt x="28599" y="19400"/>
                    <a:pt x="28563" y="19397"/>
                    <a:pt x="28528" y="19397"/>
                  </a:cubicBezTo>
                  <a:cubicBezTo>
                    <a:pt x="28512" y="19397"/>
                    <a:pt x="28497" y="19398"/>
                    <a:pt x="28483" y="19399"/>
                  </a:cubicBezTo>
                  <a:cubicBezTo>
                    <a:pt x="28487" y="19368"/>
                    <a:pt x="28492" y="19337"/>
                    <a:pt x="28497" y="19306"/>
                  </a:cubicBezTo>
                  <a:cubicBezTo>
                    <a:pt x="28504" y="19308"/>
                    <a:pt x="28509" y="19308"/>
                    <a:pt x="28514" y="19308"/>
                  </a:cubicBezTo>
                  <a:cubicBezTo>
                    <a:pt x="28546" y="19308"/>
                    <a:pt x="28552" y="19284"/>
                    <a:pt x="28553" y="19257"/>
                  </a:cubicBezTo>
                  <a:cubicBezTo>
                    <a:pt x="28808" y="19008"/>
                    <a:pt x="28822" y="18912"/>
                    <a:pt x="28642" y="18635"/>
                  </a:cubicBezTo>
                  <a:cubicBezTo>
                    <a:pt x="28614" y="18587"/>
                    <a:pt x="28581" y="18541"/>
                    <a:pt x="28547" y="18498"/>
                  </a:cubicBezTo>
                  <a:cubicBezTo>
                    <a:pt x="28415" y="18345"/>
                    <a:pt x="28442" y="18200"/>
                    <a:pt x="28566" y="18056"/>
                  </a:cubicBezTo>
                  <a:cubicBezTo>
                    <a:pt x="28667" y="17939"/>
                    <a:pt x="28772" y="17825"/>
                    <a:pt x="28867" y="17705"/>
                  </a:cubicBezTo>
                  <a:cubicBezTo>
                    <a:pt x="29091" y="17419"/>
                    <a:pt x="29082" y="17225"/>
                    <a:pt x="28822" y="16959"/>
                  </a:cubicBezTo>
                  <a:cubicBezTo>
                    <a:pt x="28719" y="16853"/>
                    <a:pt x="28596" y="16764"/>
                    <a:pt x="28483" y="16666"/>
                  </a:cubicBezTo>
                  <a:cubicBezTo>
                    <a:pt x="28312" y="16519"/>
                    <a:pt x="28243" y="16349"/>
                    <a:pt x="28329" y="16145"/>
                  </a:cubicBezTo>
                  <a:cubicBezTo>
                    <a:pt x="28384" y="16016"/>
                    <a:pt x="28445" y="15889"/>
                    <a:pt x="28486" y="15757"/>
                  </a:cubicBezTo>
                  <a:cubicBezTo>
                    <a:pt x="28548" y="15557"/>
                    <a:pt x="28427" y="15426"/>
                    <a:pt x="28186" y="15424"/>
                  </a:cubicBezTo>
                  <a:cubicBezTo>
                    <a:pt x="28179" y="15423"/>
                    <a:pt x="28172" y="15423"/>
                    <a:pt x="28165" y="15423"/>
                  </a:cubicBezTo>
                  <a:cubicBezTo>
                    <a:pt x="28110" y="15423"/>
                    <a:pt x="28055" y="15432"/>
                    <a:pt x="28002" y="15449"/>
                  </a:cubicBezTo>
                  <a:cubicBezTo>
                    <a:pt x="27884" y="15493"/>
                    <a:pt x="27777" y="15515"/>
                    <a:pt x="27679" y="15515"/>
                  </a:cubicBezTo>
                  <a:cubicBezTo>
                    <a:pt x="27459" y="15515"/>
                    <a:pt x="27288" y="15402"/>
                    <a:pt x="27141" y="15184"/>
                  </a:cubicBezTo>
                  <a:cubicBezTo>
                    <a:pt x="27043" y="15040"/>
                    <a:pt x="26916" y="14969"/>
                    <a:pt x="26777" y="14969"/>
                  </a:cubicBezTo>
                  <a:cubicBezTo>
                    <a:pt x="26670" y="14969"/>
                    <a:pt x="26554" y="15011"/>
                    <a:pt x="26440" y="15094"/>
                  </a:cubicBezTo>
                  <a:cubicBezTo>
                    <a:pt x="26305" y="15192"/>
                    <a:pt x="26170" y="15246"/>
                    <a:pt x="26025" y="15246"/>
                  </a:cubicBezTo>
                  <a:cubicBezTo>
                    <a:pt x="25938" y="15246"/>
                    <a:pt x="25848" y="15227"/>
                    <a:pt x="25752" y="15186"/>
                  </a:cubicBezTo>
                  <a:cubicBezTo>
                    <a:pt x="25758" y="15078"/>
                    <a:pt x="25800" y="15005"/>
                    <a:pt x="25951" y="15001"/>
                  </a:cubicBezTo>
                  <a:cubicBezTo>
                    <a:pt x="26024" y="14998"/>
                    <a:pt x="26100" y="14962"/>
                    <a:pt x="26134" y="14892"/>
                  </a:cubicBezTo>
                  <a:cubicBezTo>
                    <a:pt x="26134" y="14891"/>
                    <a:pt x="26132" y="14889"/>
                    <a:pt x="26132" y="14886"/>
                  </a:cubicBezTo>
                  <a:lnTo>
                    <a:pt x="26132" y="14886"/>
                  </a:lnTo>
                  <a:cubicBezTo>
                    <a:pt x="26134" y="14886"/>
                    <a:pt x="26135" y="14889"/>
                    <a:pt x="26136" y="14889"/>
                  </a:cubicBezTo>
                  <a:cubicBezTo>
                    <a:pt x="26211" y="14885"/>
                    <a:pt x="26242" y="14835"/>
                    <a:pt x="26277" y="14790"/>
                  </a:cubicBezTo>
                  <a:cubicBezTo>
                    <a:pt x="26336" y="14756"/>
                    <a:pt x="26383" y="14715"/>
                    <a:pt x="26411" y="14658"/>
                  </a:cubicBezTo>
                  <a:cubicBezTo>
                    <a:pt x="26452" y="14638"/>
                    <a:pt x="26485" y="14605"/>
                    <a:pt x="26505" y="14562"/>
                  </a:cubicBezTo>
                  <a:lnTo>
                    <a:pt x="26507" y="14558"/>
                  </a:lnTo>
                  <a:lnTo>
                    <a:pt x="26621" y="14452"/>
                  </a:lnTo>
                  <a:lnTo>
                    <a:pt x="26626" y="14449"/>
                  </a:lnTo>
                  <a:lnTo>
                    <a:pt x="26626" y="14449"/>
                  </a:lnTo>
                  <a:lnTo>
                    <a:pt x="26626" y="14450"/>
                  </a:lnTo>
                  <a:cubicBezTo>
                    <a:pt x="26733" y="14407"/>
                    <a:pt x="26813" y="14383"/>
                    <a:pt x="26880" y="14383"/>
                  </a:cubicBezTo>
                  <a:close/>
                  <a:moveTo>
                    <a:pt x="20348" y="19122"/>
                  </a:moveTo>
                  <a:lnTo>
                    <a:pt x="20453" y="19166"/>
                  </a:lnTo>
                  <a:cubicBezTo>
                    <a:pt x="20464" y="19199"/>
                    <a:pt x="20427" y="19257"/>
                    <a:pt x="20508" y="19258"/>
                  </a:cubicBezTo>
                  <a:cubicBezTo>
                    <a:pt x="20535" y="19224"/>
                    <a:pt x="20562" y="19191"/>
                    <a:pt x="20615" y="19191"/>
                  </a:cubicBezTo>
                  <a:cubicBezTo>
                    <a:pt x="20618" y="19191"/>
                    <a:pt x="20622" y="19191"/>
                    <a:pt x="20626" y="19191"/>
                  </a:cubicBezTo>
                  <a:cubicBezTo>
                    <a:pt x="20624" y="19268"/>
                    <a:pt x="20623" y="19299"/>
                    <a:pt x="20598" y="19299"/>
                  </a:cubicBezTo>
                  <a:cubicBezTo>
                    <a:pt x="20582" y="19299"/>
                    <a:pt x="20555" y="19286"/>
                    <a:pt x="20513" y="19265"/>
                  </a:cubicBezTo>
                  <a:lnTo>
                    <a:pt x="20513" y="19265"/>
                  </a:lnTo>
                  <a:cubicBezTo>
                    <a:pt x="20514" y="19308"/>
                    <a:pt x="20515" y="19352"/>
                    <a:pt x="20516" y="19396"/>
                  </a:cubicBezTo>
                  <a:lnTo>
                    <a:pt x="20403" y="19437"/>
                  </a:lnTo>
                  <a:cubicBezTo>
                    <a:pt x="20411" y="19396"/>
                    <a:pt x="20426" y="19343"/>
                    <a:pt x="20382" y="19316"/>
                  </a:cubicBezTo>
                  <a:cubicBezTo>
                    <a:pt x="20289" y="19258"/>
                    <a:pt x="20345" y="19188"/>
                    <a:pt x="20348" y="19122"/>
                  </a:cubicBezTo>
                  <a:close/>
                  <a:moveTo>
                    <a:pt x="25084" y="15929"/>
                  </a:moveTo>
                  <a:cubicBezTo>
                    <a:pt x="25217" y="16056"/>
                    <a:pt x="25400" y="16103"/>
                    <a:pt x="25600" y="16118"/>
                  </a:cubicBezTo>
                  <a:cubicBezTo>
                    <a:pt x="25807" y="16132"/>
                    <a:pt x="25947" y="16230"/>
                    <a:pt x="26018" y="16395"/>
                  </a:cubicBezTo>
                  <a:cubicBezTo>
                    <a:pt x="26119" y="16630"/>
                    <a:pt x="26326" y="16759"/>
                    <a:pt x="26601" y="16819"/>
                  </a:cubicBezTo>
                  <a:cubicBezTo>
                    <a:pt x="26661" y="16833"/>
                    <a:pt x="26722" y="16846"/>
                    <a:pt x="26780" y="16863"/>
                  </a:cubicBezTo>
                  <a:cubicBezTo>
                    <a:pt x="27003" y="16936"/>
                    <a:pt x="27066" y="17043"/>
                    <a:pt x="27005" y="17237"/>
                  </a:cubicBezTo>
                  <a:cubicBezTo>
                    <a:pt x="26963" y="17371"/>
                    <a:pt x="26886" y="17491"/>
                    <a:pt x="26796" y="17604"/>
                  </a:cubicBezTo>
                  <a:cubicBezTo>
                    <a:pt x="26543" y="17921"/>
                    <a:pt x="26550" y="18208"/>
                    <a:pt x="26861" y="18571"/>
                  </a:cubicBezTo>
                  <a:cubicBezTo>
                    <a:pt x="26921" y="18638"/>
                    <a:pt x="26987" y="18700"/>
                    <a:pt x="27060" y="18755"/>
                  </a:cubicBezTo>
                  <a:cubicBezTo>
                    <a:pt x="27261" y="18903"/>
                    <a:pt x="27341" y="19082"/>
                    <a:pt x="27268" y="19304"/>
                  </a:cubicBezTo>
                  <a:cubicBezTo>
                    <a:pt x="27214" y="19404"/>
                    <a:pt x="27101" y="19399"/>
                    <a:pt x="27001" y="19413"/>
                  </a:cubicBezTo>
                  <a:cubicBezTo>
                    <a:pt x="26906" y="19427"/>
                    <a:pt x="26812" y="19434"/>
                    <a:pt x="26717" y="19443"/>
                  </a:cubicBezTo>
                  <a:cubicBezTo>
                    <a:pt x="26791" y="19173"/>
                    <a:pt x="26703" y="18951"/>
                    <a:pt x="26459" y="18769"/>
                  </a:cubicBezTo>
                  <a:cubicBezTo>
                    <a:pt x="26379" y="18710"/>
                    <a:pt x="26308" y="18640"/>
                    <a:pt x="26235" y="18574"/>
                  </a:cubicBezTo>
                  <a:cubicBezTo>
                    <a:pt x="25990" y="18363"/>
                    <a:pt x="25942" y="18115"/>
                    <a:pt x="26058" y="17841"/>
                  </a:cubicBezTo>
                  <a:cubicBezTo>
                    <a:pt x="26103" y="17734"/>
                    <a:pt x="26150" y="17627"/>
                    <a:pt x="26201" y="17522"/>
                  </a:cubicBezTo>
                  <a:cubicBezTo>
                    <a:pt x="26255" y="17415"/>
                    <a:pt x="26236" y="17320"/>
                    <a:pt x="26173" y="17219"/>
                  </a:cubicBezTo>
                  <a:cubicBezTo>
                    <a:pt x="26042" y="17008"/>
                    <a:pt x="25849" y="16857"/>
                    <a:pt x="25597" y="16765"/>
                  </a:cubicBezTo>
                  <a:cubicBezTo>
                    <a:pt x="25287" y="16649"/>
                    <a:pt x="25035" y="16478"/>
                    <a:pt x="24848" y="16237"/>
                  </a:cubicBezTo>
                  <a:cubicBezTo>
                    <a:pt x="24850" y="16206"/>
                    <a:pt x="24851" y="16176"/>
                    <a:pt x="24852" y="16145"/>
                  </a:cubicBezTo>
                  <a:cubicBezTo>
                    <a:pt x="24889" y="16122"/>
                    <a:pt x="24931" y="16100"/>
                    <a:pt x="24923" y="16057"/>
                  </a:cubicBezTo>
                  <a:cubicBezTo>
                    <a:pt x="24933" y="16055"/>
                    <a:pt x="24942" y="16051"/>
                    <a:pt x="24950" y="16047"/>
                  </a:cubicBezTo>
                  <a:cubicBezTo>
                    <a:pt x="24998" y="16016"/>
                    <a:pt x="24998" y="15947"/>
                    <a:pt x="25084" y="15929"/>
                  </a:cubicBezTo>
                  <a:close/>
                  <a:moveTo>
                    <a:pt x="8446" y="19436"/>
                  </a:moveTo>
                  <a:cubicBezTo>
                    <a:pt x="8468" y="19436"/>
                    <a:pt x="8489" y="19449"/>
                    <a:pt x="8498" y="19471"/>
                  </a:cubicBezTo>
                  <a:lnTo>
                    <a:pt x="8497" y="19471"/>
                  </a:lnTo>
                  <a:cubicBezTo>
                    <a:pt x="8485" y="19484"/>
                    <a:pt x="8473" y="19507"/>
                    <a:pt x="8453" y="19516"/>
                  </a:cubicBezTo>
                  <a:cubicBezTo>
                    <a:pt x="8444" y="19519"/>
                    <a:pt x="8434" y="19520"/>
                    <a:pt x="8425" y="19520"/>
                  </a:cubicBezTo>
                  <a:cubicBezTo>
                    <a:pt x="8402" y="19520"/>
                    <a:pt x="8383" y="19509"/>
                    <a:pt x="8384" y="19478"/>
                  </a:cubicBezTo>
                  <a:cubicBezTo>
                    <a:pt x="8384" y="19450"/>
                    <a:pt x="8408" y="19442"/>
                    <a:pt x="8434" y="19437"/>
                  </a:cubicBezTo>
                  <a:cubicBezTo>
                    <a:pt x="8438" y="19436"/>
                    <a:pt x="8442" y="19436"/>
                    <a:pt x="8446" y="19436"/>
                  </a:cubicBezTo>
                  <a:close/>
                  <a:moveTo>
                    <a:pt x="7478" y="19460"/>
                  </a:moveTo>
                  <a:cubicBezTo>
                    <a:pt x="7478" y="19484"/>
                    <a:pt x="7478" y="19507"/>
                    <a:pt x="7480" y="19531"/>
                  </a:cubicBezTo>
                  <a:cubicBezTo>
                    <a:pt x="7467" y="19531"/>
                    <a:pt x="7453" y="19541"/>
                    <a:pt x="7440" y="19541"/>
                  </a:cubicBezTo>
                  <a:cubicBezTo>
                    <a:pt x="7433" y="19541"/>
                    <a:pt x="7426" y="19538"/>
                    <a:pt x="7420" y="19526"/>
                  </a:cubicBezTo>
                  <a:cubicBezTo>
                    <a:pt x="7395" y="19475"/>
                    <a:pt x="7449" y="19475"/>
                    <a:pt x="7478" y="19460"/>
                  </a:cubicBezTo>
                  <a:close/>
                  <a:moveTo>
                    <a:pt x="24665" y="16238"/>
                  </a:moveTo>
                  <a:cubicBezTo>
                    <a:pt x="24672" y="16249"/>
                    <a:pt x="24684" y="16255"/>
                    <a:pt x="24697" y="16255"/>
                  </a:cubicBezTo>
                  <a:cubicBezTo>
                    <a:pt x="24705" y="16255"/>
                    <a:pt x="24714" y="16252"/>
                    <a:pt x="24721" y="16246"/>
                  </a:cubicBezTo>
                  <a:cubicBezTo>
                    <a:pt x="24867" y="16532"/>
                    <a:pt x="25122" y="16724"/>
                    <a:pt x="25448" y="16856"/>
                  </a:cubicBezTo>
                  <a:cubicBezTo>
                    <a:pt x="25561" y="16899"/>
                    <a:pt x="25669" y="16951"/>
                    <a:pt x="25772" y="17013"/>
                  </a:cubicBezTo>
                  <a:cubicBezTo>
                    <a:pt x="26075" y="17205"/>
                    <a:pt x="26123" y="17360"/>
                    <a:pt x="25984" y="17655"/>
                  </a:cubicBezTo>
                  <a:cubicBezTo>
                    <a:pt x="25980" y="17662"/>
                    <a:pt x="25977" y="17671"/>
                    <a:pt x="25974" y="17677"/>
                  </a:cubicBezTo>
                  <a:cubicBezTo>
                    <a:pt x="25753" y="18147"/>
                    <a:pt x="25810" y="18416"/>
                    <a:pt x="26248" y="18764"/>
                  </a:cubicBezTo>
                  <a:cubicBezTo>
                    <a:pt x="26485" y="18953"/>
                    <a:pt x="26671" y="19154"/>
                    <a:pt x="26688" y="19441"/>
                  </a:cubicBezTo>
                  <a:cubicBezTo>
                    <a:pt x="26512" y="19515"/>
                    <a:pt x="26324" y="19539"/>
                    <a:pt x="26131" y="19545"/>
                  </a:cubicBezTo>
                  <a:cubicBezTo>
                    <a:pt x="26187" y="19377"/>
                    <a:pt x="26111" y="19249"/>
                    <a:pt x="25954" y="19148"/>
                  </a:cubicBezTo>
                  <a:cubicBezTo>
                    <a:pt x="25883" y="19103"/>
                    <a:pt x="25813" y="19058"/>
                    <a:pt x="25742" y="19010"/>
                  </a:cubicBezTo>
                  <a:cubicBezTo>
                    <a:pt x="25361" y="18748"/>
                    <a:pt x="25247" y="18439"/>
                    <a:pt x="25382" y="18038"/>
                  </a:cubicBezTo>
                  <a:cubicBezTo>
                    <a:pt x="25400" y="17987"/>
                    <a:pt x="25420" y="17937"/>
                    <a:pt x="25437" y="17886"/>
                  </a:cubicBezTo>
                  <a:cubicBezTo>
                    <a:pt x="25548" y="17533"/>
                    <a:pt x="25479" y="17377"/>
                    <a:pt x="25128" y="17169"/>
                  </a:cubicBezTo>
                  <a:cubicBezTo>
                    <a:pt x="24901" y="17035"/>
                    <a:pt x="24668" y="16906"/>
                    <a:pt x="24525" y="16693"/>
                  </a:cubicBezTo>
                  <a:cubicBezTo>
                    <a:pt x="24524" y="16671"/>
                    <a:pt x="24520" y="16648"/>
                    <a:pt x="24517" y="16627"/>
                  </a:cubicBezTo>
                  <a:cubicBezTo>
                    <a:pt x="24451" y="16366"/>
                    <a:pt x="24451" y="16366"/>
                    <a:pt x="24665" y="16238"/>
                  </a:cubicBezTo>
                  <a:close/>
                  <a:moveTo>
                    <a:pt x="23997" y="18962"/>
                  </a:moveTo>
                  <a:cubicBezTo>
                    <a:pt x="24226" y="19147"/>
                    <a:pt x="24176" y="19368"/>
                    <a:pt x="24243" y="19555"/>
                  </a:cubicBezTo>
                  <a:cubicBezTo>
                    <a:pt x="24040" y="19409"/>
                    <a:pt x="23960" y="19222"/>
                    <a:pt x="23997" y="18962"/>
                  </a:cubicBezTo>
                  <a:close/>
                  <a:moveTo>
                    <a:pt x="24373" y="16748"/>
                  </a:moveTo>
                  <a:lnTo>
                    <a:pt x="24373" y="16748"/>
                  </a:lnTo>
                  <a:cubicBezTo>
                    <a:pt x="24590" y="16991"/>
                    <a:pt x="24865" y="17177"/>
                    <a:pt x="25160" y="17348"/>
                  </a:cubicBezTo>
                  <a:cubicBezTo>
                    <a:pt x="25324" y="17444"/>
                    <a:pt x="25362" y="17595"/>
                    <a:pt x="25324" y="17756"/>
                  </a:cubicBezTo>
                  <a:cubicBezTo>
                    <a:pt x="25300" y="17853"/>
                    <a:pt x="25263" y="17948"/>
                    <a:pt x="25231" y="18043"/>
                  </a:cubicBezTo>
                  <a:cubicBezTo>
                    <a:pt x="25086" y="18471"/>
                    <a:pt x="25271" y="18802"/>
                    <a:pt x="25646" y="19078"/>
                  </a:cubicBezTo>
                  <a:cubicBezTo>
                    <a:pt x="25720" y="19132"/>
                    <a:pt x="25800" y="19182"/>
                    <a:pt x="25877" y="19234"/>
                  </a:cubicBezTo>
                  <a:cubicBezTo>
                    <a:pt x="26009" y="19321"/>
                    <a:pt x="26073" y="19429"/>
                    <a:pt x="26018" y="19573"/>
                  </a:cubicBezTo>
                  <a:cubicBezTo>
                    <a:pt x="26010" y="19573"/>
                    <a:pt x="26002" y="19573"/>
                    <a:pt x="25994" y="19573"/>
                  </a:cubicBezTo>
                  <a:cubicBezTo>
                    <a:pt x="25854" y="19573"/>
                    <a:pt x="25720" y="19553"/>
                    <a:pt x="25597" y="19491"/>
                  </a:cubicBezTo>
                  <a:lnTo>
                    <a:pt x="25594" y="19488"/>
                  </a:lnTo>
                  <a:cubicBezTo>
                    <a:pt x="25568" y="19492"/>
                    <a:pt x="25542" y="19494"/>
                    <a:pt x="25518" y="19494"/>
                  </a:cubicBezTo>
                  <a:cubicBezTo>
                    <a:pt x="25382" y="19494"/>
                    <a:pt x="25275" y="19433"/>
                    <a:pt x="25180" y="19347"/>
                  </a:cubicBezTo>
                  <a:cubicBezTo>
                    <a:pt x="25133" y="19230"/>
                    <a:pt x="25033" y="19140"/>
                    <a:pt x="24963" y="19035"/>
                  </a:cubicBezTo>
                  <a:cubicBezTo>
                    <a:pt x="24863" y="18889"/>
                    <a:pt x="24783" y="18737"/>
                    <a:pt x="24788" y="18565"/>
                  </a:cubicBezTo>
                  <a:cubicBezTo>
                    <a:pt x="24800" y="18220"/>
                    <a:pt x="24662" y="17927"/>
                    <a:pt x="24384" y="17680"/>
                  </a:cubicBezTo>
                  <a:cubicBezTo>
                    <a:pt x="24347" y="17648"/>
                    <a:pt x="24319" y="17608"/>
                    <a:pt x="24287" y="17571"/>
                  </a:cubicBezTo>
                  <a:cubicBezTo>
                    <a:pt x="24119" y="17375"/>
                    <a:pt x="24121" y="17164"/>
                    <a:pt x="24212" y="16944"/>
                  </a:cubicBezTo>
                  <a:cubicBezTo>
                    <a:pt x="24228" y="16907"/>
                    <a:pt x="24260" y="16907"/>
                    <a:pt x="24296" y="16905"/>
                  </a:cubicBezTo>
                  <a:lnTo>
                    <a:pt x="24296" y="16905"/>
                  </a:lnTo>
                  <a:cubicBezTo>
                    <a:pt x="24280" y="16989"/>
                    <a:pt x="24299" y="17070"/>
                    <a:pt x="24322" y="17151"/>
                  </a:cubicBezTo>
                  <a:cubicBezTo>
                    <a:pt x="24310" y="17232"/>
                    <a:pt x="24348" y="17300"/>
                    <a:pt x="24393" y="17367"/>
                  </a:cubicBezTo>
                  <a:cubicBezTo>
                    <a:pt x="24407" y="17387"/>
                    <a:pt x="24423" y="17402"/>
                    <a:pt x="24442" y="17402"/>
                  </a:cubicBezTo>
                  <a:cubicBezTo>
                    <a:pt x="24452" y="17402"/>
                    <a:pt x="24462" y="17398"/>
                    <a:pt x="24474" y="17390"/>
                  </a:cubicBezTo>
                  <a:cubicBezTo>
                    <a:pt x="24511" y="17365"/>
                    <a:pt x="24485" y="17339"/>
                    <a:pt x="24468" y="17314"/>
                  </a:cubicBezTo>
                  <a:cubicBezTo>
                    <a:pt x="24448" y="17259"/>
                    <a:pt x="24426" y="17203"/>
                    <a:pt x="24406" y="17148"/>
                  </a:cubicBezTo>
                  <a:lnTo>
                    <a:pt x="24373" y="16748"/>
                  </a:lnTo>
                  <a:close/>
                  <a:moveTo>
                    <a:pt x="11352" y="19139"/>
                  </a:moveTo>
                  <a:lnTo>
                    <a:pt x="11352" y="19139"/>
                  </a:lnTo>
                  <a:cubicBezTo>
                    <a:pt x="11449" y="19253"/>
                    <a:pt x="11490" y="19385"/>
                    <a:pt x="11515" y="19522"/>
                  </a:cubicBezTo>
                  <a:cubicBezTo>
                    <a:pt x="11548" y="19541"/>
                    <a:pt x="11561" y="19581"/>
                    <a:pt x="11534" y="19591"/>
                  </a:cubicBezTo>
                  <a:cubicBezTo>
                    <a:pt x="11528" y="19593"/>
                    <a:pt x="11523" y="19594"/>
                    <a:pt x="11519" y="19594"/>
                  </a:cubicBezTo>
                  <a:cubicBezTo>
                    <a:pt x="11495" y="19594"/>
                    <a:pt x="11501" y="19557"/>
                    <a:pt x="11493" y="19538"/>
                  </a:cubicBezTo>
                  <a:cubicBezTo>
                    <a:pt x="11391" y="19419"/>
                    <a:pt x="11352" y="19285"/>
                    <a:pt x="11352" y="19139"/>
                  </a:cubicBezTo>
                  <a:close/>
                  <a:moveTo>
                    <a:pt x="8302" y="19634"/>
                  </a:moveTo>
                  <a:cubicBezTo>
                    <a:pt x="8302" y="19634"/>
                    <a:pt x="8302" y="19634"/>
                    <a:pt x="8302" y="19634"/>
                  </a:cubicBezTo>
                  <a:lnTo>
                    <a:pt x="8302" y="19634"/>
                  </a:lnTo>
                  <a:cubicBezTo>
                    <a:pt x="8300" y="19634"/>
                    <a:pt x="8298" y="19634"/>
                    <a:pt x="8296" y="19635"/>
                  </a:cubicBezTo>
                  <a:cubicBezTo>
                    <a:pt x="8298" y="19634"/>
                    <a:pt x="8300" y="19634"/>
                    <a:pt x="8302" y="19634"/>
                  </a:cubicBezTo>
                  <a:close/>
                  <a:moveTo>
                    <a:pt x="25153" y="19636"/>
                  </a:moveTo>
                  <a:cubicBezTo>
                    <a:pt x="25159" y="19637"/>
                    <a:pt x="25162" y="19644"/>
                    <a:pt x="25168" y="19649"/>
                  </a:cubicBezTo>
                  <a:cubicBezTo>
                    <a:pt x="25162" y="19652"/>
                    <a:pt x="25156" y="19658"/>
                    <a:pt x="25151" y="19658"/>
                  </a:cubicBezTo>
                  <a:cubicBezTo>
                    <a:pt x="25150" y="19658"/>
                    <a:pt x="25150" y="19658"/>
                    <a:pt x="25149" y="19658"/>
                  </a:cubicBezTo>
                  <a:cubicBezTo>
                    <a:pt x="25144" y="19658"/>
                    <a:pt x="25140" y="19650"/>
                    <a:pt x="25135" y="19646"/>
                  </a:cubicBezTo>
                  <a:cubicBezTo>
                    <a:pt x="25141" y="19643"/>
                    <a:pt x="25148" y="19636"/>
                    <a:pt x="25153" y="19636"/>
                  </a:cubicBezTo>
                  <a:close/>
                  <a:moveTo>
                    <a:pt x="7730" y="19698"/>
                  </a:moveTo>
                  <a:lnTo>
                    <a:pt x="7730" y="19698"/>
                  </a:lnTo>
                  <a:cubicBezTo>
                    <a:pt x="7738" y="19704"/>
                    <a:pt x="7745" y="19717"/>
                    <a:pt x="7752" y="19725"/>
                  </a:cubicBezTo>
                  <a:cubicBezTo>
                    <a:pt x="7745" y="19717"/>
                    <a:pt x="7736" y="19704"/>
                    <a:pt x="7730" y="19698"/>
                  </a:cubicBezTo>
                  <a:close/>
                  <a:moveTo>
                    <a:pt x="25224" y="19847"/>
                  </a:moveTo>
                  <a:cubicBezTo>
                    <a:pt x="25227" y="19847"/>
                    <a:pt x="25229" y="19847"/>
                    <a:pt x="25231" y="19847"/>
                  </a:cubicBezTo>
                  <a:cubicBezTo>
                    <a:pt x="25229" y="19847"/>
                    <a:pt x="25227" y="19847"/>
                    <a:pt x="25224" y="19847"/>
                  </a:cubicBezTo>
                  <a:lnTo>
                    <a:pt x="25224" y="19847"/>
                  </a:lnTo>
                  <a:cubicBezTo>
                    <a:pt x="25224" y="19847"/>
                    <a:pt x="25224" y="19847"/>
                    <a:pt x="25224" y="19847"/>
                  </a:cubicBezTo>
                  <a:close/>
                  <a:moveTo>
                    <a:pt x="25265" y="19658"/>
                  </a:moveTo>
                  <a:cubicBezTo>
                    <a:pt x="25295" y="19658"/>
                    <a:pt x="25328" y="19692"/>
                    <a:pt x="25360" y="19705"/>
                  </a:cubicBezTo>
                  <a:cubicBezTo>
                    <a:pt x="25401" y="19715"/>
                    <a:pt x="25445" y="19724"/>
                    <a:pt x="25487" y="19737"/>
                  </a:cubicBezTo>
                  <a:cubicBezTo>
                    <a:pt x="25517" y="19748"/>
                    <a:pt x="25546" y="19761"/>
                    <a:pt x="25576" y="19775"/>
                  </a:cubicBezTo>
                  <a:cubicBezTo>
                    <a:pt x="25558" y="19842"/>
                    <a:pt x="25524" y="19861"/>
                    <a:pt x="25484" y="19861"/>
                  </a:cubicBezTo>
                  <a:cubicBezTo>
                    <a:pt x="25437" y="19861"/>
                    <a:pt x="25382" y="19835"/>
                    <a:pt x="25336" y="19835"/>
                  </a:cubicBezTo>
                  <a:cubicBezTo>
                    <a:pt x="25321" y="19835"/>
                    <a:pt x="25306" y="19838"/>
                    <a:pt x="25293" y="19846"/>
                  </a:cubicBezTo>
                  <a:lnTo>
                    <a:pt x="25293" y="19846"/>
                  </a:lnTo>
                  <a:cubicBezTo>
                    <a:pt x="25332" y="19776"/>
                    <a:pt x="25229" y="19762"/>
                    <a:pt x="25211" y="19713"/>
                  </a:cubicBezTo>
                  <a:cubicBezTo>
                    <a:pt x="25227" y="19671"/>
                    <a:pt x="25245" y="19658"/>
                    <a:pt x="25265" y="19658"/>
                  </a:cubicBezTo>
                  <a:close/>
                  <a:moveTo>
                    <a:pt x="19759" y="19762"/>
                  </a:moveTo>
                  <a:cubicBezTo>
                    <a:pt x="19799" y="19767"/>
                    <a:pt x="19857" y="19756"/>
                    <a:pt x="19854" y="19811"/>
                  </a:cubicBezTo>
                  <a:cubicBezTo>
                    <a:pt x="19852" y="19894"/>
                    <a:pt x="19778" y="19896"/>
                    <a:pt x="19706" y="19896"/>
                  </a:cubicBezTo>
                  <a:cubicBezTo>
                    <a:pt x="19723" y="19852"/>
                    <a:pt x="19741" y="19807"/>
                    <a:pt x="19759" y="19762"/>
                  </a:cubicBezTo>
                  <a:close/>
                  <a:moveTo>
                    <a:pt x="7389" y="19530"/>
                  </a:moveTo>
                  <a:cubicBezTo>
                    <a:pt x="7291" y="19685"/>
                    <a:pt x="7111" y="19767"/>
                    <a:pt x="6978" y="19888"/>
                  </a:cubicBezTo>
                  <a:cubicBezTo>
                    <a:pt x="6967" y="19897"/>
                    <a:pt x="6955" y="19901"/>
                    <a:pt x="6943" y="19901"/>
                  </a:cubicBezTo>
                  <a:cubicBezTo>
                    <a:pt x="6924" y="19901"/>
                    <a:pt x="6903" y="19890"/>
                    <a:pt x="6886" y="19875"/>
                  </a:cubicBezTo>
                  <a:cubicBezTo>
                    <a:pt x="6867" y="19859"/>
                    <a:pt x="6867" y="19831"/>
                    <a:pt x="6886" y="19815"/>
                  </a:cubicBezTo>
                  <a:cubicBezTo>
                    <a:pt x="7034" y="19695"/>
                    <a:pt x="7185" y="19579"/>
                    <a:pt x="7389" y="19530"/>
                  </a:cubicBezTo>
                  <a:close/>
                  <a:moveTo>
                    <a:pt x="27389" y="19832"/>
                  </a:moveTo>
                  <a:cubicBezTo>
                    <a:pt x="27402" y="19832"/>
                    <a:pt x="27413" y="19837"/>
                    <a:pt x="27419" y="19853"/>
                  </a:cubicBezTo>
                  <a:cubicBezTo>
                    <a:pt x="27434" y="19895"/>
                    <a:pt x="27390" y="19894"/>
                    <a:pt x="27383" y="19897"/>
                  </a:cubicBezTo>
                  <a:cubicBezTo>
                    <a:pt x="27369" y="19904"/>
                    <a:pt x="27357" y="19906"/>
                    <a:pt x="27347" y="19906"/>
                  </a:cubicBezTo>
                  <a:cubicBezTo>
                    <a:pt x="27322" y="19906"/>
                    <a:pt x="27314" y="19888"/>
                    <a:pt x="27315" y="19878"/>
                  </a:cubicBezTo>
                  <a:cubicBezTo>
                    <a:pt x="27318" y="19864"/>
                    <a:pt x="27343" y="19849"/>
                    <a:pt x="27362" y="19839"/>
                  </a:cubicBezTo>
                  <a:cubicBezTo>
                    <a:pt x="27370" y="19835"/>
                    <a:pt x="27380" y="19832"/>
                    <a:pt x="27389" y="19832"/>
                  </a:cubicBezTo>
                  <a:close/>
                  <a:moveTo>
                    <a:pt x="24385" y="19432"/>
                  </a:moveTo>
                  <a:cubicBezTo>
                    <a:pt x="24447" y="19432"/>
                    <a:pt x="24452" y="19493"/>
                    <a:pt x="24470" y="19535"/>
                  </a:cubicBezTo>
                  <a:cubicBezTo>
                    <a:pt x="24556" y="19651"/>
                    <a:pt x="24714" y="19732"/>
                    <a:pt x="24719" y="19910"/>
                  </a:cubicBezTo>
                  <a:cubicBezTo>
                    <a:pt x="24463" y="19862"/>
                    <a:pt x="24403" y="19711"/>
                    <a:pt x="24382" y="19532"/>
                  </a:cubicBezTo>
                  <a:cubicBezTo>
                    <a:pt x="24359" y="19498"/>
                    <a:pt x="24350" y="19435"/>
                    <a:pt x="24377" y="19432"/>
                  </a:cubicBezTo>
                  <a:cubicBezTo>
                    <a:pt x="24380" y="19432"/>
                    <a:pt x="24382" y="19432"/>
                    <a:pt x="24385" y="19432"/>
                  </a:cubicBezTo>
                  <a:close/>
                  <a:moveTo>
                    <a:pt x="27237" y="19899"/>
                  </a:moveTo>
                  <a:lnTo>
                    <a:pt x="27256" y="19928"/>
                  </a:lnTo>
                  <a:lnTo>
                    <a:pt x="27237" y="19944"/>
                  </a:lnTo>
                  <a:cubicBezTo>
                    <a:pt x="27230" y="19934"/>
                    <a:pt x="27224" y="19923"/>
                    <a:pt x="27220" y="19913"/>
                  </a:cubicBezTo>
                  <a:cubicBezTo>
                    <a:pt x="27219" y="19909"/>
                    <a:pt x="27231" y="19903"/>
                    <a:pt x="27237" y="19899"/>
                  </a:cubicBezTo>
                  <a:close/>
                  <a:moveTo>
                    <a:pt x="19702" y="19900"/>
                  </a:moveTo>
                  <a:cubicBezTo>
                    <a:pt x="19706" y="19929"/>
                    <a:pt x="19757" y="19967"/>
                    <a:pt x="19683" y="19984"/>
                  </a:cubicBezTo>
                  <a:cubicBezTo>
                    <a:pt x="19676" y="19986"/>
                    <a:pt x="19669" y="19986"/>
                    <a:pt x="19662" y="19986"/>
                  </a:cubicBezTo>
                  <a:cubicBezTo>
                    <a:pt x="19634" y="19986"/>
                    <a:pt x="19607" y="19974"/>
                    <a:pt x="19607" y="19944"/>
                  </a:cubicBezTo>
                  <a:cubicBezTo>
                    <a:pt x="19607" y="19904"/>
                    <a:pt x="19634" y="19900"/>
                    <a:pt x="19663" y="19900"/>
                  </a:cubicBezTo>
                  <a:cubicBezTo>
                    <a:pt x="19671" y="19900"/>
                    <a:pt x="19679" y="19900"/>
                    <a:pt x="19687" y="19900"/>
                  </a:cubicBezTo>
                  <a:cubicBezTo>
                    <a:pt x="19692" y="19900"/>
                    <a:pt x="19697" y="19900"/>
                    <a:pt x="19702" y="19900"/>
                  </a:cubicBezTo>
                  <a:close/>
                  <a:moveTo>
                    <a:pt x="7945" y="19918"/>
                  </a:moveTo>
                  <a:cubicBezTo>
                    <a:pt x="7953" y="19922"/>
                    <a:pt x="7952" y="19942"/>
                    <a:pt x="7955" y="19954"/>
                  </a:cubicBezTo>
                  <a:cubicBezTo>
                    <a:pt x="7948" y="19970"/>
                    <a:pt x="7935" y="19982"/>
                    <a:pt x="7918" y="19986"/>
                  </a:cubicBezTo>
                  <a:cubicBezTo>
                    <a:pt x="7935" y="19982"/>
                    <a:pt x="7948" y="19970"/>
                    <a:pt x="7954" y="19954"/>
                  </a:cubicBezTo>
                  <a:cubicBezTo>
                    <a:pt x="7952" y="19942"/>
                    <a:pt x="7953" y="19922"/>
                    <a:pt x="7945" y="19918"/>
                  </a:cubicBezTo>
                  <a:close/>
                  <a:moveTo>
                    <a:pt x="7331" y="19945"/>
                  </a:moveTo>
                  <a:cubicBezTo>
                    <a:pt x="7348" y="19945"/>
                    <a:pt x="7364" y="19958"/>
                    <a:pt x="7367" y="19976"/>
                  </a:cubicBezTo>
                  <a:cubicBezTo>
                    <a:pt x="7367" y="20008"/>
                    <a:pt x="7344" y="20032"/>
                    <a:pt x="7302" y="20035"/>
                  </a:cubicBezTo>
                  <a:cubicBezTo>
                    <a:pt x="7275" y="20034"/>
                    <a:pt x="7251" y="20025"/>
                    <a:pt x="7263" y="19998"/>
                  </a:cubicBezTo>
                  <a:cubicBezTo>
                    <a:pt x="7275" y="19978"/>
                    <a:pt x="7292" y="19962"/>
                    <a:pt x="7312" y="19951"/>
                  </a:cubicBezTo>
                  <a:cubicBezTo>
                    <a:pt x="7318" y="19947"/>
                    <a:pt x="7325" y="19945"/>
                    <a:pt x="7331" y="19945"/>
                  </a:cubicBezTo>
                  <a:close/>
                  <a:moveTo>
                    <a:pt x="25732" y="19858"/>
                  </a:moveTo>
                  <a:cubicBezTo>
                    <a:pt x="25757" y="19860"/>
                    <a:pt x="25778" y="19874"/>
                    <a:pt x="25791" y="19895"/>
                  </a:cubicBezTo>
                  <a:cubicBezTo>
                    <a:pt x="25820" y="19975"/>
                    <a:pt x="25733" y="19992"/>
                    <a:pt x="25682" y="20026"/>
                  </a:cubicBezTo>
                  <a:cubicBezTo>
                    <a:pt x="25663" y="20035"/>
                    <a:pt x="25631" y="20030"/>
                    <a:pt x="25605" y="20034"/>
                  </a:cubicBezTo>
                  <a:lnTo>
                    <a:pt x="25606" y="20036"/>
                  </a:lnTo>
                  <a:lnTo>
                    <a:pt x="25603" y="20036"/>
                  </a:lnTo>
                  <a:cubicBezTo>
                    <a:pt x="25603" y="20036"/>
                    <a:pt x="25605" y="20035"/>
                    <a:pt x="25605" y="20035"/>
                  </a:cubicBezTo>
                  <a:cubicBezTo>
                    <a:pt x="25597" y="20013"/>
                    <a:pt x="25581" y="19990"/>
                    <a:pt x="25586" y="19970"/>
                  </a:cubicBezTo>
                  <a:cubicBezTo>
                    <a:pt x="25603" y="19906"/>
                    <a:pt x="25656" y="19866"/>
                    <a:pt x="25732" y="19858"/>
                  </a:cubicBezTo>
                  <a:close/>
                  <a:moveTo>
                    <a:pt x="26143" y="19841"/>
                  </a:moveTo>
                  <a:cubicBezTo>
                    <a:pt x="26197" y="19846"/>
                    <a:pt x="26299" y="19964"/>
                    <a:pt x="26286" y="20009"/>
                  </a:cubicBezTo>
                  <a:cubicBezTo>
                    <a:pt x="26273" y="20040"/>
                    <a:pt x="26243" y="20061"/>
                    <a:pt x="26210" y="20061"/>
                  </a:cubicBezTo>
                  <a:cubicBezTo>
                    <a:pt x="26209" y="20061"/>
                    <a:pt x="26208" y="20061"/>
                    <a:pt x="26208" y="20061"/>
                  </a:cubicBezTo>
                  <a:cubicBezTo>
                    <a:pt x="26145" y="20061"/>
                    <a:pt x="26032" y="19954"/>
                    <a:pt x="26049" y="19908"/>
                  </a:cubicBezTo>
                  <a:cubicBezTo>
                    <a:pt x="26063" y="19869"/>
                    <a:pt x="26100" y="19841"/>
                    <a:pt x="26143" y="19841"/>
                  </a:cubicBezTo>
                  <a:close/>
                  <a:moveTo>
                    <a:pt x="19494" y="20003"/>
                  </a:moveTo>
                  <a:cubicBezTo>
                    <a:pt x="19495" y="20003"/>
                    <a:pt x="19497" y="20003"/>
                    <a:pt x="19499" y="20003"/>
                  </a:cubicBezTo>
                  <a:cubicBezTo>
                    <a:pt x="19511" y="20004"/>
                    <a:pt x="19520" y="20019"/>
                    <a:pt x="19528" y="20026"/>
                  </a:cubicBezTo>
                  <a:cubicBezTo>
                    <a:pt x="19530" y="20052"/>
                    <a:pt x="19514" y="20067"/>
                    <a:pt x="19488" y="20072"/>
                  </a:cubicBezTo>
                  <a:cubicBezTo>
                    <a:pt x="19483" y="20073"/>
                    <a:pt x="19478" y="20074"/>
                    <a:pt x="19473" y="20074"/>
                  </a:cubicBezTo>
                  <a:cubicBezTo>
                    <a:pt x="19453" y="20074"/>
                    <a:pt x="19443" y="20062"/>
                    <a:pt x="19449" y="20041"/>
                  </a:cubicBezTo>
                  <a:lnTo>
                    <a:pt x="19449" y="20040"/>
                  </a:lnTo>
                  <a:cubicBezTo>
                    <a:pt x="19452" y="20018"/>
                    <a:pt x="19472" y="20003"/>
                    <a:pt x="19494" y="20003"/>
                  </a:cubicBezTo>
                  <a:close/>
                  <a:moveTo>
                    <a:pt x="15573" y="19495"/>
                  </a:moveTo>
                  <a:lnTo>
                    <a:pt x="15672" y="19639"/>
                  </a:lnTo>
                  <a:cubicBezTo>
                    <a:pt x="15679" y="19695"/>
                    <a:pt x="15687" y="19751"/>
                    <a:pt x="15696" y="19806"/>
                  </a:cubicBezTo>
                  <a:cubicBezTo>
                    <a:pt x="15647" y="19904"/>
                    <a:pt x="15710" y="20033"/>
                    <a:pt x="15584" y="20111"/>
                  </a:cubicBezTo>
                  <a:cubicBezTo>
                    <a:pt x="15514" y="19907"/>
                    <a:pt x="15460" y="19702"/>
                    <a:pt x="15573" y="19495"/>
                  </a:cubicBezTo>
                  <a:close/>
                  <a:moveTo>
                    <a:pt x="24070" y="19612"/>
                  </a:moveTo>
                  <a:lnTo>
                    <a:pt x="24070" y="19612"/>
                  </a:lnTo>
                  <a:cubicBezTo>
                    <a:pt x="24277" y="19737"/>
                    <a:pt x="24372" y="19899"/>
                    <a:pt x="24313" y="20133"/>
                  </a:cubicBezTo>
                  <a:cubicBezTo>
                    <a:pt x="23958" y="20034"/>
                    <a:pt x="23958" y="20034"/>
                    <a:pt x="24070" y="19612"/>
                  </a:cubicBezTo>
                  <a:close/>
                  <a:moveTo>
                    <a:pt x="25577" y="20060"/>
                  </a:moveTo>
                  <a:lnTo>
                    <a:pt x="25577" y="20060"/>
                  </a:lnTo>
                  <a:cubicBezTo>
                    <a:pt x="25575" y="20074"/>
                    <a:pt x="25582" y="20090"/>
                    <a:pt x="25584" y="20107"/>
                  </a:cubicBezTo>
                  <a:cubicBezTo>
                    <a:pt x="25589" y="20142"/>
                    <a:pt x="25576" y="20175"/>
                    <a:pt x="25529" y="20175"/>
                  </a:cubicBezTo>
                  <a:cubicBezTo>
                    <a:pt x="25525" y="20175"/>
                    <a:pt x="25521" y="20175"/>
                    <a:pt x="25517" y="20174"/>
                  </a:cubicBezTo>
                  <a:lnTo>
                    <a:pt x="25517" y="20174"/>
                  </a:lnTo>
                  <a:lnTo>
                    <a:pt x="25518" y="20177"/>
                  </a:lnTo>
                  <a:cubicBezTo>
                    <a:pt x="25494" y="20171"/>
                    <a:pt x="25475" y="20156"/>
                    <a:pt x="25463" y="20135"/>
                  </a:cubicBezTo>
                  <a:cubicBezTo>
                    <a:pt x="25443" y="20091"/>
                    <a:pt x="25469" y="20066"/>
                    <a:pt x="25523" y="20061"/>
                  </a:cubicBezTo>
                  <a:cubicBezTo>
                    <a:pt x="25525" y="20061"/>
                    <a:pt x="25527" y="20061"/>
                    <a:pt x="25529" y="20061"/>
                  </a:cubicBezTo>
                  <a:cubicBezTo>
                    <a:pt x="25539" y="20061"/>
                    <a:pt x="25549" y="20062"/>
                    <a:pt x="25559" y="20062"/>
                  </a:cubicBezTo>
                  <a:cubicBezTo>
                    <a:pt x="25565" y="20062"/>
                    <a:pt x="25571" y="20062"/>
                    <a:pt x="25577" y="20060"/>
                  </a:cubicBezTo>
                  <a:close/>
                  <a:moveTo>
                    <a:pt x="19333" y="20099"/>
                  </a:moveTo>
                  <a:cubicBezTo>
                    <a:pt x="19352" y="20099"/>
                    <a:pt x="19362" y="20113"/>
                    <a:pt x="19364" y="20133"/>
                  </a:cubicBezTo>
                  <a:cubicBezTo>
                    <a:pt x="19357" y="20170"/>
                    <a:pt x="19325" y="20179"/>
                    <a:pt x="19288" y="20179"/>
                  </a:cubicBezTo>
                  <a:cubicBezTo>
                    <a:pt x="19274" y="20179"/>
                    <a:pt x="19248" y="20167"/>
                    <a:pt x="19247" y="20158"/>
                  </a:cubicBezTo>
                  <a:cubicBezTo>
                    <a:pt x="19243" y="20120"/>
                    <a:pt x="19281" y="20112"/>
                    <a:pt x="19313" y="20103"/>
                  </a:cubicBezTo>
                  <a:cubicBezTo>
                    <a:pt x="19321" y="20101"/>
                    <a:pt x="19327" y="20099"/>
                    <a:pt x="19333" y="20099"/>
                  </a:cubicBezTo>
                  <a:close/>
                  <a:moveTo>
                    <a:pt x="25915" y="20039"/>
                  </a:moveTo>
                  <a:cubicBezTo>
                    <a:pt x="25920" y="20039"/>
                    <a:pt x="25924" y="20039"/>
                    <a:pt x="25929" y="20040"/>
                  </a:cubicBezTo>
                  <a:cubicBezTo>
                    <a:pt x="26008" y="20051"/>
                    <a:pt x="26072" y="20107"/>
                    <a:pt x="26075" y="20179"/>
                  </a:cubicBezTo>
                  <a:cubicBezTo>
                    <a:pt x="26077" y="20217"/>
                    <a:pt x="26042" y="20242"/>
                    <a:pt x="25991" y="20242"/>
                  </a:cubicBezTo>
                  <a:cubicBezTo>
                    <a:pt x="25982" y="20242"/>
                    <a:pt x="25972" y="20241"/>
                    <a:pt x="25962" y="20240"/>
                  </a:cubicBezTo>
                  <a:lnTo>
                    <a:pt x="25962" y="20240"/>
                  </a:lnTo>
                  <a:lnTo>
                    <a:pt x="25964" y="20242"/>
                  </a:lnTo>
                  <a:cubicBezTo>
                    <a:pt x="25927" y="20236"/>
                    <a:pt x="25900" y="20190"/>
                    <a:pt x="25863" y="20190"/>
                  </a:cubicBezTo>
                  <a:cubicBezTo>
                    <a:pt x="25857" y="20190"/>
                    <a:pt x="25850" y="20192"/>
                    <a:pt x="25844" y="20195"/>
                  </a:cubicBezTo>
                  <a:cubicBezTo>
                    <a:pt x="25845" y="20179"/>
                    <a:pt x="25836" y="20164"/>
                    <a:pt x="25834" y="20147"/>
                  </a:cubicBezTo>
                  <a:cubicBezTo>
                    <a:pt x="25826" y="20090"/>
                    <a:pt x="25854" y="20039"/>
                    <a:pt x="25915" y="20039"/>
                  </a:cubicBezTo>
                  <a:close/>
                  <a:moveTo>
                    <a:pt x="19548" y="20128"/>
                  </a:moveTo>
                  <a:cubicBezTo>
                    <a:pt x="19579" y="20128"/>
                    <a:pt x="19602" y="20169"/>
                    <a:pt x="19635" y="20171"/>
                  </a:cubicBezTo>
                  <a:cubicBezTo>
                    <a:pt x="19649" y="20230"/>
                    <a:pt x="19602" y="20247"/>
                    <a:pt x="19549" y="20258"/>
                  </a:cubicBezTo>
                  <a:cubicBezTo>
                    <a:pt x="19546" y="20250"/>
                    <a:pt x="19545" y="20243"/>
                    <a:pt x="19545" y="20236"/>
                  </a:cubicBezTo>
                  <a:lnTo>
                    <a:pt x="19545" y="20235"/>
                  </a:lnTo>
                  <a:cubicBezTo>
                    <a:pt x="19546" y="20199"/>
                    <a:pt x="19476" y="20170"/>
                    <a:pt x="19524" y="20136"/>
                  </a:cubicBezTo>
                  <a:cubicBezTo>
                    <a:pt x="19533" y="20130"/>
                    <a:pt x="19541" y="20128"/>
                    <a:pt x="19548" y="20128"/>
                  </a:cubicBezTo>
                  <a:close/>
                  <a:moveTo>
                    <a:pt x="26368" y="20099"/>
                  </a:moveTo>
                  <a:cubicBezTo>
                    <a:pt x="26433" y="20099"/>
                    <a:pt x="26535" y="20220"/>
                    <a:pt x="26510" y="20277"/>
                  </a:cubicBezTo>
                  <a:lnTo>
                    <a:pt x="26510" y="20275"/>
                  </a:lnTo>
                  <a:cubicBezTo>
                    <a:pt x="26502" y="20294"/>
                    <a:pt x="26485" y="20305"/>
                    <a:pt x="26466" y="20305"/>
                  </a:cubicBezTo>
                  <a:cubicBezTo>
                    <a:pt x="26460" y="20305"/>
                    <a:pt x="26454" y="20304"/>
                    <a:pt x="26449" y="20302"/>
                  </a:cubicBezTo>
                  <a:cubicBezTo>
                    <a:pt x="26383" y="20273"/>
                    <a:pt x="26333" y="20228"/>
                    <a:pt x="26310" y="20170"/>
                  </a:cubicBezTo>
                  <a:cubicBezTo>
                    <a:pt x="26298" y="20140"/>
                    <a:pt x="26321" y="20112"/>
                    <a:pt x="26361" y="20099"/>
                  </a:cubicBezTo>
                  <a:cubicBezTo>
                    <a:pt x="26363" y="20099"/>
                    <a:pt x="26365" y="20099"/>
                    <a:pt x="26368" y="20099"/>
                  </a:cubicBezTo>
                  <a:close/>
                  <a:moveTo>
                    <a:pt x="24449" y="19954"/>
                  </a:moveTo>
                  <a:lnTo>
                    <a:pt x="24449" y="19954"/>
                  </a:lnTo>
                  <a:cubicBezTo>
                    <a:pt x="24778" y="20036"/>
                    <a:pt x="24835" y="20112"/>
                    <a:pt x="24734" y="20309"/>
                  </a:cubicBezTo>
                  <a:cubicBezTo>
                    <a:pt x="24730" y="20311"/>
                    <a:pt x="24725" y="20312"/>
                    <a:pt x="24720" y="20316"/>
                  </a:cubicBezTo>
                  <a:cubicBezTo>
                    <a:pt x="24719" y="20313"/>
                    <a:pt x="24719" y="20311"/>
                    <a:pt x="24718" y="20310"/>
                  </a:cubicBezTo>
                  <a:lnTo>
                    <a:pt x="24577" y="20273"/>
                  </a:lnTo>
                  <a:cubicBezTo>
                    <a:pt x="24380" y="20209"/>
                    <a:pt x="24484" y="20071"/>
                    <a:pt x="24449" y="19954"/>
                  </a:cubicBezTo>
                  <a:close/>
                  <a:moveTo>
                    <a:pt x="19384" y="20228"/>
                  </a:moveTo>
                  <a:cubicBezTo>
                    <a:pt x="19412" y="20228"/>
                    <a:pt x="19447" y="20242"/>
                    <a:pt x="19484" y="20263"/>
                  </a:cubicBezTo>
                  <a:cubicBezTo>
                    <a:pt x="19462" y="20308"/>
                    <a:pt x="19436" y="20346"/>
                    <a:pt x="19392" y="20346"/>
                  </a:cubicBezTo>
                  <a:cubicBezTo>
                    <a:pt x="19372" y="20346"/>
                    <a:pt x="19348" y="20338"/>
                    <a:pt x="19319" y="20319"/>
                  </a:cubicBezTo>
                  <a:cubicBezTo>
                    <a:pt x="19324" y="20252"/>
                    <a:pt x="19348" y="20228"/>
                    <a:pt x="19384" y="20228"/>
                  </a:cubicBezTo>
                  <a:close/>
                  <a:moveTo>
                    <a:pt x="18954" y="20265"/>
                  </a:moveTo>
                  <a:cubicBezTo>
                    <a:pt x="18992" y="20272"/>
                    <a:pt x="19047" y="20255"/>
                    <a:pt x="19052" y="20311"/>
                  </a:cubicBezTo>
                  <a:cubicBezTo>
                    <a:pt x="19055" y="20345"/>
                    <a:pt x="19026" y="20362"/>
                    <a:pt x="18998" y="20362"/>
                  </a:cubicBezTo>
                  <a:cubicBezTo>
                    <a:pt x="18993" y="20362"/>
                    <a:pt x="18987" y="20361"/>
                    <a:pt x="18982" y="20360"/>
                  </a:cubicBezTo>
                  <a:cubicBezTo>
                    <a:pt x="18927" y="20346"/>
                    <a:pt x="18958" y="20299"/>
                    <a:pt x="18954" y="20266"/>
                  </a:cubicBezTo>
                  <a:lnTo>
                    <a:pt x="18954" y="20265"/>
                  </a:lnTo>
                  <a:close/>
                  <a:moveTo>
                    <a:pt x="24902" y="20158"/>
                  </a:moveTo>
                  <a:lnTo>
                    <a:pt x="24902" y="20158"/>
                  </a:lnTo>
                  <a:cubicBezTo>
                    <a:pt x="24985" y="20248"/>
                    <a:pt x="25041" y="20304"/>
                    <a:pt x="24991" y="20381"/>
                  </a:cubicBezTo>
                  <a:cubicBezTo>
                    <a:pt x="24985" y="20389"/>
                    <a:pt x="24965" y="20397"/>
                    <a:pt x="24954" y="20397"/>
                  </a:cubicBezTo>
                  <a:cubicBezTo>
                    <a:pt x="24952" y="20397"/>
                    <a:pt x="24950" y="20396"/>
                    <a:pt x="24948" y="20395"/>
                  </a:cubicBezTo>
                  <a:cubicBezTo>
                    <a:pt x="24854" y="20346"/>
                    <a:pt x="24910" y="20268"/>
                    <a:pt x="24902" y="20158"/>
                  </a:cubicBezTo>
                  <a:close/>
                  <a:moveTo>
                    <a:pt x="25813" y="20222"/>
                  </a:moveTo>
                  <a:cubicBezTo>
                    <a:pt x="25814" y="20235"/>
                    <a:pt x="25819" y="20247"/>
                    <a:pt x="25826" y="20259"/>
                  </a:cubicBezTo>
                  <a:cubicBezTo>
                    <a:pt x="25873" y="20304"/>
                    <a:pt x="25975" y="20349"/>
                    <a:pt x="25868" y="20416"/>
                  </a:cubicBezTo>
                  <a:lnTo>
                    <a:pt x="25868" y="20418"/>
                  </a:lnTo>
                  <a:cubicBezTo>
                    <a:pt x="25855" y="20426"/>
                    <a:pt x="25842" y="20430"/>
                    <a:pt x="25830" y="20430"/>
                  </a:cubicBezTo>
                  <a:cubicBezTo>
                    <a:pt x="25785" y="20430"/>
                    <a:pt x="25749" y="20381"/>
                    <a:pt x="25723" y="20351"/>
                  </a:cubicBezTo>
                  <a:cubicBezTo>
                    <a:pt x="25646" y="20259"/>
                    <a:pt x="25734" y="20240"/>
                    <a:pt x="25813" y="20222"/>
                  </a:cubicBezTo>
                  <a:close/>
                  <a:moveTo>
                    <a:pt x="25364" y="20418"/>
                  </a:moveTo>
                  <a:cubicBezTo>
                    <a:pt x="25369" y="20424"/>
                    <a:pt x="25374" y="20429"/>
                    <a:pt x="25379" y="20435"/>
                  </a:cubicBezTo>
                  <a:lnTo>
                    <a:pt x="25360" y="20448"/>
                  </a:lnTo>
                  <a:cubicBezTo>
                    <a:pt x="25355" y="20440"/>
                    <a:pt x="25348" y="20436"/>
                    <a:pt x="25347" y="20430"/>
                  </a:cubicBezTo>
                  <a:lnTo>
                    <a:pt x="25347" y="20430"/>
                  </a:lnTo>
                  <a:cubicBezTo>
                    <a:pt x="25349" y="20426"/>
                    <a:pt x="25359" y="20423"/>
                    <a:pt x="25364" y="20418"/>
                  </a:cubicBezTo>
                  <a:close/>
                  <a:moveTo>
                    <a:pt x="7102" y="20375"/>
                  </a:moveTo>
                  <a:cubicBezTo>
                    <a:pt x="7121" y="20375"/>
                    <a:pt x="7137" y="20382"/>
                    <a:pt x="7146" y="20406"/>
                  </a:cubicBezTo>
                  <a:cubicBezTo>
                    <a:pt x="7150" y="20444"/>
                    <a:pt x="7119" y="20456"/>
                    <a:pt x="7086" y="20464"/>
                  </a:cubicBezTo>
                  <a:lnTo>
                    <a:pt x="7086" y="20463"/>
                  </a:lnTo>
                  <a:cubicBezTo>
                    <a:pt x="7075" y="20466"/>
                    <a:pt x="7063" y="20468"/>
                    <a:pt x="7053" y="20468"/>
                  </a:cubicBezTo>
                  <a:cubicBezTo>
                    <a:pt x="7030" y="20468"/>
                    <a:pt x="7011" y="20460"/>
                    <a:pt x="7004" y="20436"/>
                  </a:cubicBezTo>
                  <a:cubicBezTo>
                    <a:pt x="6993" y="20397"/>
                    <a:pt x="7036" y="20391"/>
                    <a:pt x="7065" y="20381"/>
                  </a:cubicBezTo>
                  <a:cubicBezTo>
                    <a:pt x="7078" y="20378"/>
                    <a:pt x="7090" y="20375"/>
                    <a:pt x="7102" y="20375"/>
                  </a:cubicBezTo>
                  <a:close/>
                  <a:moveTo>
                    <a:pt x="7704" y="20322"/>
                  </a:moveTo>
                  <a:lnTo>
                    <a:pt x="7703" y="20323"/>
                  </a:lnTo>
                  <a:cubicBezTo>
                    <a:pt x="7703" y="20387"/>
                    <a:pt x="7698" y="20448"/>
                    <a:pt x="7598" y="20469"/>
                  </a:cubicBezTo>
                  <a:cubicBezTo>
                    <a:pt x="7574" y="20386"/>
                    <a:pt x="7615" y="20342"/>
                    <a:pt x="7704" y="20322"/>
                  </a:cubicBezTo>
                  <a:close/>
                  <a:moveTo>
                    <a:pt x="18837" y="20390"/>
                  </a:moveTo>
                  <a:cubicBezTo>
                    <a:pt x="18854" y="20390"/>
                    <a:pt x="18869" y="20395"/>
                    <a:pt x="18876" y="20414"/>
                  </a:cubicBezTo>
                  <a:lnTo>
                    <a:pt x="18875" y="20413"/>
                  </a:lnTo>
                  <a:lnTo>
                    <a:pt x="18875" y="20413"/>
                  </a:lnTo>
                  <a:cubicBezTo>
                    <a:pt x="18885" y="20445"/>
                    <a:pt x="18848" y="20464"/>
                    <a:pt x="18819" y="20479"/>
                  </a:cubicBezTo>
                  <a:cubicBezTo>
                    <a:pt x="18803" y="20486"/>
                    <a:pt x="18789" y="20489"/>
                    <a:pt x="18776" y="20489"/>
                  </a:cubicBezTo>
                  <a:cubicBezTo>
                    <a:pt x="18750" y="20489"/>
                    <a:pt x="18732" y="20473"/>
                    <a:pt x="18724" y="20442"/>
                  </a:cubicBezTo>
                  <a:lnTo>
                    <a:pt x="18785" y="20393"/>
                  </a:lnTo>
                  <a:cubicBezTo>
                    <a:pt x="18787" y="20393"/>
                    <a:pt x="18789" y="20393"/>
                    <a:pt x="18791" y="20393"/>
                  </a:cubicBezTo>
                  <a:cubicBezTo>
                    <a:pt x="18806" y="20393"/>
                    <a:pt x="18823" y="20390"/>
                    <a:pt x="18837" y="20390"/>
                  </a:cubicBezTo>
                  <a:close/>
                  <a:moveTo>
                    <a:pt x="26198" y="20293"/>
                  </a:moveTo>
                  <a:cubicBezTo>
                    <a:pt x="26199" y="20293"/>
                    <a:pt x="26200" y="20293"/>
                    <a:pt x="26201" y="20293"/>
                  </a:cubicBezTo>
                  <a:cubicBezTo>
                    <a:pt x="26293" y="20297"/>
                    <a:pt x="26354" y="20361"/>
                    <a:pt x="26358" y="20438"/>
                  </a:cubicBezTo>
                  <a:cubicBezTo>
                    <a:pt x="26361" y="20480"/>
                    <a:pt x="26329" y="20497"/>
                    <a:pt x="26287" y="20497"/>
                  </a:cubicBezTo>
                  <a:cubicBezTo>
                    <a:pt x="26274" y="20497"/>
                    <a:pt x="26260" y="20495"/>
                    <a:pt x="26245" y="20492"/>
                  </a:cubicBezTo>
                  <a:lnTo>
                    <a:pt x="26245" y="20494"/>
                  </a:lnTo>
                  <a:cubicBezTo>
                    <a:pt x="26226" y="20450"/>
                    <a:pt x="26189" y="20419"/>
                    <a:pt x="26142" y="20399"/>
                  </a:cubicBezTo>
                  <a:cubicBezTo>
                    <a:pt x="26136" y="20354"/>
                    <a:pt x="26139" y="20293"/>
                    <a:pt x="26198" y="20293"/>
                  </a:cubicBezTo>
                  <a:close/>
                  <a:moveTo>
                    <a:pt x="26744" y="20266"/>
                  </a:moveTo>
                  <a:cubicBezTo>
                    <a:pt x="26747" y="20266"/>
                    <a:pt x="26750" y="20266"/>
                    <a:pt x="26753" y="20267"/>
                  </a:cubicBezTo>
                  <a:lnTo>
                    <a:pt x="26753" y="20268"/>
                  </a:lnTo>
                  <a:cubicBezTo>
                    <a:pt x="26856" y="20288"/>
                    <a:pt x="26931" y="20360"/>
                    <a:pt x="26991" y="20436"/>
                  </a:cubicBezTo>
                  <a:cubicBezTo>
                    <a:pt x="26999" y="20447"/>
                    <a:pt x="26982" y="20482"/>
                    <a:pt x="26966" y="20492"/>
                  </a:cubicBezTo>
                  <a:cubicBezTo>
                    <a:pt x="26955" y="20496"/>
                    <a:pt x="26944" y="20498"/>
                    <a:pt x="26933" y="20498"/>
                  </a:cubicBezTo>
                  <a:cubicBezTo>
                    <a:pt x="26920" y="20498"/>
                    <a:pt x="26907" y="20495"/>
                    <a:pt x="26894" y="20489"/>
                  </a:cubicBezTo>
                  <a:cubicBezTo>
                    <a:pt x="26830" y="20454"/>
                    <a:pt x="26815" y="20375"/>
                    <a:pt x="26732" y="20355"/>
                  </a:cubicBezTo>
                  <a:cubicBezTo>
                    <a:pt x="26743" y="20325"/>
                    <a:pt x="26708" y="20266"/>
                    <a:pt x="26744" y="20266"/>
                  </a:cubicBezTo>
                  <a:close/>
                  <a:moveTo>
                    <a:pt x="26720" y="20359"/>
                  </a:moveTo>
                  <a:cubicBezTo>
                    <a:pt x="26660" y="20400"/>
                    <a:pt x="26727" y="20429"/>
                    <a:pt x="26745" y="20462"/>
                  </a:cubicBezTo>
                  <a:cubicBezTo>
                    <a:pt x="26774" y="20518"/>
                    <a:pt x="26867" y="20554"/>
                    <a:pt x="26827" y="20640"/>
                  </a:cubicBezTo>
                  <a:cubicBezTo>
                    <a:pt x="26822" y="20641"/>
                    <a:pt x="26817" y="20641"/>
                    <a:pt x="26813" y="20641"/>
                  </a:cubicBezTo>
                  <a:cubicBezTo>
                    <a:pt x="26724" y="20641"/>
                    <a:pt x="26701" y="20564"/>
                    <a:pt x="26645" y="20531"/>
                  </a:cubicBezTo>
                  <a:cubicBezTo>
                    <a:pt x="26632" y="20521"/>
                    <a:pt x="26616" y="20516"/>
                    <a:pt x="26600" y="20516"/>
                  </a:cubicBezTo>
                  <a:cubicBezTo>
                    <a:pt x="26534" y="20403"/>
                    <a:pt x="26615" y="20373"/>
                    <a:pt x="26720" y="20359"/>
                  </a:cubicBezTo>
                  <a:close/>
                  <a:moveTo>
                    <a:pt x="16078" y="1202"/>
                  </a:moveTo>
                  <a:cubicBezTo>
                    <a:pt x="16114" y="1202"/>
                    <a:pt x="16151" y="1209"/>
                    <a:pt x="16190" y="1224"/>
                  </a:cubicBezTo>
                  <a:cubicBezTo>
                    <a:pt x="16294" y="1263"/>
                    <a:pt x="16405" y="1278"/>
                    <a:pt x="16517" y="1278"/>
                  </a:cubicBezTo>
                  <a:cubicBezTo>
                    <a:pt x="16539" y="1278"/>
                    <a:pt x="16561" y="1278"/>
                    <a:pt x="16584" y="1277"/>
                  </a:cubicBezTo>
                  <a:cubicBezTo>
                    <a:pt x="16612" y="1275"/>
                    <a:pt x="16640" y="1274"/>
                    <a:pt x="16669" y="1274"/>
                  </a:cubicBezTo>
                  <a:cubicBezTo>
                    <a:pt x="16854" y="1274"/>
                    <a:pt x="17037" y="1305"/>
                    <a:pt x="17213" y="1366"/>
                  </a:cubicBezTo>
                  <a:cubicBezTo>
                    <a:pt x="17249" y="1377"/>
                    <a:pt x="17290" y="1397"/>
                    <a:pt x="17325" y="1397"/>
                  </a:cubicBezTo>
                  <a:cubicBezTo>
                    <a:pt x="17330" y="1397"/>
                    <a:pt x="17335" y="1396"/>
                    <a:pt x="17340" y="1395"/>
                  </a:cubicBezTo>
                  <a:cubicBezTo>
                    <a:pt x="17377" y="1389"/>
                    <a:pt x="17413" y="1386"/>
                    <a:pt x="17448" y="1386"/>
                  </a:cubicBezTo>
                  <a:cubicBezTo>
                    <a:pt x="17658" y="1386"/>
                    <a:pt x="17819" y="1494"/>
                    <a:pt x="17991" y="1589"/>
                  </a:cubicBezTo>
                  <a:cubicBezTo>
                    <a:pt x="18117" y="1658"/>
                    <a:pt x="18262" y="1722"/>
                    <a:pt x="18407" y="1740"/>
                  </a:cubicBezTo>
                  <a:cubicBezTo>
                    <a:pt x="18625" y="1768"/>
                    <a:pt x="18745" y="1879"/>
                    <a:pt x="18872" y="2009"/>
                  </a:cubicBezTo>
                  <a:cubicBezTo>
                    <a:pt x="19087" y="2228"/>
                    <a:pt x="19312" y="2440"/>
                    <a:pt x="19542" y="2649"/>
                  </a:cubicBezTo>
                  <a:cubicBezTo>
                    <a:pt x="19591" y="2695"/>
                    <a:pt x="19593" y="2741"/>
                    <a:pt x="19596" y="2794"/>
                  </a:cubicBezTo>
                  <a:cubicBezTo>
                    <a:pt x="19608" y="2926"/>
                    <a:pt x="19653" y="3054"/>
                    <a:pt x="19760" y="3149"/>
                  </a:cubicBezTo>
                  <a:cubicBezTo>
                    <a:pt x="19892" y="3268"/>
                    <a:pt x="19934" y="3413"/>
                    <a:pt x="19962" y="3563"/>
                  </a:cubicBezTo>
                  <a:cubicBezTo>
                    <a:pt x="19997" y="3743"/>
                    <a:pt x="20012" y="3928"/>
                    <a:pt x="20088" y="4100"/>
                  </a:cubicBezTo>
                  <a:cubicBezTo>
                    <a:pt x="20138" y="4214"/>
                    <a:pt x="20047" y="4206"/>
                    <a:pt x="19933" y="4214"/>
                  </a:cubicBezTo>
                  <a:cubicBezTo>
                    <a:pt x="20029" y="4227"/>
                    <a:pt x="20103" y="4224"/>
                    <a:pt x="20159" y="4249"/>
                  </a:cubicBezTo>
                  <a:cubicBezTo>
                    <a:pt x="20214" y="4274"/>
                    <a:pt x="20289" y="4321"/>
                    <a:pt x="20191" y="4384"/>
                  </a:cubicBezTo>
                  <a:cubicBezTo>
                    <a:pt x="20171" y="4381"/>
                    <a:pt x="20153" y="4380"/>
                    <a:pt x="20134" y="4380"/>
                  </a:cubicBezTo>
                  <a:cubicBezTo>
                    <a:pt x="20051" y="4380"/>
                    <a:pt x="19973" y="4409"/>
                    <a:pt x="19877" y="4472"/>
                  </a:cubicBezTo>
                  <a:cubicBezTo>
                    <a:pt x="19887" y="4472"/>
                    <a:pt x="19896" y="4472"/>
                    <a:pt x="19906" y="4472"/>
                  </a:cubicBezTo>
                  <a:cubicBezTo>
                    <a:pt x="19967" y="4472"/>
                    <a:pt x="20020" y="4478"/>
                    <a:pt x="20068" y="4478"/>
                  </a:cubicBezTo>
                  <a:cubicBezTo>
                    <a:pt x="20117" y="4478"/>
                    <a:pt x="20160" y="4472"/>
                    <a:pt x="20203" y="4446"/>
                  </a:cubicBezTo>
                  <a:cubicBezTo>
                    <a:pt x="20218" y="4453"/>
                    <a:pt x="20245" y="4458"/>
                    <a:pt x="20246" y="4467"/>
                  </a:cubicBezTo>
                  <a:cubicBezTo>
                    <a:pt x="20313" y="4729"/>
                    <a:pt x="20482" y="4956"/>
                    <a:pt x="20589" y="5203"/>
                  </a:cubicBezTo>
                  <a:cubicBezTo>
                    <a:pt x="20543" y="5269"/>
                    <a:pt x="20529" y="5342"/>
                    <a:pt x="20504" y="5414"/>
                  </a:cubicBezTo>
                  <a:cubicBezTo>
                    <a:pt x="20419" y="5660"/>
                    <a:pt x="20489" y="5920"/>
                    <a:pt x="20408" y="6165"/>
                  </a:cubicBezTo>
                  <a:cubicBezTo>
                    <a:pt x="20282" y="6442"/>
                    <a:pt x="20396" y="6694"/>
                    <a:pt x="20518" y="6946"/>
                  </a:cubicBezTo>
                  <a:lnTo>
                    <a:pt x="20564" y="7218"/>
                  </a:lnTo>
                  <a:lnTo>
                    <a:pt x="20565" y="7311"/>
                  </a:lnTo>
                  <a:cubicBezTo>
                    <a:pt x="20527" y="7385"/>
                    <a:pt x="20478" y="7455"/>
                    <a:pt x="20468" y="7537"/>
                  </a:cubicBezTo>
                  <a:cubicBezTo>
                    <a:pt x="20364" y="7825"/>
                    <a:pt x="20364" y="8111"/>
                    <a:pt x="20487" y="8395"/>
                  </a:cubicBezTo>
                  <a:cubicBezTo>
                    <a:pt x="20496" y="8416"/>
                    <a:pt x="20508" y="8428"/>
                    <a:pt x="20524" y="8428"/>
                  </a:cubicBezTo>
                  <a:cubicBezTo>
                    <a:pt x="20534" y="8428"/>
                    <a:pt x="20545" y="8423"/>
                    <a:pt x="20558" y="8414"/>
                  </a:cubicBezTo>
                  <a:cubicBezTo>
                    <a:pt x="20600" y="8382"/>
                    <a:pt x="20567" y="8351"/>
                    <a:pt x="20557" y="8320"/>
                  </a:cubicBezTo>
                  <a:cubicBezTo>
                    <a:pt x="20539" y="8181"/>
                    <a:pt x="20476" y="8043"/>
                    <a:pt x="20533" y="7871"/>
                  </a:cubicBezTo>
                  <a:lnTo>
                    <a:pt x="20533" y="7871"/>
                  </a:lnTo>
                  <a:cubicBezTo>
                    <a:pt x="20592" y="7990"/>
                    <a:pt x="20596" y="8101"/>
                    <a:pt x="20676" y="8183"/>
                  </a:cubicBezTo>
                  <a:cubicBezTo>
                    <a:pt x="20672" y="8235"/>
                    <a:pt x="20654" y="8291"/>
                    <a:pt x="20670" y="8339"/>
                  </a:cubicBezTo>
                  <a:cubicBezTo>
                    <a:pt x="20690" y="8405"/>
                    <a:pt x="20663" y="8415"/>
                    <a:pt x="20628" y="8415"/>
                  </a:cubicBezTo>
                  <a:cubicBezTo>
                    <a:pt x="20614" y="8415"/>
                    <a:pt x="20599" y="8413"/>
                    <a:pt x="20585" y="8413"/>
                  </a:cubicBezTo>
                  <a:cubicBezTo>
                    <a:pt x="20572" y="8413"/>
                    <a:pt x="20559" y="8415"/>
                    <a:pt x="20551" y="8420"/>
                  </a:cubicBezTo>
                  <a:cubicBezTo>
                    <a:pt x="20447" y="8512"/>
                    <a:pt x="20595" y="8553"/>
                    <a:pt x="20607" y="8621"/>
                  </a:cubicBezTo>
                  <a:lnTo>
                    <a:pt x="20276" y="8655"/>
                  </a:lnTo>
                  <a:cubicBezTo>
                    <a:pt x="20397" y="8713"/>
                    <a:pt x="20540" y="8681"/>
                    <a:pt x="20671" y="8706"/>
                  </a:cubicBezTo>
                  <a:cubicBezTo>
                    <a:pt x="20734" y="8779"/>
                    <a:pt x="20742" y="8839"/>
                    <a:pt x="20619" y="8868"/>
                  </a:cubicBezTo>
                  <a:lnTo>
                    <a:pt x="20261" y="8934"/>
                  </a:lnTo>
                  <a:cubicBezTo>
                    <a:pt x="20333" y="8963"/>
                    <a:pt x="20409" y="8978"/>
                    <a:pt x="20486" y="8978"/>
                  </a:cubicBezTo>
                  <a:cubicBezTo>
                    <a:pt x="20549" y="8978"/>
                    <a:pt x="20612" y="8968"/>
                    <a:pt x="20673" y="8948"/>
                  </a:cubicBezTo>
                  <a:cubicBezTo>
                    <a:pt x="20683" y="8947"/>
                    <a:pt x="20692" y="8947"/>
                    <a:pt x="20701" y="8947"/>
                  </a:cubicBezTo>
                  <a:cubicBezTo>
                    <a:pt x="20744" y="8947"/>
                    <a:pt x="20778" y="8959"/>
                    <a:pt x="20797" y="9006"/>
                  </a:cubicBezTo>
                  <a:cubicBezTo>
                    <a:pt x="20840" y="9116"/>
                    <a:pt x="20864" y="9223"/>
                    <a:pt x="20839" y="9340"/>
                  </a:cubicBezTo>
                  <a:cubicBezTo>
                    <a:pt x="20780" y="9609"/>
                    <a:pt x="20666" y="9865"/>
                    <a:pt x="20575" y="10125"/>
                  </a:cubicBezTo>
                  <a:cubicBezTo>
                    <a:pt x="20550" y="10198"/>
                    <a:pt x="20499" y="10242"/>
                    <a:pt x="20407" y="10248"/>
                  </a:cubicBezTo>
                  <a:lnTo>
                    <a:pt x="19871" y="10351"/>
                  </a:lnTo>
                  <a:cubicBezTo>
                    <a:pt x="19944" y="10372"/>
                    <a:pt x="20014" y="10380"/>
                    <a:pt x="20084" y="10380"/>
                  </a:cubicBezTo>
                  <a:cubicBezTo>
                    <a:pt x="20164" y="10380"/>
                    <a:pt x="20243" y="10369"/>
                    <a:pt x="20321" y="10353"/>
                  </a:cubicBezTo>
                  <a:cubicBezTo>
                    <a:pt x="20349" y="10347"/>
                    <a:pt x="20382" y="10332"/>
                    <a:pt x="20412" y="10332"/>
                  </a:cubicBezTo>
                  <a:cubicBezTo>
                    <a:pt x="20437" y="10332"/>
                    <a:pt x="20459" y="10342"/>
                    <a:pt x="20475" y="10378"/>
                  </a:cubicBezTo>
                  <a:cubicBezTo>
                    <a:pt x="20484" y="10489"/>
                    <a:pt x="20377" y="10516"/>
                    <a:pt x="20296" y="10563"/>
                  </a:cubicBezTo>
                  <a:cubicBezTo>
                    <a:pt x="20099" y="10599"/>
                    <a:pt x="19901" y="10633"/>
                    <a:pt x="19669" y="10733"/>
                  </a:cubicBezTo>
                  <a:cubicBezTo>
                    <a:pt x="19921" y="10721"/>
                    <a:pt x="20115" y="10705"/>
                    <a:pt x="20296" y="10635"/>
                  </a:cubicBezTo>
                  <a:cubicBezTo>
                    <a:pt x="20316" y="10635"/>
                    <a:pt x="20342" y="10624"/>
                    <a:pt x="20362" y="10624"/>
                  </a:cubicBezTo>
                  <a:cubicBezTo>
                    <a:pt x="20380" y="10624"/>
                    <a:pt x="20393" y="10632"/>
                    <a:pt x="20396" y="10661"/>
                  </a:cubicBezTo>
                  <a:cubicBezTo>
                    <a:pt x="20406" y="10767"/>
                    <a:pt x="20367" y="10869"/>
                    <a:pt x="20345" y="10973"/>
                  </a:cubicBezTo>
                  <a:cubicBezTo>
                    <a:pt x="20341" y="10995"/>
                    <a:pt x="20323" y="11001"/>
                    <a:pt x="20304" y="11001"/>
                  </a:cubicBezTo>
                  <a:cubicBezTo>
                    <a:pt x="20298" y="11001"/>
                    <a:pt x="20292" y="11001"/>
                    <a:pt x="20286" y="11000"/>
                  </a:cubicBezTo>
                  <a:cubicBezTo>
                    <a:pt x="20241" y="10992"/>
                    <a:pt x="20252" y="10951"/>
                    <a:pt x="20237" y="10928"/>
                  </a:cubicBezTo>
                  <a:cubicBezTo>
                    <a:pt x="20244" y="10889"/>
                    <a:pt x="20257" y="10831"/>
                    <a:pt x="20201" y="10831"/>
                  </a:cubicBezTo>
                  <a:cubicBezTo>
                    <a:pt x="20199" y="10831"/>
                    <a:pt x="20196" y="10831"/>
                    <a:pt x="20193" y="10831"/>
                  </a:cubicBezTo>
                  <a:cubicBezTo>
                    <a:pt x="20126" y="10837"/>
                    <a:pt x="20145" y="10890"/>
                    <a:pt x="20179" y="10926"/>
                  </a:cubicBezTo>
                  <a:lnTo>
                    <a:pt x="20170" y="10997"/>
                  </a:lnTo>
                  <a:cubicBezTo>
                    <a:pt x="19999" y="11065"/>
                    <a:pt x="19808" y="11036"/>
                    <a:pt x="19625" y="11080"/>
                  </a:cubicBezTo>
                  <a:cubicBezTo>
                    <a:pt x="19707" y="11100"/>
                    <a:pt x="19742" y="11157"/>
                    <a:pt x="19788" y="11209"/>
                  </a:cubicBezTo>
                  <a:cubicBezTo>
                    <a:pt x="19797" y="11222"/>
                    <a:pt x="19822" y="11237"/>
                    <a:pt x="19841" y="11237"/>
                  </a:cubicBezTo>
                  <a:cubicBezTo>
                    <a:pt x="19853" y="11237"/>
                    <a:pt x="19863" y="11231"/>
                    <a:pt x="19866" y="11214"/>
                  </a:cubicBezTo>
                  <a:cubicBezTo>
                    <a:pt x="19878" y="11132"/>
                    <a:pt x="19919" y="11114"/>
                    <a:pt x="19969" y="11114"/>
                  </a:cubicBezTo>
                  <a:cubicBezTo>
                    <a:pt x="20006" y="11114"/>
                    <a:pt x="20047" y="11124"/>
                    <a:pt x="20083" y="11124"/>
                  </a:cubicBezTo>
                  <a:cubicBezTo>
                    <a:pt x="20100" y="11124"/>
                    <a:pt x="20115" y="11122"/>
                    <a:pt x="20129" y="11117"/>
                  </a:cubicBezTo>
                  <a:cubicBezTo>
                    <a:pt x="20132" y="11130"/>
                    <a:pt x="20138" y="11142"/>
                    <a:pt x="20145" y="11152"/>
                  </a:cubicBezTo>
                  <a:cubicBezTo>
                    <a:pt x="20103" y="11269"/>
                    <a:pt x="20088" y="11403"/>
                    <a:pt x="20009" y="11495"/>
                  </a:cubicBezTo>
                  <a:cubicBezTo>
                    <a:pt x="19941" y="11573"/>
                    <a:pt x="19966" y="11628"/>
                    <a:pt x="19967" y="11704"/>
                  </a:cubicBezTo>
                  <a:cubicBezTo>
                    <a:pt x="19968" y="11841"/>
                    <a:pt x="19973" y="11975"/>
                    <a:pt x="20005" y="12110"/>
                  </a:cubicBezTo>
                  <a:cubicBezTo>
                    <a:pt x="20076" y="12408"/>
                    <a:pt x="20258" y="12661"/>
                    <a:pt x="20425" y="12920"/>
                  </a:cubicBezTo>
                  <a:cubicBezTo>
                    <a:pt x="20562" y="13132"/>
                    <a:pt x="20648" y="13352"/>
                    <a:pt x="20617" y="13594"/>
                  </a:cubicBezTo>
                  <a:cubicBezTo>
                    <a:pt x="20554" y="14086"/>
                    <a:pt x="20645" y="14563"/>
                    <a:pt x="20800" y="15035"/>
                  </a:cubicBezTo>
                  <a:cubicBezTo>
                    <a:pt x="20899" y="15331"/>
                    <a:pt x="20934" y="15629"/>
                    <a:pt x="20866" y="15935"/>
                  </a:cubicBezTo>
                  <a:cubicBezTo>
                    <a:pt x="20841" y="16047"/>
                    <a:pt x="20831" y="16161"/>
                    <a:pt x="20815" y="16274"/>
                  </a:cubicBezTo>
                  <a:cubicBezTo>
                    <a:pt x="20816" y="16362"/>
                    <a:pt x="20802" y="16446"/>
                    <a:pt x="20722" y="16512"/>
                  </a:cubicBezTo>
                  <a:cubicBezTo>
                    <a:pt x="20724" y="16434"/>
                    <a:pt x="20726" y="16357"/>
                    <a:pt x="20728" y="16280"/>
                  </a:cubicBezTo>
                  <a:cubicBezTo>
                    <a:pt x="20684" y="16031"/>
                    <a:pt x="20600" y="15791"/>
                    <a:pt x="20496" y="15557"/>
                  </a:cubicBezTo>
                  <a:cubicBezTo>
                    <a:pt x="20433" y="15414"/>
                    <a:pt x="20382" y="15268"/>
                    <a:pt x="20367" y="15117"/>
                  </a:cubicBezTo>
                  <a:cubicBezTo>
                    <a:pt x="20321" y="14697"/>
                    <a:pt x="20183" y="14298"/>
                    <a:pt x="20028" y="13902"/>
                  </a:cubicBezTo>
                  <a:cubicBezTo>
                    <a:pt x="19952" y="13707"/>
                    <a:pt x="19872" y="13514"/>
                    <a:pt x="19859" y="13308"/>
                  </a:cubicBezTo>
                  <a:cubicBezTo>
                    <a:pt x="19857" y="13271"/>
                    <a:pt x="19844" y="13233"/>
                    <a:pt x="19774" y="13233"/>
                  </a:cubicBezTo>
                  <a:cubicBezTo>
                    <a:pt x="19773" y="13233"/>
                    <a:pt x="19772" y="13233"/>
                    <a:pt x="19771" y="13233"/>
                  </a:cubicBezTo>
                  <a:cubicBezTo>
                    <a:pt x="19688" y="13392"/>
                    <a:pt x="19756" y="13555"/>
                    <a:pt x="19767" y="13717"/>
                  </a:cubicBezTo>
                  <a:cubicBezTo>
                    <a:pt x="20115" y="14364"/>
                    <a:pt x="20213" y="15052"/>
                    <a:pt x="20187" y="15755"/>
                  </a:cubicBezTo>
                  <a:cubicBezTo>
                    <a:pt x="20178" y="16005"/>
                    <a:pt x="20161" y="16255"/>
                    <a:pt x="20132" y="16504"/>
                  </a:cubicBezTo>
                  <a:cubicBezTo>
                    <a:pt x="20116" y="16652"/>
                    <a:pt x="20104" y="16806"/>
                    <a:pt x="19980" y="16928"/>
                  </a:cubicBezTo>
                  <a:cubicBezTo>
                    <a:pt x="19985" y="16956"/>
                    <a:pt x="19973" y="16985"/>
                    <a:pt x="19949" y="17003"/>
                  </a:cubicBezTo>
                  <a:cubicBezTo>
                    <a:pt x="19949" y="17003"/>
                    <a:pt x="19935" y="16993"/>
                    <a:pt x="19933" y="16987"/>
                  </a:cubicBezTo>
                  <a:cubicBezTo>
                    <a:pt x="19926" y="16957"/>
                    <a:pt x="19928" y="16931"/>
                    <a:pt x="19960" y="16911"/>
                  </a:cubicBezTo>
                  <a:cubicBezTo>
                    <a:pt x="19962" y="16873"/>
                    <a:pt x="19962" y="16836"/>
                    <a:pt x="19968" y="16798"/>
                  </a:cubicBezTo>
                  <a:cubicBezTo>
                    <a:pt x="20050" y="16268"/>
                    <a:pt x="20041" y="15741"/>
                    <a:pt x="19916" y="15214"/>
                  </a:cubicBezTo>
                  <a:cubicBezTo>
                    <a:pt x="19830" y="14858"/>
                    <a:pt x="19814" y="14493"/>
                    <a:pt x="19758" y="14131"/>
                  </a:cubicBezTo>
                  <a:cubicBezTo>
                    <a:pt x="19759" y="14042"/>
                    <a:pt x="19776" y="13950"/>
                    <a:pt x="19713" y="13868"/>
                  </a:cubicBezTo>
                  <a:cubicBezTo>
                    <a:pt x="19710" y="13954"/>
                    <a:pt x="19666" y="14039"/>
                    <a:pt x="19700" y="14127"/>
                  </a:cubicBezTo>
                  <a:cubicBezTo>
                    <a:pt x="19673" y="14386"/>
                    <a:pt x="19695" y="14645"/>
                    <a:pt x="19727" y="14902"/>
                  </a:cubicBezTo>
                  <a:cubicBezTo>
                    <a:pt x="19794" y="15455"/>
                    <a:pt x="19885" y="16005"/>
                    <a:pt x="19814" y="16564"/>
                  </a:cubicBezTo>
                  <a:cubicBezTo>
                    <a:pt x="19777" y="16857"/>
                    <a:pt x="19710" y="17136"/>
                    <a:pt x="19498" y="17375"/>
                  </a:cubicBezTo>
                  <a:cubicBezTo>
                    <a:pt x="19468" y="17408"/>
                    <a:pt x="19451" y="17459"/>
                    <a:pt x="19383" y="17459"/>
                  </a:cubicBezTo>
                  <a:cubicBezTo>
                    <a:pt x="19375" y="17459"/>
                    <a:pt x="19367" y="17458"/>
                    <a:pt x="19357" y="17457"/>
                  </a:cubicBezTo>
                  <a:cubicBezTo>
                    <a:pt x="19421" y="17077"/>
                    <a:pt x="19521" y="16705"/>
                    <a:pt x="19533" y="16325"/>
                  </a:cubicBezTo>
                  <a:cubicBezTo>
                    <a:pt x="19545" y="15944"/>
                    <a:pt x="19549" y="15563"/>
                    <a:pt x="19542" y="15182"/>
                  </a:cubicBezTo>
                  <a:cubicBezTo>
                    <a:pt x="19534" y="14810"/>
                    <a:pt x="19614" y="14437"/>
                    <a:pt x="19520" y="14019"/>
                  </a:cubicBezTo>
                  <a:cubicBezTo>
                    <a:pt x="19419" y="14571"/>
                    <a:pt x="19357" y="15079"/>
                    <a:pt x="19362" y="15590"/>
                  </a:cubicBezTo>
                  <a:cubicBezTo>
                    <a:pt x="19368" y="16194"/>
                    <a:pt x="19325" y="16792"/>
                    <a:pt x="19169" y="17383"/>
                  </a:cubicBezTo>
                  <a:cubicBezTo>
                    <a:pt x="19133" y="17524"/>
                    <a:pt x="19099" y="17666"/>
                    <a:pt x="19005" y="17791"/>
                  </a:cubicBezTo>
                  <a:cubicBezTo>
                    <a:pt x="18999" y="17831"/>
                    <a:pt x="18978" y="17879"/>
                    <a:pt x="18932" y="17879"/>
                  </a:cubicBezTo>
                  <a:cubicBezTo>
                    <a:pt x="18928" y="17879"/>
                    <a:pt x="18924" y="17878"/>
                    <a:pt x="18920" y="17877"/>
                  </a:cubicBezTo>
                  <a:cubicBezTo>
                    <a:pt x="18877" y="17870"/>
                    <a:pt x="18897" y="17819"/>
                    <a:pt x="18914" y="17787"/>
                  </a:cubicBezTo>
                  <a:cubicBezTo>
                    <a:pt x="18952" y="17508"/>
                    <a:pt x="18999" y="17228"/>
                    <a:pt x="19078" y="16955"/>
                  </a:cubicBezTo>
                  <a:cubicBezTo>
                    <a:pt x="19152" y="16695"/>
                    <a:pt x="19190" y="16431"/>
                    <a:pt x="19169" y="16162"/>
                  </a:cubicBezTo>
                  <a:cubicBezTo>
                    <a:pt x="19136" y="15714"/>
                    <a:pt x="19097" y="15267"/>
                    <a:pt x="19061" y="14819"/>
                  </a:cubicBezTo>
                  <a:cubicBezTo>
                    <a:pt x="19081" y="14775"/>
                    <a:pt x="19086" y="14733"/>
                    <a:pt x="19040" y="14697"/>
                  </a:cubicBezTo>
                  <a:cubicBezTo>
                    <a:pt x="18999" y="14734"/>
                    <a:pt x="19003" y="14777"/>
                    <a:pt x="19017" y="14821"/>
                  </a:cubicBezTo>
                  <a:cubicBezTo>
                    <a:pt x="18945" y="15247"/>
                    <a:pt x="18992" y="15673"/>
                    <a:pt x="18999" y="16099"/>
                  </a:cubicBezTo>
                  <a:cubicBezTo>
                    <a:pt x="19003" y="16274"/>
                    <a:pt x="19017" y="16450"/>
                    <a:pt x="18983" y="16623"/>
                  </a:cubicBezTo>
                  <a:cubicBezTo>
                    <a:pt x="18903" y="17022"/>
                    <a:pt x="18823" y="17419"/>
                    <a:pt x="18735" y="17816"/>
                  </a:cubicBezTo>
                  <a:cubicBezTo>
                    <a:pt x="18706" y="17951"/>
                    <a:pt x="18670" y="18091"/>
                    <a:pt x="18525" y="18214"/>
                  </a:cubicBezTo>
                  <a:cubicBezTo>
                    <a:pt x="18569" y="17779"/>
                    <a:pt x="18600" y="17369"/>
                    <a:pt x="18657" y="16962"/>
                  </a:cubicBezTo>
                  <a:cubicBezTo>
                    <a:pt x="18743" y="16353"/>
                    <a:pt x="18715" y="15746"/>
                    <a:pt x="18692" y="15137"/>
                  </a:cubicBezTo>
                  <a:lnTo>
                    <a:pt x="18692" y="15137"/>
                  </a:lnTo>
                  <a:cubicBezTo>
                    <a:pt x="18675" y="15140"/>
                    <a:pt x="18657" y="15142"/>
                    <a:pt x="18640" y="15144"/>
                  </a:cubicBezTo>
                  <a:cubicBezTo>
                    <a:pt x="18621" y="15342"/>
                    <a:pt x="18582" y="15537"/>
                    <a:pt x="18576" y="15736"/>
                  </a:cubicBezTo>
                  <a:cubicBezTo>
                    <a:pt x="18554" y="16507"/>
                    <a:pt x="18418" y="17270"/>
                    <a:pt x="18354" y="18038"/>
                  </a:cubicBezTo>
                  <a:cubicBezTo>
                    <a:pt x="18331" y="18292"/>
                    <a:pt x="18198" y="18511"/>
                    <a:pt x="17935" y="18670"/>
                  </a:cubicBezTo>
                  <a:cubicBezTo>
                    <a:pt x="17927" y="18638"/>
                    <a:pt x="17915" y="18623"/>
                    <a:pt x="17920" y="18611"/>
                  </a:cubicBezTo>
                  <a:cubicBezTo>
                    <a:pt x="18105" y="18096"/>
                    <a:pt x="18146" y="17559"/>
                    <a:pt x="18190" y="17030"/>
                  </a:cubicBezTo>
                  <a:cubicBezTo>
                    <a:pt x="18240" y="16439"/>
                    <a:pt x="18190" y="15842"/>
                    <a:pt x="18183" y="15247"/>
                  </a:cubicBezTo>
                  <a:cubicBezTo>
                    <a:pt x="18183" y="15241"/>
                    <a:pt x="18193" y="15228"/>
                    <a:pt x="18196" y="15228"/>
                  </a:cubicBezTo>
                  <a:cubicBezTo>
                    <a:pt x="18200" y="15228"/>
                    <a:pt x="18203" y="15229"/>
                    <a:pt x="18204" y="15229"/>
                  </a:cubicBezTo>
                  <a:cubicBezTo>
                    <a:pt x="18210" y="15229"/>
                    <a:pt x="18203" y="15225"/>
                    <a:pt x="18194" y="15225"/>
                  </a:cubicBezTo>
                  <a:cubicBezTo>
                    <a:pt x="18183" y="15225"/>
                    <a:pt x="18170" y="15230"/>
                    <a:pt x="18174" y="15255"/>
                  </a:cubicBezTo>
                  <a:cubicBezTo>
                    <a:pt x="18094" y="15393"/>
                    <a:pt x="18096" y="15562"/>
                    <a:pt x="18077" y="15729"/>
                  </a:cubicBezTo>
                  <a:cubicBezTo>
                    <a:pt x="18039" y="16048"/>
                    <a:pt x="18035" y="16368"/>
                    <a:pt x="18042" y="16689"/>
                  </a:cubicBezTo>
                  <a:cubicBezTo>
                    <a:pt x="18051" y="16925"/>
                    <a:pt x="18032" y="17163"/>
                    <a:pt x="17988" y="17395"/>
                  </a:cubicBezTo>
                  <a:cubicBezTo>
                    <a:pt x="17941" y="17628"/>
                    <a:pt x="17910" y="17863"/>
                    <a:pt x="17870" y="18097"/>
                  </a:cubicBezTo>
                  <a:cubicBezTo>
                    <a:pt x="17817" y="18409"/>
                    <a:pt x="17739" y="18713"/>
                    <a:pt x="17480" y="18957"/>
                  </a:cubicBezTo>
                  <a:cubicBezTo>
                    <a:pt x="17464" y="18971"/>
                    <a:pt x="17454" y="19003"/>
                    <a:pt x="17430" y="19003"/>
                  </a:cubicBezTo>
                  <a:cubicBezTo>
                    <a:pt x="17425" y="19003"/>
                    <a:pt x="17418" y="19001"/>
                    <a:pt x="17410" y="18996"/>
                  </a:cubicBezTo>
                  <a:cubicBezTo>
                    <a:pt x="17383" y="18977"/>
                    <a:pt x="17402" y="18940"/>
                    <a:pt x="17419" y="18914"/>
                  </a:cubicBezTo>
                  <a:cubicBezTo>
                    <a:pt x="17486" y="18623"/>
                    <a:pt x="17519" y="18324"/>
                    <a:pt x="17654" y="18049"/>
                  </a:cubicBezTo>
                  <a:cubicBezTo>
                    <a:pt x="17811" y="17728"/>
                    <a:pt x="17832" y="17397"/>
                    <a:pt x="17769" y="17062"/>
                  </a:cubicBezTo>
                  <a:cubicBezTo>
                    <a:pt x="17698" y="16680"/>
                    <a:pt x="17676" y="16296"/>
                    <a:pt x="17650" y="15905"/>
                  </a:cubicBezTo>
                  <a:cubicBezTo>
                    <a:pt x="17589" y="16055"/>
                    <a:pt x="17561" y="16215"/>
                    <a:pt x="17568" y="16376"/>
                  </a:cubicBezTo>
                  <a:cubicBezTo>
                    <a:pt x="17575" y="16628"/>
                    <a:pt x="17600" y="16879"/>
                    <a:pt x="17642" y="17126"/>
                  </a:cubicBezTo>
                  <a:cubicBezTo>
                    <a:pt x="17694" y="17427"/>
                    <a:pt x="17663" y="17718"/>
                    <a:pt x="17530" y="18001"/>
                  </a:cubicBezTo>
                  <a:cubicBezTo>
                    <a:pt x="17421" y="18235"/>
                    <a:pt x="17343" y="18477"/>
                    <a:pt x="17280" y="18723"/>
                  </a:cubicBezTo>
                  <a:cubicBezTo>
                    <a:pt x="17222" y="18945"/>
                    <a:pt x="17141" y="19164"/>
                    <a:pt x="16974" y="19349"/>
                  </a:cubicBezTo>
                  <a:cubicBezTo>
                    <a:pt x="16963" y="19399"/>
                    <a:pt x="16920" y="19437"/>
                    <a:pt x="16868" y="19442"/>
                  </a:cubicBezTo>
                  <a:cubicBezTo>
                    <a:pt x="16863" y="19456"/>
                    <a:pt x="16853" y="19464"/>
                    <a:pt x="16845" y="19464"/>
                  </a:cubicBezTo>
                  <a:cubicBezTo>
                    <a:pt x="16842" y="19464"/>
                    <a:pt x="16839" y="19463"/>
                    <a:pt x="16837" y="19460"/>
                  </a:cubicBezTo>
                  <a:cubicBezTo>
                    <a:pt x="16831" y="19453"/>
                    <a:pt x="16843" y="19436"/>
                    <a:pt x="16848" y="19424"/>
                  </a:cubicBezTo>
                  <a:cubicBezTo>
                    <a:pt x="16839" y="19396"/>
                    <a:pt x="16851" y="19367"/>
                    <a:pt x="16875" y="19352"/>
                  </a:cubicBezTo>
                  <a:cubicBezTo>
                    <a:pt x="16981" y="18936"/>
                    <a:pt x="17087" y="18519"/>
                    <a:pt x="17192" y="18102"/>
                  </a:cubicBezTo>
                  <a:cubicBezTo>
                    <a:pt x="17260" y="17838"/>
                    <a:pt x="17258" y="17573"/>
                    <a:pt x="17209" y="17307"/>
                  </a:cubicBezTo>
                  <a:cubicBezTo>
                    <a:pt x="17158" y="17029"/>
                    <a:pt x="17117" y="16748"/>
                    <a:pt x="17071" y="16470"/>
                  </a:cubicBezTo>
                  <a:cubicBezTo>
                    <a:pt x="17095" y="16356"/>
                    <a:pt x="17027" y="16258"/>
                    <a:pt x="17001" y="16151"/>
                  </a:cubicBezTo>
                  <a:cubicBezTo>
                    <a:pt x="16971" y="16273"/>
                    <a:pt x="16951" y="16391"/>
                    <a:pt x="16981" y="16513"/>
                  </a:cubicBezTo>
                  <a:cubicBezTo>
                    <a:pt x="17007" y="16764"/>
                    <a:pt x="17032" y="17014"/>
                    <a:pt x="17060" y="17264"/>
                  </a:cubicBezTo>
                  <a:cubicBezTo>
                    <a:pt x="17100" y="17609"/>
                    <a:pt x="17090" y="17948"/>
                    <a:pt x="16975" y="18283"/>
                  </a:cubicBezTo>
                  <a:cubicBezTo>
                    <a:pt x="16894" y="18517"/>
                    <a:pt x="16846" y="18758"/>
                    <a:pt x="16798" y="18999"/>
                  </a:cubicBezTo>
                  <a:cubicBezTo>
                    <a:pt x="16758" y="19191"/>
                    <a:pt x="16729" y="19392"/>
                    <a:pt x="16560" y="19545"/>
                  </a:cubicBezTo>
                  <a:cubicBezTo>
                    <a:pt x="16543" y="19558"/>
                    <a:pt x="16518" y="19584"/>
                    <a:pt x="16510" y="19584"/>
                  </a:cubicBezTo>
                  <a:cubicBezTo>
                    <a:pt x="16510" y="19584"/>
                    <a:pt x="16509" y="19584"/>
                    <a:pt x="16509" y="19583"/>
                  </a:cubicBezTo>
                  <a:cubicBezTo>
                    <a:pt x="16466" y="19563"/>
                    <a:pt x="16490" y="19535"/>
                    <a:pt x="16505" y="19509"/>
                  </a:cubicBezTo>
                  <a:cubicBezTo>
                    <a:pt x="16540" y="19399"/>
                    <a:pt x="16579" y="19291"/>
                    <a:pt x="16609" y="19182"/>
                  </a:cubicBezTo>
                  <a:cubicBezTo>
                    <a:pt x="16821" y="18404"/>
                    <a:pt x="16804" y="17620"/>
                    <a:pt x="16695" y="16834"/>
                  </a:cubicBezTo>
                  <a:cubicBezTo>
                    <a:pt x="16694" y="16790"/>
                    <a:pt x="16693" y="16747"/>
                    <a:pt x="16692" y="16703"/>
                  </a:cubicBezTo>
                  <a:cubicBezTo>
                    <a:pt x="16689" y="16703"/>
                    <a:pt x="16685" y="16704"/>
                    <a:pt x="16682" y="16704"/>
                  </a:cubicBezTo>
                  <a:cubicBezTo>
                    <a:pt x="16672" y="16704"/>
                    <a:pt x="16662" y="16701"/>
                    <a:pt x="16654" y="16695"/>
                  </a:cubicBezTo>
                  <a:cubicBezTo>
                    <a:pt x="16644" y="16740"/>
                    <a:pt x="16626" y="16785"/>
                    <a:pt x="16649" y="16831"/>
                  </a:cubicBezTo>
                  <a:cubicBezTo>
                    <a:pt x="16612" y="16966"/>
                    <a:pt x="16634" y="17101"/>
                    <a:pt x="16631" y="17237"/>
                  </a:cubicBezTo>
                  <a:cubicBezTo>
                    <a:pt x="16626" y="17605"/>
                    <a:pt x="16649" y="17974"/>
                    <a:pt x="16594" y="18341"/>
                  </a:cubicBezTo>
                  <a:cubicBezTo>
                    <a:pt x="16603" y="18742"/>
                    <a:pt x="16528" y="19129"/>
                    <a:pt x="16345" y="19498"/>
                  </a:cubicBezTo>
                  <a:cubicBezTo>
                    <a:pt x="16296" y="19098"/>
                    <a:pt x="16446" y="18724"/>
                    <a:pt x="16527" y="18341"/>
                  </a:cubicBezTo>
                  <a:cubicBezTo>
                    <a:pt x="16562" y="17938"/>
                    <a:pt x="16503" y="17539"/>
                    <a:pt x="16422" y="17144"/>
                  </a:cubicBezTo>
                  <a:cubicBezTo>
                    <a:pt x="16397" y="17020"/>
                    <a:pt x="16382" y="16888"/>
                    <a:pt x="16288" y="16780"/>
                  </a:cubicBezTo>
                  <a:cubicBezTo>
                    <a:pt x="16282" y="16763"/>
                    <a:pt x="16273" y="16747"/>
                    <a:pt x="16255" y="16747"/>
                  </a:cubicBezTo>
                  <a:cubicBezTo>
                    <a:pt x="16250" y="16747"/>
                    <a:pt x="16245" y="16748"/>
                    <a:pt x="16239" y="16750"/>
                  </a:cubicBezTo>
                  <a:cubicBezTo>
                    <a:pt x="16229" y="16754"/>
                    <a:pt x="16229" y="16774"/>
                    <a:pt x="16225" y="16787"/>
                  </a:cubicBezTo>
                  <a:cubicBezTo>
                    <a:pt x="16208" y="16863"/>
                    <a:pt x="16237" y="16937"/>
                    <a:pt x="16250" y="17012"/>
                  </a:cubicBezTo>
                  <a:cubicBezTo>
                    <a:pt x="16322" y="17432"/>
                    <a:pt x="16420" y="17856"/>
                    <a:pt x="16344" y="18279"/>
                  </a:cubicBezTo>
                  <a:cubicBezTo>
                    <a:pt x="16254" y="18774"/>
                    <a:pt x="16140" y="19265"/>
                    <a:pt x="16116" y="19765"/>
                  </a:cubicBezTo>
                  <a:cubicBezTo>
                    <a:pt x="15912" y="19632"/>
                    <a:pt x="15945" y="19449"/>
                    <a:pt x="15977" y="19270"/>
                  </a:cubicBezTo>
                  <a:cubicBezTo>
                    <a:pt x="16116" y="18496"/>
                    <a:pt x="16147" y="17705"/>
                    <a:pt x="16067" y="16923"/>
                  </a:cubicBezTo>
                  <a:cubicBezTo>
                    <a:pt x="16112" y="16850"/>
                    <a:pt x="16088" y="16789"/>
                    <a:pt x="16026" y="16678"/>
                  </a:cubicBezTo>
                  <a:cubicBezTo>
                    <a:pt x="16007" y="16794"/>
                    <a:pt x="15993" y="16859"/>
                    <a:pt x="16012" y="16925"/>
                  </a:cubicBezTo>
                  <a:cubicBezTo>
                    <a:pt x="15985" y="17312"/>
                    <a:pt x="15994" y="17699"/>
                    <a:pt x="15964" y="18087"/>
                  </a:cubicBezTo>
                  <a:cubicBezTo>
                    <a:pt x="15929" y="18579"/>
                    <a:pt x="15817" y="19065"/>
                    <a:pt x="15782" y="19557"/>
                  </a:cubicBezTo>
                  <a:cubicBezTo>
                    <a:pt x="15782" y="19572"/>
                    <a:pt x="15775" y="19588"/>
                    <a:pt x="15760" y="19588"/>
                  </a:cubicBezTo>
                  <a:cubicBezTo>
                    <a:pt x="15753" y="19588"/>
                    <a:pt x="15746" y="19585"/>
                    <a:pt x="15736" y="19579"/>
                  </a:cubicBezTo>
                  <a:cubicBezTo>
                    <a:pt x="15717" y="19505"/>
                    <a:pt x="15698" y="19432"/>
                    <a:pt x="15647" y="19369"/>
                  </a:cubicBezTo>
                  <a:cubicBezTo>
                    <a:pt x="15570" y="19145"/>
                    <a:pt x="15617" y="18926"/>
                    <a:pt x="15660" y="18701"/>
                  </a:cubicBezTo>
                  <a:cubicBezTo>
                    <a:pt x="15706" y="18461"/>
                    <a:pt x="15799" y="18225"/>
                    <a:pt x="15782" y="17976"/>
                  </a:cubicBezTo>
                  <a:cubicBezTo>
                    <a:pt x="15811" y="17598"/>
                    <a:pt x="15810" y="17218"/>
                    <a:pt x="15779" y="16841"/>
                  </a:cubicBezTo>
                  <a:lnTo>
                    <a:pt x="15766" y="16844"/>
                  </a:lnTo>
                  <a:lnTo>
                    <a:pt x="15753" y="16841"/>
                  </a:lnTo>
                  <a:lnTo>
                    <a:pt x="15693" y="17977"/>
                  </a:lnTo>
                  <a:cubicBezTo>
                    <a:pt x="15677" y="18075"/>
                    <a:pt x="15662" y="18172"/>
                    <a:pt x="15643" y="18270"/>
                  </a:cubicBezTo>
                  <a:cubicBezTo>
                    <a:pt x="15559" y="18703"/>
                    <a:pt x="15419" y="19127"/>
                    <a:pt x="15409" y="19570"/>
                  </a:cubicBezTo>
                  <a:cubicBezTo>
                    <a:pt x="15394" y="19574"/>
                    <a:pt x="15377" y="19576"/>
                    <a:pt x="15360" y="19579"/>
                  </a:cubicBezTo>
                  <a:cubicBezTo>
                    <a:pt x="15307" y="19145"/>
                    <a:pt x="15347" y="18704"/>
                    <a:pt x="15479" y="18288"/>
                  </a:cubicBezTo>
                  <a:cubicBezTo>
                    <a:pt x="15595" y="17924"/>
                    <a:pt x="15604" y="17549"/>
                    <a:pt x="15629" y="17177"/>
                  </a:cubicBezTo>
                  <a:cubicBezTo>
                    <a:pt x="15634" y="17107"/>
                    <a:pt x="15653" y="17029"/>
                    <a:pt x="15584" y="16966"/>
                  </a:cubicBezTo>
                  <a:cubicBezTo>
                    <a:pt x="15498" y="17003"/>
                    <a:pt x="15521" y="17063"/>
                    <a:pt x="15514" y="17111"/>
                  </a:cubicBezTo>
                  <a:cubicBezTo>
                    <a:pt x="15448" y="17571"/>
                    <a:pt x="15422" y="18036"/>
                    <a:pt x="15293" y="18490"/>
                  </a:cubicBezTo>
                  <a:cubicBezTo>
                    <a:pt x="15212" y="18773"/>
                    <a:pt x="15195" y="19063"/>
                    <a:pt x="15218" y="19353"/>
                  </a:cubicBezTo>
                  <a:cubicBezTo>
                    <a:pt x="15242" y="19657"/>
                    <a:pt x="15239" y="19963"/>
                    <a:pt x="15213" y="20266"/>
                  </a:cubicBezTo>
                  <a:cubicBezTo>
                    <a:pt x="15051" y="20168"/>
                    <a:pt x="15049" y="20021"/>
                    <a:pt x="15039" y="19875"/>
                  </a:cubicBezTo>
                  <a:cubicBezTo>
                    <a:pt x="15037" y="19821"/>
                    <a:pt x="15064" y="19756"/>
                    <a:pt x="14960" y="19720"/>
                  </a:cubicBezTo>
                  <a:lnTo>
                    <a:pt x="14960" y="19720"/>
                  </a:lnTo>
                  <a:cubicBezTo>
                    <a:pt x="14881" y="19894"/>
                    <a:pt x="14963" y="20076"/>
                    <a:pt x="14888" y="20265"/>
                  </a:cubicBezTo>
                  <a:cubicBezTo>
                    <a:pt x="14815" y="20171"/>
                    <a:pt x="14804" y="20080"/>
                    <a:pt x="14729" y="20025"/>
                  </a:cubicBezTo>
                  <a:cubicBezTo>
                    <a:pt x="14682" y="19977"/>
                    <a:pt x="14657" y="19931"/>
                    <a:pt x="14683" y="19863"/>
                  </a:cubicBezTo>
                  <a:cubicBezTo>
                    <a:pt x="14812" y="19532"/>
                    <a:pt x="14827" y="19189"/>
                    <a:pt x="14825" y="18845"/>
                  </a:cubicBezTo>
                  <a:cubicBezTo>
                    <a:pt x="14852" y="18678"/>
                    <a:pt x="14846" y="18510"/>
                    <a:pt x="14824" y="18342"/>
                  </a:cubicBezTo>
                  <a:cubicBezTo>
                    <a:pt x="14803" y="17921"/>
                    <a:pt x="14783" y="17502"/>
                    <a:pt x="14762" y="17081"/>
                  </a:cubicBezTo>
                  <a:cubicBezTo>
                    <a:pt x="14698" y="17504"/>
                    <a:pt x="14693" y="17926"/>
                    <a:pt x="14730" y="18349"/>
                  </a:cubicBezTo>
                  <a:lnTo>
                    <a:pt x="14731" y="18836"/>
                  </a:lnTo>
                  <a:cubicBezTo>
                    <a:pt x="14688" y="19343"/>
                    <a:pt x="14581" y="19844"/>
                    <a:pt x="14504" y="20398"/>
                  </a:cubicBezTo>
                  <a:cubicBezTo>
                    <a:pt x="14362" y="20208"/>
                    <a:pt x="14301" y="20070"/>
                    <a:pt x="14334" y="19885"/>
                  </a:cubicBezTo>
                  <a:cubicBezTo>
                    <a:pt x="14414" y="19435"/>
                    <a:pt x="14502" y="18984"/>
                    <a:pt x="14494" y="18525"/>
                  </a:cubicBezTo>
                  <a:cubicBezTo>
                    <a:pt x="14516" y="18068"/>
                    <a:pt x="14474" y="17611"/>
                    <a:pt x="14439" y="17155"/>
                  </a:cubicBezTo>
                  <a:cubicBezTo>
                    <a:pt x="14454" y="17096"/>
                    <a:pt x="14457" y="17039"/>
                    <a:pt x="14413" y="16939"/>
                  </a:cubicBezTo>
                  <a:lnTo>
                    <a:pt x="14413" y="17156"/>
                  </a:lnTo>
                  <a:cubicBezTo>
                    <a:pt x="14357" y="17612"/>
                    <a:pt x="14391" y="18069"/>
                    <a:pt x="14406" y="18527"/>
                  </a:cubicBezTo>
                  <a:cubicBezTo>
                    <a:pt x="14371" y="18937"/>
                    <a:pt x="14274" y="19341"/>
                    <a:pt x="14202" y="19748"/>
                  </a:cubicBezTo>
                  <a:cubicBezTo>
                    <a:pt x="14161" y="19981"/>
                    <a:pt x="14098" y="20210"/>
                    <a:pt x="14047" y="20442"/>
                  </a:cubicBezTo>
                  <a:cubicBezTo>
                    <a:pt x="14037" y="20485"/>
                    <a:pt x="14021" y="20510"/>
                    <a:pt x="13993" y="20510"/>
                  </a:cubicBezTo>
                  <a:cubicBezTo>
                    <a:pt x="13976" y="20510"/>
                    <a:pt x="13955" y="20501"/>
                    <a:pt x="13929" y="20481"/>
                  </a:cubicBezTo>
                  <a:cubicBezTo>
                    <a:pt x="13861" y="20378"/>
                    <a:pt x="13908" y="20274"/>
                    <a:pt x="13935" y="20173"/>
                  </a:cubicBezTo>
                  <a:cubicBezTo>
                    <a:pt x="14031" y="19813"/>
                    <a:pt x="14097" y="19446"/>
                    <a:pt x="14128" y="19075"/>
                  </a:cubicBezTo>
                  <a:cubicBezTo>
                    <a:pt x="14134" y="18988"/>
                    <a:pt x="14262" y="18864"/>
                    <a:pt x="14118" y="18829"/>
                  </a:cubicBezTo>
                  <a:cubicBezTo>
                    <a:pt x="14113" y="18827"/>
                    <a:pt x="14109" y="18827"/>
                    <a:pt x="14105" y="18827"/>
                  </a:cubicBezTo>
                  <a:cubicBezTo>
                    <a:pt x="14039" y="18827"/>
                    <a:pt x="14041" y="18974"/>
                    <a:pt x="14027" y="19052"/>
                  </a:cubicBezTo>
                  <a:cubicBezTo>
                    <a:pt x="14027" y="19059"/>
                    <a:pt x="14028" y="19068"/>
                    <a:pt x="14030" y="19075"/>
                  </a:cubicBezTo>
                  <a:cubicBezTo>
                    <a:pt x="13920" y="19579"/>
                    <a:pt x="13810" y="20082"/>
                    <a:pt x="13701" y="20586"/>
                  </a:cubicBezTo>
                  <a:cubicBezTo>
                    <a:pt x="13645" y="20586"/>
                    <a:pt x="13625" y="20550"/>
                    <a:pt x="13612" y="20514"/>
                  </a:cubicBezTo>
                  <a:cubicBezTo>
                    <a:pt x="13570" y="20401"/>
                    <a:pt x="13580" y="20290"/>
                    <a:pt x="13622" y="20178"/>
                  </a:cubicBezTo>
                  <a:cubicBezTo>
                    <a:pt x="13796" y="19733"/>
                    <a:pt x="13861" y="19273"/>
                    <a:pt x="13905" y="18810"/>
                  </a:cubicBezTo>
                  <a:cubicBezTo>
                    <a:pt x="13912" y="18726"/>
                    <a:pt x="13912" y="18642"/>
                    <a:pt x="13914" y="18559"/>
                  </a:cubicBezTo>
                  <a:cubicBezTo>
                    <a:pt x="13914" y="18527"/>
                    <a:pt x="13903" y="18497"/>
                    <a:pt x="13858" y="18497"/>
                  </a:cubicBezTo>
                  <a:cubicBezTo>
                    <a:pt x="13856" y="18497"/>
                    <a:pt x="13855" y="18497"/>
                    <a:pt x="13853" y="18497"/>
                  </a:cubicBezTo>
                  <a:cubicBezTo>
                    <a:pt x="13830" y="18497"/>
                    <a:pt x="13810" y="18515"/>
                    <a:pt x="13809" y="18540"/>
                  </a:cubicBezTo>
                  <a:cubicBezTo>
                    <a:pt x="13805" y="18593"/>
                    <a:pt x="13801" y="18645"/>
                    <a:pt x="13795" y="18699"/>
                  </a:cubicBezTo>
                  <a:cubicBezTo>
                    <a:pt x="13735" y="19153"/>
                    <a:pt x="13683" y="19607"/>
                    <a:pt x="13524" y="20047"/>
                  </a:cubicBezTo>
                  <a:cubicBezTo>
                    <a:pt x="13468" y="20199"/>
                    <a:pt x="13429" y="20356"/>
                    <a:pt x="13379" y="20510"/>
                  </a:cubicBezTo>
                  <a:cubicBezTo>
                    <a:pt x="13367" y="20545"/>
                    <a:pt x="13386" y="20603"/>
                    <a:pt x="13315" y="20603"/>
                  </a:cubicBezTo>
                  <a:cubicBezTo>
                    <a:pt x="13310" y="20603"/>
                    <a:pt x="13305" y="20603"/>
                    <a:pt x="13300" y="20602"/>
                  </a:cubicBezTo>
                  <a:cubicBezTo>
                    <a:pt x="13253" y="20539"/>
                    <a:pt x="13264" y="20470"/>
                    <a:pt x="13283" y="20404"/>
                  </a:cubicBezTo>
                  <a:cubicBezTo>
                    <a:pt x="13484" y="19699"/>
                    <a:pt x="13634" y="18990"/>
                    <a:pt x="13543" y="18259"/>
                  </a:cubicBezTo>
                  <a:cubicBezTo>
                    <a:pt x="13526" y="18124"/>
                    <a:pt x="13543" y="17984"/>
                    <a:pt x="13544" y="17848"/>
                  </a:cubicBezTo>
                  <a:lnTo>
                    <a:pt x="13544" y="17483"/>
                  </a:lnTo>
                  <a:cubicBezTo>
                    <a:pt x="13502" y="17540"/>
                    <a:pt x="13490" y="17597"/>
                    <a:pt x="13484" y="17656"/>
                  </a:cubicBezTo>
                  <a:cubicBezTo>
                    <a:pt x="13444" y="18027"/>
                    <a:pt x="13430" y="18401"/>
                    <a:pt x="13444" y="18774"/>
                  </a:cubicBezTo>
                  <a:cubicBezTo>
                    <a:pt x="13454" y="19019"/>
                    <a:pt x="13434" y="19261"/>
                    <a:pt x="13370" y="19500"/>
                  </a:cubicBezTo>
                  <a:cubicBezTo>
                    <a:pt x="13314" y="19708"/>
                    <a:pt x="13264" y="19916"/>
                    <a:pt x="13212" y="20124"/>
                  </a:cubicBezTo>
                  <a:cubicBezTo>
                    <a:pt x="13225" y="20223"/>
                    <a:pt x="13179" y="20306"/>
                    <a:pt x="13127" y="20392"/>
                  </a:cubicBezTo>
                  <a:cubicBezTo>
                    <a:pt x="13087" y="20300"/>
                    <a:pt x="13103" y="20211"/>
                    <a:pt x="13130" y="20122"/>
                  </a:cubicBezTo>
                  <a:cubicBezTo>
                    <a:pt x="13253" y="19214"/>
                    <a:pt x="13251" y="18303"/>
                    <a:pt x="13201" y="17391"/>
                  </a:cubicBezTo>
                  <a:lnTo>
                    <a:pt x="13201" y="17391"/>
                  </a:lnTo>
                  <a:cubicBezTo>
                    <a:pt x="13110" y="17694"/>
                    <a:pt x="13093" y="18002"/>
                    <a:pt x="13097" y="18311"/>
                  </a:cubicBezTo>
                  <a:cubicBezTo>
                    <a:pt x="13105" y="19014"/>
                    <a:pt x="13021" y="19711"/>
                    <a:pt x="12939" y="20407"/>
                  </a:cubicBezTo>
                  <a:cubicBezTo>
                    <a:pt x="12929" y="20487"/>
                    <a:pt x="12901" y="20565"/>
                    <a:pt x="12882" y="20645"/>
                  </a:cubicBezTo>
                  <a:cubicBezTo>
                    <a:pt x="12836" y="20516"/>
                    <a:pt x="12834" y="20393"/>
                    <a:pt x="12812" y="20274"/>
                  </a:cubicBezTo>
                  <a:cubicBezTo>
                    <a:pt x="12696" y="19665"/>
                    <a:pt x="12745" y="19060"/>
                    <a:pt x="12829" y="18453"/>
                  </a:cubicBezTo>
                  <a:cubicBezTo>
                    <a:pt x="12879" y="18099"/>
                    <a:pt x="12940" y="17742"/>
                    <a:pt x="12889" y="17383"/>
                  </a:cubicBezTo>
                  <a:cubicBezTo>
                    <a:pt x="12898" y="17354"/>
                    <a:pt x="12892" y="17314"/>
                    <a:pt x="12867" y="17313"/>
                  </a:cubicBezTo>
                  <a:cubicBezTo>
                    <a:pt x="12821" y="17313"/>
                    <a:pt x="12804" y="17347"/>
                    <a:pt x="12822" y="17386"/>
                  </a:cubicBezTo>
                  <a:cubicBezTo>
                    <a:pt x="12779" y="17719"/>
                    <a:pt x="12737" y="18052"/>
                    <a:pt x="12694" y="18385"/>
                  </a:cubicBezTo>
                  <a:cubicBezTo>
                    <a:pt x="12614" y="18991"/>
                    <a:pt x="12523" y="19598"/>
                    <a:pt x="12668" y="20206"/>
                  </a:cubicBezTo>
                  <a:cubicBezTo>
                    <a:pt x="12677" y="20252"/>
                    <a:pt x="12681" y="20298"/>
                    <a:pt x="12681" y="20343"/>
                  </a:cubicBezTo>
                  <a:cubicBezTo>
                    <a:pt x="12683" y="20389"/>
                    <a:pt x="12681" y="20436"/>
                    <a:pt x="12681" y="20481"/>
                  </a:cubicBezTo>
                  <a:cubicBezTo>
                    <a:pt x="12463" y="20255"/>
                    <a:pt x="12388" y="19995"/>
                    <a:pt x="12367" y="19732"/>
                  </a:cubicBezTo>
                  <a:cubicBezTo>
                    <a:pt x="12304" y="18988"/>
                    <a:pt x="12176" y="18246"/>
                    <a:pt x="12218" y="17497"/>
                  </a:cubicBezTo>
                  <a:cubicBezTo>
                    <a:pt x="12223" y="17401"/>
                    <a:pt x="12236" y="17300"/>
                    <a:pt x="12164" y="17170"/>
                  </a:cubicBezTo>
                  <a:cubicBezTo>
                    <a:pt x="12083" y="17546"/>
                    <a:pt x="12064" y="17931"/>
                    <a:pt x="12105" y="18313"/>
                  </a:cubicBezTo>
                  <a:cubicBezTo>
                    <a:pt x="12145" y="18684"/>
                    <a:pt x="12185" y="19056"/>
                    <a:pt x="12202" y="19430"/>
                  </a:cubicBezTo>
                  <a:cubicBezTo>
                    <a:pt x="12216" y="19767"/>
                    <a:pt x="12274" y="20098"/>
                    <a:pt x="12435" y="20411"/>
                  </a:cubicBezTo>
                  <a:cubicBezTo>
                    <a:pt x="12464" y="20469"/>
                    <a:pt x="12468" y="20529"/>
                    <a:pt x="12479" y="20588"/>
                  </a:cubicBezTo>
                  <a:cubicBezTo>
                    <a:pt x="12466" y="20592"/>
                    <a:pt x="12456" y="20594"/>
                    <a:pt x="12447" y="20594"/>
                  </a:cubicBezTo>
                  <a:cubicBezTo>
                    <a:pt x="12400" y="20594"/>
                    <a:pt x="12393" y="20545"/>
                    <a:pt x="12372" y="20521"/>
                  </a:cubicBezTo>
                  <a:cubicBezTo>
                    <a:pt x="12122" y="20229"/>
                    <a:pt x="11982" y="19899"/>
                    <a:pt x="11899" y="19548"/>
                  </a:cubicBezTo>
                  <a:cubicBezTo>
                    <a:pt x="11863" y="19054"/>
                    <a:pt x="11802" y="18562"/>
                    <a:pt x="11789" y="18069"/>
                  </a:cubicBezTo>
                  <a:cubicBezTo>
                    <a:pt x="11782" y="17801"/>
                    <a:pt x="11731" y="17540"/>
                    <a:pt x="11664" y="17280"/>
                  </a:cubicBezTo>
                  <a:cubicBezTo>
                    <a:pt x="11653" y="17232"/>
                    <a:pt x="11658" y="17171"/>
                    <a:pt x="11574" y="17171"/>
                  </a:cubicBezTo>
                  <a:cubicBezTo>
                    <a:pt x="11571" y="17171"/>
                    <a:pt x="11568" y="17171"/>
                    <a:pt x="11564" y="17171"/>
                  </a:cubicBezTo>
                  <a:cubicBezTo>
                    <a:pt x="11541" y="17246"/>
                    <a:pt x="11555" y="17322"/>
                    <a:pt x="11564" y="17397"/>
                  </a:cubicBezTo>
                  <a:cubicBezTo>
                    <a:pt x="11656" y="18122"/>
                    <a:pt x="11667" y="18854"/>
                    <a:pt x="11771" y="19578"/>
                  </a:cubicBezTo>
                  <a:cubicBezTo>
                    <a:pt x="11816" y="19595"/>
                    <a:pt x="11815" y="19637"/>
                    <a:pt x="11831" y="19669"/>
                  </a:cubicBezTo>
                  <a:cubicBezTo>
                    <a:pt x="11794" y="19717"/>
                    <a:pt x="11908" y="19808"/>
                    <a:pt x="11767" y="19825"/>
                  </a:cubicBezTo>
                  <a:cubicBezTo>
                    <a:pt x="11770" y="19839"/>
                    <a:pt x="11780" y="19850"/>
                    <a:pt x="11794" y="19855"/>
                  </a:cubicBezTo>
                  <a:cubicBezTo>
                    <a:pt x="11807" y="19853"/>
                    <a:pt x="11819" y="19852"/>
                    <a:pt x="11828" y="19852"/>
                  </a:cubicBezTo>
                  <a:cubicBezTo>
                    <a:pt x="11924" y="19852"/>
                    <a:pt x="11865" y="19939"/>
                    <a:pt x="11891" y="19979"/>
                  </a:cubicBezTo>
                  <a:cubicBezTo>
                    <a:pt x="11920" y="19991"/>
                    <a:pt x="11934" y="20023"/>
                    <a:pt x="11923" y="20052"/>
                  </a:cubicBezTo>
                  <a:cubicBezTo>
                    <a:pt x="11920" y="20058"/>
                    <a:pt x="11914" y="20064"/>
                    <a:pt x="11908" y="20066"/>
                  </a:cubicBezTo>
                  <a:cubicBezTo>
                    <a:pt x="11878" y="20048"/>
                    <a:pt x="11876" y="20021"/>
                    <a:pt x="11875" y="19994"/>
                  </a:cubicBezTo>
                  <a:cubicBezTo>
                    <a:pt x="11860" y="19990"/>
                    <a:pt x="11846" y="19985"/>
                    <a:pt x="11833" y="19978"/>
                  </a:cubicBezTo>
                  <a:lnTo>
                    <a:pt x="11794" y="19856"/>
                  </a:lnTo>
                  <a:cubicBezTo>
                    <a:pt x="11780" y="19851"/>
                    <a:pt x="11770" y="19839"/>
                    <a:pt x="11767" y="19826"/>
                  </a:cubicBezTo>
                  <a:cubicBezTo>
                    <a:pt x="11752" y="19772"/>
                    <a:pt x="11738" y="19720"/>
                    <a:pt x="11723" y="19668"/>
                  </a:cubicBezTo>
                  <a:cubicBezTo>
                    <a:pt x="11589" y="19340"/>
                    <a:pt x="11443" y="19013"/>
                    <a:pt x="11417" y="18663"/>
                  </a:cubicBezTo>
                  <a:cubicBezTo>
                    <a:pt x="11398" y="18397"/>
                    <a:pt x="11373" y="18133"/>
                    <a:pt x="11334" y="17869"/>
                  </a:cubicBezTo>
                  <a:cubicBezTo>
                    <a:pt x="11286" y="17552"/>
                    <a:pt x="11320" y="17231"/>
                    <a:pt x="11247" y="16916"/>
                  </a:cubicBezTo>
                  <a:cubicBezTo>
                    <a:pt x="11238" y="16875"/>
                    <a:pt x="11247" y="16822"/>
                    <a:pt x="11145" y="16816"/>
                  </a:cubicBezTo>
                  <a:lnTo>
                    <a:pt x="11145" y="16816"/>
                  </a:lnTo>
                  <a:cubicBezTo>
                    <a:pt x="11131" y="17515"/>
                    <a:pt x="11249" y="18203"/>
                    <a:pt x="11303" y="18894"/>
                  </a:cubicBezTo>
                  <a:cubicBezTo>
                    <a:pt x="11352" y="18943"/>
                    <a:pt x="11352" y="18999"/>
                    <a:pt x="11333" y="19066"/>
                  </a:cubicBezTo>
                  <a:cubicBezTo>
                    <a:pt x="11261" y="19016"/>
                    <a:pt x="11247" y="18955"/>
                    <a:pt x="11241" y="18889"/>
                  </a:cubicBezTo>
                  <a:cubicBezTo>
                    <a:pt x="11113" y="18612"/>
                    <a:pt x="11007" y="18330"/>
                    <a:pt x="10995" y="18030"/>
                  </a:cubicBezTo>
                  <a:cubicBezTo>
                    <a:pt x="10981" y="17710"/>
                    <a:pt x="10972" y="17390"/>
                    <a:pt x="10958" y="17071"/>
                  </a:cubicBezTo>
                  <a:cubicBezTo>
                    <a:pt x="10946" y="16798"/>
                    <a:pt x="10931" y="16525"/>
                    <a:pt x="10914" y="16251"/>
                  </a:cubicBezTo>
                  <a:cubicBezTo>
                    <a:pt x="10911" y="16213"/>
                    <a:pt x="10916" y="16161"/>
                    <a:pt x="10847" y="16161"/>
                  </a:cubicBezTo>
                  <a:cubicBezTo>
                    <a:pt x="10842" y="16161"/>
                    <a:pt x="10837" y="16161"/>
                    <a:pt x="10831" y="16162"/>
                  </a:cubicBezTo>
                  <a:cubicBezTo>
                    <a:pt x="10785" y="16215"/>
                    <a:pt x="10808" y="16277"/>
                    <a:pt x="10807" y="16336"/>
                  </a:cubicBezTo>
                  <a:cubicBezTo>
                    <a:pt x="10800" y="16844"/>
                    <a:pt x="10823" y="17354"/>
                    <a:pt x="10844" y="17863"/>
                  </a:cubicBezTo>
                  <a:cubicBezTo>
                    <a:pt x="10854" y="18139"/>
                    <a:pt x="10907" y="18411"/>
                    <a:pt x="11003" y="18669"/>
                  </a:cubicBezTo>
                  <a:cubicBezTo>
                    <a:pt x="11021" y="18712"/>
                    <a:pt x="11081" y="18751"/>
                    <a:pt x="11022" y="18801"/>
                  </a:cubicBezTo>
                  <a:cubicBezTo>
                    <a:pt x="11095" y="18814"/>
                    <a:pt x="11097" y="18851"/>
                    <a:pt x="11063" y="18899"/>
                  </a:cubicBezTo>
                  <a:lnTo>
                    <a:pt x="11012" y="18849"/>
                  </a:lnTo>
                  <a:cubicBezTo>
                    <a:pt x="11014" y="18833"/>
                    <a:pt x="11015" y="18818"/>
                    <a:pt x="11018" y="18802"/>
                  </a:cubicBezTo>
                  <a:cubicBezTo>
                    <a:pt x="10947" y="18773"/>
                    <a:pt x="10938" y="18714"/>
                    <a:pt x="10922" y="18659"/>
                  </a:cubicBezTo>
                  <a:lnTo>
                    <a:pt x="10801" y="18436"/>
                  </a:lnTo>
                  <a:cubicBezTo>
                    <a:pt x="10617" y="17822"/>
                    <a:pt x="10569" y="17195"/>
                    <a:pt x="10598" y="16564"/>
                  </a:cubicBezTo>
                  <a:cubicBezTo>
                    <a:pt x="10606" y="16397"/>
                    <a:pt x="10626" y="16231"/>
                    <a:pt x="10597" y="16063"/>
                  </a:cubicBezTo>
                  <a:cubicBezTo>
                    <a:pt x="10586" y="15999"/>
                    <a:pt x="10581" y="15933"/>
                    <a:pt x="10496" y="15889"/>
                  </a:cubicBezTo>
                  <a:lnTo>
                    <a:pt x="10496" y="15889"/>
                  </a:lnTo>
                  <a:cubicBezTo>
                    <a:pt x="10500" y="16218"/>
                    <a:pt x="10485" y="16547"/>
                    <a:pt x="10452" y="16874"/>
                  </a:cubicBezTo>
                  <a:cubicBezTo>
                    <a:pt x="10481" y="17212"/>
                    <a:pt x="10511" y="17549"/>
                    <a:pt x="10541" y="17888"/>
                  </a:cubicBezTo>
                  <a:lnTo>
                    <a:pt x="10484" y="17886"/>
                  </a:lnTo>
                  <a:cubicBezTo>
                    <a:pt x="10347" y="17559"/>
                    <a:pt x="10412" y="17215"/>
                    <a:pt x="10374" y="16880"/>
                  </a:cubicBezTo>
                  <a:cubicBezTo>
                    <a:pt x="10297" y="16563"/>
                    <a:pt x="10327" y="16239"/>
                    <a:pt x="10275" y="15923"/>
                  </a:cubicBezTo>
                  <a:cubicBezTo>
                    <a:pt x="10254" y="15803"/>
                    <a:pt x="10233" y="15683"/>
                    <a:pt x="10208" y="15563"/>
                  </a:cubicBezTo>
                  <a:cubicBezTo>
                    <a:pt x="10204" y="15536"/>
                    <a:pt x="10193" y="15509"/>
                    <a:pt x="10132" y="15509"/>
                  </a:cubicBezTo>
                  <a:cubicBezTo>
                    <a:pt x="10125" y="15509"/>
                    <a:pt x="10118" y="15510"/>
                    <a:pt x="10109" y="15511"/>
                  </a:cubicBezTo>
                  <a:cubicBezTo>
                    <a:pt x="10157" y="16082"/>
                    <a:pt x="10172" y="16658"/>
                    <a:pt x="10254" y="17233"/>
                  </a:cubicBezTo>
                  <a:cubicBezTo>
                    <a:pt x="10144" y="17137"/>
                    <a:pt x="10070" y="17031"/>
                    <a:pt x="10046" y="16900"/>
                  </a:cubicBezTo>
                  <a:cubicBezTo>
                    <a:pt x="9989" y="16584"/>
                    <a:pt x="9936" y="16268"/>
                    <a:pt x="9949" y="15947"/>
                  </a:cubicBezTo>
                  <a:cubicBezTo>
                    <a:pt x="9955" y="15795"/>
                    <a:pt x="9949" y="15642"/>
                    <a:pt x="9943" y="15490"/>
                  </a:cubicBezTo>
                  <a:cubicBezTo>
                    <a:pt x="9939" y="15401"/>
                    <a:pt x="9924" y="15312"/>
                    <a:pt x="9819" y="15214"/>
                  </a:cubicBezTo>
                  <a:lnTo>
                    <a:pt x="9819" y="15214"/>
                  </a:lnTo>
                  <a:cubicBezTo>
                    <a:pt x="9762" y="15432"/>
                    <a:pt x="9831" y="15622"/>
                    <a:pt x="9816" y="15810"/>
                  </a:cubicBezTo>
                  <a:cubicBezTo>
                    <a:pt x="9801" y="15999"/>
                    <a:pt x="9813" y="16186"/>
                    <a:pt x="9813" y="16397"/>
                  </a:cubicBezTo>
                  <a:cubicBezTo>
                    <a:pt x="9683" y="16330"/>
                    <a:pt x="9683" y="16245"/>
                    <a:pt x="9669" y="16164"/>
                  </a:cubicBezTo>
                  <a:cubicBezTo>
                    <a:pt x="9629" y="15928"/>
                    <a:pt x="9690" y="15694"/>
                    <a:pt x="9685" y="15458"/>
                  </a:cubicBezTo>
                  <a:cubicBezTo>
                    <a:pt x="9683" y="15341"/>
                    <a:pt x="9730" y="15216"/>
                    <a:pt x="9625" y="15111"/>
                  </a:cubicBezTo>
                  <a:cubicBezTo>
                    <a:pt x="9617" y="15096"/>
                    <a:pt x="9602" y="15088"/>
                    <a:pt x="9586" y="15088"/>
                  </a:cubicBezTo>
                  <a:cubicBezTo>
                    <a:pt x="9582" y="15088"/>
                    <a:pt x="9577" y="15088"/>
                    <a:pt x="9573" y="15090"/>
                  </a:cubicBezTo>
                  <a:cubicBezTo>
                    <a:pt x="9530" y="14764"/>
                    <a:pt x="9423" y="14457"/>
                    <a:pt x="9294" y="14148"/>
                  </a:cubicBezTo>
                  <a:cubicBezTo>
                    <a:pt x="9190" y="13900"/>
                    <a:pt x="9095" y="13646"/>
                    <a:pt x="8982" y="13399"/>
                  </a:cubicBezTo>
                  <a:cubicBezTo>
                    <a:pt x="8918" y="13256"/>
                    <a:pt x="8923" y="13119"/>
                    <a:pt x="8976" y="12976"/>
                  </a:cubicBezTo>
                  <a:cubicBezTo>
                    <a:pt x="9102" y="12636"/>
                    <a:pt x="9073" y="12301"/>
                    <a:pt x="8934" y="11968"/>
                  </a:cubicBezTo>
                  <a:cubicBezTo>
                    <a:pt x="8956" y="11954"/>
                    <a:pt x="8979" y="11949"/>
                    <a:pt x="9002" y="11949"/>
                  </a:cubicBezTo>
                  <a:cubicBezTo>
                    <a:pt x="9050" y="11949"/>
                    <a:pt x="9100" y="11970"/>
                    <a:pt x="9152" y="11970"/>
                  </a:cubicBezTo>
                  <a:cubicBezTo>
                    <a:pt x="9173" y="11970"/>
                    <a:pt x="9195" y="11967"/>
                    <a:pt x="9216" y="11957"/>
                  </a:cubicBezTo>
                  <a:cubicBezTo>
                    <a:pt x="9154" y="11925"/>
                    <a:pt x="9108" y="11879"/>
                    <a:pt x="9034" y="11879"/>
                  </a:cubicBezTo>
                  <a:cubicBezTo>
                    <a:pt x="9030" y="11879"/>
                    <a:pt x="9026" y="11880"/>
                    <a:pt x="9023" y="11880"/>
                  </a:cubicBezTo>
                  <a:cubicBezTo>
                    <a:pt x="8871" y="11816"/>
                    <a:pt x="8833" y="11698"/>
                    <a:pt x="8821" y="11568"/>
                  </a:cubicBezTo>
                  <a:cubicBezTo>
                    <a:pt x="8832" y="11566"/>
                    <a:pt x="8843" y="11565"/>
                    <a:pt x="8855" y="11565"/>
                  </a:cubicBezTo>
                  <a:cubicBezTo>
                    <a:pt x="8922" y="11565"/>
                    <a:pt x="8987" y="11601"/>
                    <a:pt x="9061" y="11601"/>
                  </a:cubicBezTo>
                  <a:cubicBezTo>
                    <a:pt x="9086" y="11601"/>
                    <a:pt x="9113" y="11597"/>
                    <a:pt x="9140" y="11585"/>
                  </a:cubicBezTo>
                  <a:lnTo>
                    <a:pt x="8811" y="11478"/>
                  </a:lnTo>
                  <a:cubicBezTo>
                    <a:pt x="8772" y="11226"/>
                    <a:pt x="8859" y="10995"/>
                    <a:pt x="8986" y="10774"/>
                  </a:cubicBezTo>
                  <a:cubicBezTo>
                    <a:pt x="9150" y="10488"/>
                    <a:pt x="9266" y="10196"/>
                    <a:pt x="9194" y="9872"/>
                  </a:cubicBezTo>
                  <a:cubicBezTo>
                    <a:pt x="9176" y="9789"/>
                    <a:pt x="9161" y="9705"/>
                    <a:pt x="9132" y="9626"/>
                  </a:cubicBezTo>
                  <a:cubicBezTo>
                    <a:pt x="9063" y="9438"/>
                    <a:pt x="9031" y="9239"/>
                    <a:pt x="9038" y="9040"/>
                  </a:cubicBezTo>
                  <a:cubicBezTo>
                    <a:pt x="9042" y="8901"/>
                    <a:pt x="9017" y="8763"/>
                    <a:pt x="8964" y="8634"/>
                  </a:cubicBezTo>
                  <a:cubicBezTo>
                    <a:pt x="8802" y="8217"/>
                    <a:pt x="8817" y="7797"/>
                    <a:pt x="8929" y="7373"/>
                  </a:cubicBezTo>
                  <a:cubicBezTo>
                    <a:pt x="8949" y="7294"/>
                    <a:pt x="8975" y="7224"/>
                    <a:pt x="9087" y="7216"/>
                  </a:cubicBezTo>
                  <a:cubicBezTo>
                    <a:pt x="9144" y="7219"/>
                    <a:pt x="9201" y="7221"/>
                    <a:pt x="9258" y="7221"/>
                  </a:cubicBezTo>
                  <a:cubicBezTo>
                    <a:pt x="9400" y="7221"/>
                    <a:pt x="9543" y="7206"/>
                    <a:pt x="9688" y="7139"/>
                  </a:cubicBezTo>
                  <a:cubicBezTo>
                    <a:pt x="9563" y="7124"/>
                    <a:pt x="9445" y="7118"/>
                    <a:pt x="9330" y="7118"/>
                  </a:cubicBezTo>
                  <a:cubicBezTo>
                    <a:pt x="9227" y="7118"/>
                    <a:pt x="9127" y="7122"/>
                    <a:pt x="9026" y="7129"/>
                  </a:cubicBezTo>
                  <a:cubicBezTo>
                    <a:pt x="9006" y="7016"/>
                    <a:pt x="9074" y="6925"/>
                    <a:pt x="9125" y="6830"/>
                  </a:cubicBezTo>
                  <a:cubicBezTo>
                    <a:pt x="9250" y="6594"/>
                    <a:pt x="9378" y="6362"/>
                    <a:pt x="9473" y="6116"/>
                  </a:cubicBezTo>
                  <a:cubicBezTo>
                    <a:pt x="9528" y="5976"/>
                    <a:pt x="9560" y="5838"/>
                    <a:pt x="9536" y="5692"/>
                  </a:cubicBezTo>
                  <a:cubicBezTo>
                    <a:pt x="9520" y="5593"/>
                    <a:pt x="9534" y="5496"/>
                    <a:pt x="9549" y="5397"/>
                  </a:cubicBezTo>
                  <a:cubicBezTo>
                    <a:pt x="9572" y="5248"/>
                    <a:pt x="9655" y="5162"/>
                    <a:pt x="9837" y="5153"/>
                  </a:cubicBezTo>
                  <a:cubicBezTo>
                    <a:pt x="9837" y="5128"/>
                    <a:pt x="9836" y="5102"/>
                    <a:pt x="9836" y="5076"/>
                  </a:cubicBezTo>
                  <a:cubicBezTo>
                    <a:pt x="9828" y="5074"/>
                    <a:pt x="9818" y="5074"/>
                    <a:pt x="9808" y="5074"/>
                  </a:cubicBezTo>
                  <a:cubicBezTo>
                    <a:pt x="9794" y="5074"/>
                    <a:pt x="9778" y="5075"/>
                    <a:pt x="9764" y="5075"/>
                  </a:cubicBezTo>
                  <a:cubicBezTo>
                    <a:pt x="9722" y="5075"/>
                    <a:pt x="9688" y="5065"/>
                    <a:pt x="9715" y="4992"/>
                  </a:cubicBezTo>
                  <a:cubicBezTo>
                    <a:pt x="9738" y="4928"/>
                    <a:pt x="9759" y="4861"/>
                    <a:pt x="9775" y="4794"/>
                  </a:cubicBezTo>
                  <a:cubicBezTo>
                    <a:pt x="9813" y="4623"/>
                    <a:pt x="9905" y="4514"/>
                    <a:pt x="10110" y="4514"/>
                  </a:cubicBezTo>
                  <a:cubicBezTo>
                    <a:pt x="10130" y="4514"/>
                    <a:pt x="10150" y="4515"/>
                    <a:pt x="10171" y="4517"/>
                  </a:cubicBezTo>
                  <a:cubicBezTo>
                    <a:pt x="10181" y="4518"/>
                    <a:pt x="10192" y="4519"/>
                    <a:pt x="10202" y="4519"/>
                  </a:cubicBezTo>
                  <a:cubicBezTo>
                    <a:pt x="10286" y="4519"/>
                    <a:pt x="10370" y="4489"/>
                    <a:pt x="10468" y="4433"/>
                  </a:cubicBezTo>
                  <a:lnTo>
                    <a:pt x="9952" y="4433"/>
                  </a:lnTo>
                  <a:cubicBezTo>
                    <a:pt x="9970" y="4255"/>
                    <a:pt x="10027" y="4082"/>
                    <a:pt x="10119" y="3928"/>
                  </a:cubicBezTo>
                  <a:cubicBezTo>
                    <a:pt x="10194" y="3798"/>
                    <a:pt x="10256" y="3661"/>
                    <a:pt x="10348" y="3543"/>
                  </a:cubicBezTo>
                  <a:cubicBezTo>
                    <a:pt x="10478" y="3377"/>
                    <a:pt x="10670" y="3287"/>
                    <a:pt x="10909" y="3277"/>
                  </a:cubicBezTo>
                  <a:cubicBezTo>
                    <a:pt x="10932" y="3279"/>
                    <a:pt x="10955" y="3279"/>
                    <a:pt x="10978" y="3279"/>
                  </a:cubicBezTo>
                  <a:cubicBezTo>
                    <a:pt x="11124" y="3279"/>
                    <a:pt x="11264" y="3253"/>
                    <a:pt x="11404" y="3167"/>
                  </a:cubicBezTo>
                  <a:lnTo>
                    <a:pt x="11404" y="3167"/>
                  </a:lnTo>
                  <a:cubicBezTo>
                    <a:pt x="11223" y="3191"/>
                    <a:pt x="11060" y="3166"/>
                    <a:pt x="10906" y="3208"/>
                  </a:cubicBezTo>
                  <a:cubicBezTo>
                    <a:pt x="10876" y="3200"/>
                    <a:pt x="10817" y="3193"/>
                    <a:pt x="10838" y="3162"/>
                  </a:cubicBezTo>
                  <a:cubicBezTo>
                    <a:pt x="10927" y="3043"/>
                    <a:pt x="11013" y="2918"/>
                    <a:pt x="11215" y="2918"/>
                  </a:cubicBezTo>
                  <a:cubicBezTo>
                    <a:pt x="11218" y="2918"/>
                    <a:pt x="11220" y="2918"/>
                    <a:pt x="11223" y="2918"/>
                  </a:cubicBezTo>
                  <a:cubicBezTo>
                    <a:pt x="11246" y="2919"/>
                    <a:pt x="11270" y="2920"/>
                    <a:pt x="11294" y="2920"/>
                  </a:cubicBezTo>
                  <a:cubicBezTo>
                    <a:pt x="11367" y="2920"/>
                    <a:pt x="11442" y="2910"/>
                    <a:pt x="11494" y="2836"/>
                  </a:cubicBezTo>
                  <a:lnTo>
                    <a:pt x="11163" y="2836"/>
                  </a:lnTo>
                  <a:cubicBezTo>
                    <a:pt x="11465" y="2369"/>
                    <a:pt x="11973" y="2299"/>
                    <a:pt x="12495" y="2250"/>
                  </a:cubicBezTo>
                  <a:lnTo>
                    <a:pt x="12229" y="2229"/>
                  </a:lnTo>
                  <a:cubicBezTo>
                    <a:pt x="12703" y="1926"/>
                    <a:pt x="13105" y="1579"/>
                    <a:pt x="13711" y="1532"/>
                  </a:cubicBezTo>
                  <a:cubicBezTo>
                    <a:pt x="13852" y="1521"/>
                    <a:pt x="13986" y="1474"/>
                    <a:pt x="14103" y="1394"/>
                  </a:cubicBezTo>
                  <a:cubicBezTo>
                    <a:pt x="14172" y="1346"/>
                    <a:pt x="14242" y="1316"/>
                    <a:pt x="14322" y="1316"/>
                  </a:cubicBezTo>
                  <a:cubicBezTo>
                    <a:pt x="14354" y="1316"/>
                    <a:pt x="14388" y="1321"/>
                    <a:pt x="14424" y="1331"/>
                  </a:cubicBezTo>
                  <a:cubicBezTo>
                    <a:pt x="14479" y="1347"/>
                    <a:pt x="14533" y="1354"/>
                    <a:pt x="14586" y="1354"/>
                  </a:cubicBezTo>
                  <a:cubicBezTo>
                    <a:pt x="14709" y="1354"/>
                    <a:pt x="14826" y="1318"/>
                    <a:pt x="14941" y="1271"/>
                  </a:cubicBezTo>
                  <a:cubicBezTo>
                    <a:pt x="15032" y="1232"/>
                    <a:pt x="15121" y="1207"/>
                    <a:pt x="15213" y="1207"/>
                  </a:cubicBezTo>
                  <a:cubicBezTo>
                    <a:pt x="15280" y="1207"/>
                    <a:pt x="15348" y="1220"/>
                    <a:pt x="15421" y="1249"/>
                  </a:cubicBezTo>
                  <a:cubicBezTo>
                    <a:pt x="15499" y="1279"/>
                    <a:pt x="15581" y="1294"/>
                    <a:pt x="15663" y="1294"/>
                  </a:cubicBezTo>
                  <a:cubicBezTo>
                    <a:pt x="15758" y="1294"/>
                    <a:pt x="15852" y="1274"/>
                    <a:pt x="15939" y="1235"/>
                  </a:cubicBezTo>
                  <a:cubicBezTo>
                    <a:pt x="15987" y="1214"/>
                    <a:pt x="16032" y="1202"/>
                    <a:pt x="16078" y="1202"/>
                  </a:cubicBezTo>
                  <a:close/>
                  <a:moveTo>
                    <a:pt x="26089" y="20486"/>
                  </a:moveTo>
                  <a:cubicBezTo>
                    <a:pt x="26105" y="20486"/>
                    <a:pt x="26122" y="20489"/>
                    <a:pt x="26138" y="20492"/>
                  </a:cubicBezTo>
                  <a:cubicBezTo>
                    <a:pt x="26160" y="20536"/>
                    <a:pt x="26199" y="20564"/>
                    <a:pt x="26243" y="20592"/>
                  </a:cubicBezTo>
                  <a:cubicBezTo>
                    <a:pt x="26239" y="20623"/>
                    <a:pt x="26233" y="20669"/>
                    <a:pt x="26192" y="20669"/>
                  </a:cubicBezTo>
                  <a:cubicBezTo>
                    <a:pt x="26187" y="20669"/>
                    <a:pt x="26182" y="20668"/>
                    <a:pt x="26175" y="20666"/>
                  </a:cubicBezTo>
                  <a:lnTo>
                    <a:pt x="26175" y="20669"/>
                  </a:lnTo>
                  <a:cubicBezTo>
                    <a:pt x="26102" y="20650"/>
                    <a:pt x="26024" y="20612"/>
                    <a:pt x="26035" y="20529"/>
                  </a:cubicBezTo>
                  <a:cubicBezTo>
                    <a:pt x="26039" y="20495"/>
                    <a:pt x="26062" y="20486"/>
                    <a:pt x="26089" y="20486"/>
                  </a:cubicBezTo>
                  <a:close/>
                  <a:moveTo>
                    <a:pt x="7257" y="20580"/>
                  </a:moveTo>
                  <a:cubicBezTo>
                    <a:pt x="7276" y="20675"/>
                    <a:pt x="7248" y="20724"/>
                    <a:pt x="7193" y="20762"/>
                  </a:cubicBezTo>
                  <a:cubicBezTo>
                    <a:pt x="7130" y="20749"/>
                    <a:pt x="7136" y="20732"/>
                    <a:pt x="7257" y="20580"/>
                  </a:cubicBezTo>
                  <a:close/>
                  <a:moveTo>
                    <a:pt x="6996" y="20592"/>
                  </a:moveTo>
                  <a:cubicBezTo>
                    <a:pt x="7021" y="20592"/>
                    <a:pt x="7044" y="20603"/>
                    <a:pt x="7042" y="20643"/>
                  </a:cubicBezTo>
                  <a:cubicBezTo>
                    <a:pt x="7027" y="20686"/>
                    <a:pt x="7024" y="20751"/>
                    <a:pt x="6942" y="20766"/>
                  </a:cubicBezTo>
                  <a:cubicBezTo>
                    <a:pt x="6937" y="20767"/>
                    <a:pt x="6932" y="20768"/>
                    <a:pt x="6928" y="20768"/>
                  </a:cubicBezTo>
                  <a:cubicBezTo>
                    <a:pt x="6895" y="20768"/>
                    <a:pt x="6881" y="20743"/>
                    <a:pt x="6886" y="20714"/>
                  </a:cubicBezTo>
                  <a:cubicBezTo>
                    <a:pt x="6896" y="20657"/>
                    <a:pt x="6901" y="20593"/>
                    <a:pt x="6996" y="20592"/>
                  </a:cubicBezTo>
                  <a:close/>
                  <a:moveTo>
                    <a:pt x="13878" y="20534"/>
                  </a:moveTo>
                  <a:cubicBezTo>
                    <a:pt x="13880" y="20534"/>
                    <a:pt x="13881" y="20534"/>
                    <a:pt x="13883" y="20535"/>
                  </a:cubicBezTo>
                  <a:cubicBezTo>
                    <a:pt x="13933" y="20614"/>
                    <a:pt x="13981" y="20693"/>
                    <a:pt x="14031" y="20771"/>
                  </a:cubicBezTo>
                  <a:lnTo>
                    <a:pt x="14030" y="20771"/>
                  </a:lnTo>
                  <a:cubicBezTo>
                    <a:pt x="13914" y="20746"/>
                    <a:pt x="13786" y="20731"/>
                    <a:pt x="13814" y="20583"/>
                  </a:cubicBezTo>
                  <a:cubicBezTo>
                    <a:pt x="13819" y="20550"/>
                    <a:pt x="13841" y="20534"/>
                    <a:pt x="13878" y="20534"/>
                  </a:cubicBezTo>
                  <a:close/>
                  <a:moveTo>
                    <a:pt x="7566" y="20575"/>
                  </a:moveTo>
                  <a:cubicBezTo>
                    <a:pt x="7566" y="20618"/>
                    <a:pt x="7574" y="20634"/>
                    <a:pt x="7566" y="20645"/>
                  </a:cubicBezTo>
                  <a:lnTo>
                    <a:pt x="7565" y="20645"/>
                  </a:lnTo>
                  <a:cubicBezTo>
                    <a:pt x="7530" y="20701"/>
                    <a:pt x="7533" y="20783"/>
                    <a:pt x="7434" y="20798"/>
                  </a:cubicBezTo>
                  <a:cubicBezTo>
                    <a:pt x="7431" y="20799"/>
                    <a:pt x="7427" y="20799"/>
                    <a:pt x="7424" y="20799"/>
                  </a:cubicBezTo>
                  <a:cubicBezTo>
                    <a:pt x="7396" y="20799"/>
                    <a:pt x="7378" y="20778"/>
                    <a:pt x="7383" y="20760"/>
                  </a:cubicBezTo>
                  <a:cubicBezTo>
                    <a:pt x="7405" y="20683"/>
                    <a:pt x="7432" y="20605"/>
                    <a:pt x="7566" y="20575"/>
                  </a:cubicBezTo>
                  <a:close/>
                  <a:moveTo>
                    <a:pt x="27112" y="20540"/>
                  </a:moveTo>
                  <a:cubicBezTo>
                    <a:pt x="27154" y="20540"/>
                    <a:pt x="27181" y="20578"/>
                    <a:pt x="27212" y="20601"/>
                  </a:cubicBezTo>
                  <a:cubicBezTo>
                    <a:pt x="27364" y="20721"/>
                    <a:pt x="27358" y="20747"/>
                    <a:pt x="27169" y="20808"/>
                  </a:cubicBezTo>
                  <a:cubicBezTo>
                    <a:pt x="27145" y="20751"/>
                    <a:pt x="27103" y="20706"/>
                    <a:pt x="27048" y="20677"/>
                  </a:cubicBezTo>
                  <a:cubicBezTo>
                    <a:pt x="27029" y="20626"/>
                    <a:pt x="27013" y="20571"/>
                    <a:pt x="27083" y="20544"/>
                  </a:cubicBezTo>
                  <a:lnTo>
                    <a:pt x="27083" y="20545"/>
                  </a:lnTo>
                  <a:cubicBezTo>
                    <a:pt x="27094" y="20541"/>
                    <a:pt x="27104" y="20540"/>
                    <a:pt x="27112" y="20540"/>
                  </a:cubicBezTo>
                  <a:close/>
                  <a:moveTo>
                    <a:pt x="8082" y="20594"/>
                  </a:moveTo>
                  <a:cubicBezTo>
                    <a:pt x="8088" y="20594"/>
                    <a:pt x="8096" y="20598"/>
                    <a:pt x="8105" y="20608"/>
                  </a:cubicBezTo>
                  <a:cubicBezTo>
                    <a:pt x="8094" y="20618"/>
                    <a:pt x="8084" y="20627"/>
                    <a:pt x="8073" y="20634"/>
                  </a:cubicBezTo>
                  <a:cubicBezTo>
                    <a:pt x="8059" y="20721"/>
                    <a:pt x="8034" y="20803"/>
                    <a:pt x="7906" y="20878"/>
                  </a:cubicBezTo>
                  <a:lnTo>
                    <a:pt x="7904" y="20878"/>
                  </a:lnTo>
                  <a:cubicBezTo>
                    <a:pt x="7931" y="20757"/>
                    <a:pt x="7980" y="20683"/>
                    <a:pt x="8051" y="20618"/>
                  </a:cubicBezTo>
                  <a:cubicBezTo>
                    <a:pt x="8061" y="20606"/>
                    <a:pt x="8070" y="20594"/>
                    <a:pt x="8082" y="20594"/>
                  </a:cubicBezTo>
                  <a:close/>
                  <a:moveTo>
                    <a:pt x="18428" y="20632"/>
                  </a:moveTo>
                  <a:cubicBezTo>
                    <a:pt x="18488" y="20632"/>
                    <a:pt x="18536" y="20642"/>
                    <a:pt x="18519" y="20715"/>
                  </a:cubicBezTo>
                  <a:cubicBezTo>
                    <a:pt x="18510" y="20757"/>
                    <a:pt x="18552" y="20758"/>
                    <a:pt x="18580" y="20769"/>
                  </a:cubicBezTo>
                  <a:cubicBezTo>
                    <a:pt x="18552" y="20823"/>
                    <a:pt x="18519" y="20871"/>
                    <a:pt x="18445" y="20871"/>
                  </a:cubicBezTo>
                  <a:cubicBezTo>
                    <a:pt x="18439" y="20871"/>
                    <a:pt x="18433" y="20870"/>
                    <a:pt x="18426" y="20870"/>
                  </a:cubicBezTo>
                  <a:lnTo>
                    <a:pt x="18426" y="20870"/>
                  </a:lnTo>
                  <a:cubicBezTo>
                    <a:pt x="18431" y="20877"/>
                    <a:pt x="18435" y="20885"/>
                    <a:pt x="18436" y="20895"/>
                  </a:cubicBezTo>
                  <a:cubicBezTo>
                    <a:pt x="18436" y="20900"/>
                    <a:pt x="18426" y="20905"/>
                    <a:pt x="18422" y="20911"/>
                  </a:cubicBezTo>
                  <a:cubicBezTo>
                    <a:pt x="18403" y="20905"/>
                    <a:pt x="18376" y="20901"/>
                    <a:pt x="18386" y="20877"/>
                  </a:cubicBezTo>
                  <a:cubicBezTo>
                    <a:pt x="18390" y="20869"/>
                    <a:pt x="18409" y="20866"/>
                    <a:pt x="18422" y="20861"/>
                  </a:cubicBezTo>
                  <a:cubicBezTo>
                    <a:pt x="18405" y="20824"/>
                    <a:pt x="18375" y="20819"/>
                    <a:pt x="18341" y="20819"/>
                  </a:cubicBezTo>
                  <a:cubicBezTo>
                    <a:pt x="18327" y="20819"/>
                    <a:pt x="18311" y="20820"/>
                    <a:pt x="18296" y="20820"/>
                  </a:cubicBezTo>
                  <a:cubicBezTo>
                    <a:pt x="18283" y="20820"/>
                    <a:pt x="18270" y="20819"/>
                    <a:pt x="18258" y="20815"/>
                  </a:cubicBezTo>
                  <a:cubicBezTo>
                    <a:pt x="18258" y="20801"/>
                    <a:pt x="18259" y="20788"/>
                    <a:pt x="18262" y="20775"/>
                  </a:cubicBezTo>
                  <a:cubicBezTo>
                    <a:pt x="18303" y="20747"/>
                    <a:pt x="18353" y="20727"/>
                    <a:pt x="18362" y="20677"/>
                  </a:cubicBezTo>
                  <a:cubicBezTo>
                    <a:pt x="18395" y="20675"/>
                    <a:pt x="18415" y="20661"/>
                    <a:pt x="18417" y="20632"/>
                  </a:cubicBezTo>
                  <a:cubicBezTo>
                    <a:pt x="18421" y="20632"/>
                    <a:pt x="18425" y="20632"/>
                    <a:pt x="18428" y="20632"/>
                  </a:cubicBezTo>
                  <a:close/>
                  <a:moveTo>
                    <a:pt x="24988" y="20479"/>
                  </a:moveTo>
                  <a:cubicBezTo>
                    <a:pt x="25054" y="20479"/>
                    <a:pt x="25100" y="20503"/>
                    <a:pt x="25109" y="20567"/>
                  </a:cubicBezTo>
                  <a:cubicBezTo>
                    <a:pt x="25117" y="20631"/>
                    <a:pt x="25128" y="20699"/>
                    <a:pt x="25137" y="20765"/>
                  </a:cubicBezTo>
                  <a:cubicBezTo>
                    <a:pt x="25129" y="20880"/>
                    <a:pt x="25127" y="20917"/>
                    <a:pt x="25075" y="20917"/>
                  </a:cubicBezTo>
                  <a:cubicBezTo>
                    <a:pt x="25050" y="20917"/>
                    <a:pt x="25015" y="20909"/>
                    <a:pt x="24964" y="20897"/>
                  </a:cubicBezTo>
                  <a:cubicBezTo>
                    <a:pt x="24872" y="20798"/>
                    <a:pt x="24926" y="20682"/>
                    <a:pt x="24911" y="20575"/>
                  </a:cubicBezTo>
                  <a:lnTo>
                    <a:pt x="24913" y="20575"/>
                  </a:lnTo>
                  <a:cubicBezTo>
                    <a:pt x="24907" y="20531"/>
                    <a:pt x="24907" y="20481"/>
                    <a:pt x="24983" y="20479"/>
                  </a:cubicBezTo>
                  <a:cubicBezTo>
                    <a:pt x="24984" y="20479"/>
                    <a:pt x="24986" y="20479"/>
                    <a:pt x="24988" y="20479"/>
                  </a:cubicBezTo>
                  <a:close/>
                  <a:moveTo>
                    <a:pt x="26963" y="20728"/>
                  </a:moveTo>
                  <a:cubicBezTo>
                    <a:pt x="26973" y="20728"/>
                    <a:pt x="26983" y="20729"/>
                    <a:pt x="26993" y="20731"/>
                  </a:cubicBezTo>
                  <a:cubicBezTo>
                    <a:pt x="27005" y="20771"/>
                    <a:pt x="27037" y="20796"/>
                    <a:pt x="27075" y="20817"/>
                  </a:cubicBezTo>
                  <a:cubicBezTo>
                    <a:pt x="27100" y="20856"/>
                    <a:pt x="27155" y="20897"/>
                    <a:pt x="27100" y="20936"/>
                  </a:cubicBezTo>
                  <a:cubicBezTo>
                    <a:pt x="27089" y="20944"/>
                    <a:pt x="27079" y="20948"/>
                    <a:pt x="27070" y="20948"/>
                  </a:cubicBezTo>
                  <a:cubicBezTo>
                    <a:pt x="27041" y="20948"/>
                    <a:pt x="27018" y="20915"/>
                    <a:pt x="26999" y="20895"/>
                  </a:cubicBezTo>
                  <a:cubicBezTo>
                    <a:pt x="26966" y="20860"/>
                    <a:pt x="26927" y="20825"/>
                    <a:pt x="26913" y="20783"/>
                  </a:cubicBezTo>
                  <a:cubicBezTo>
                    <a:pt x="26899" y="20742"/>
                    <a:pt x="26926" y="20728"/>
                    <a:pt x="26963" y="20728"/>
                  </a:cubicBezTo>
                  <a:close/>
                  <a:moveTo>
                    <a:pt x="26566" y="20538"/>
                  </a:moveTo>
                  <a:cubicBezTo>
                    <a:pt x="26565" y="20539"/>
                    <a:pt x="26564" y="20540"/>
                    <a:pt x="26564" y="20543"/>
                  </a:cubicBezTo>
                  <a:cubicBezTo>
                    <a:pt x="26556" y="20631"/>
                    <a:pt x="26666" y="20658"/>
                    <a:pt x="26692" y="20725"/>
                  </a:cubicBezTo>
                  <a:cubicBezTo>
                    <a:pt x="26712" y="20774"/>
                    <a:pt x="26719" y="20823"/>
                    <a:pt x="26660" y="20823"/>
                  </a:cubicBezTo>
                  <a:cubicBezTo>
                    <a:pt x="26645" y="20823"/>
                    <a:pt x="26627" y="20820"/>
                    <a:pt x="26604" y="20814"/>
                  </a:cubicBezTo>
                  <a:lnTo>
                    <a:pt x="26604" y="20814"/>
                  </a:lnTo>
                  <a:cubicBezTo>
                    <a:pt x="26537" y="20847"/>
                    <a:pt x="26625" y="20917"/>
                    <a:pt x="26562" y="20952"/>
                  </a:cubicBezTo>
                  <a:cubicBezTo>
                    <a:pt x="26502" y="20952"/>
                    <a:pt x="26470" y="20913"/>
                    <a:pt x="26433" y="20883"/>
                  </a:cubicBezTo>
                  <a:cubicBezTo>
                    <a:pt x="26396" y="20853"/>
                    <a:pt x="26338" y="20825"/>
                    <a:pt x="26374" y="20776"/>
                  </a:cubicBezTo>
                  <a:cubicBezTo>
                    <a:pt x="26383" y="20762"/>
                    <a:pt x="26395" y="20757"/>
                    <a:pt x="26408" y="20757"/>
                  </a:cubicBezTo>
                  <a:cubicBezTo>
                    <a:pt x="26433" y="20757"/>
                    <a:pt x="26463" y="20774"/>
                    <a:pt x="26490" y="20774"/>
                  </a:cubicBezTo>
                  <a:cubicBezTo>
                    <a:pt x="26498" y="20774"/>
                    <a:pt x="26505" y="20773"/>
                    <a:pt x="26512" y="20770"/>
                  </a:cubicBezTo>
                  <a:cubicBezTo>
                    <a:pt x="26514" y="20802"/>
                    <a:pt x="26522" y="20828"/>
                    <a:pt x="26551" y="20828"/>
                  </a:cubicBezTo>
                  <a:cubicBezTo>
                    <a:pt x="26563" y="20828"/>
                    <a:pt x="26578" y="20824"/>
                    <a:pt x="26597" y="20814"/>
                  </a:cubicBezTo>
                  <a:lnTo>
                    <a:pt x="26514" y="20766"/>
                  </a:lnTo>
                  <a:cubicBezTo>
                    <a:pt x="26417" y="20603"/>
                    <a:pt x="26418" y="20600"/>
                    <a:pt x="26562" y="20542"/>
                  </a:cubicBezTo>
                  <a:lnTo>
                    <a:pt x="26566" y="20538"/>
                  </a:lnTo>
                  <a:close/>
                  <a:moveTo>
                    <a:pt x="6645" y="20916"/>
                  </a:moveTo>
                  <a:cubicBezTo>
                    <a:pt x="6640" y="20939"/>
                    <a:pt x="6620" y="20954"/>
                    <a:pt x="6598" y="20954"/>
                  </a:cubicBezTo>
                  <a:cubicBezTo>
                    <a:pt x="6598" y="20954"/>
                    <a:pt x="6598" y="20954"/>
                    <a:pt x="6598" y="20954"/>
                  </a:cubicBezTo>
                  <a:lnTo>
                    <a:pt x="6598" y="20954"/>
                  </a:lnTo>
                  <a:cubicBezTo>
                    <a:pt x="6619" y="20954"/>
                    <a:pt x="6639" y="20939"/>
                    <a:pt x="6645" y="20916"/>
                  </a:cubicBezTo>
                  <a:close/>
                  <a:moveTo>
                    <a:pt x="6867" y="20879"/>
                  </a:moveTo>
                  <a:cubicBezTo>
                    <a:pt x="6871" y="20879"/>
                    <a:pt x="6875" y="20880"/>
                    <a:pt x="6879" y="20880"/>
                  </a:cubicBezTo>
                  <a:cubicBezTo>
                    <a:pt x="6905" y="20885"/>
                    <a:pt x="6928" y="20895"/>
                    <a:pt x="6922" y="20924"/>
                  </a:cubicBezTo>
                  <a:cubicBezTo>
                    <a:pt x="6914" y="20945"/>
                    <a:pt x="6895" y="20958"/>
                    <a:pt x="6874" y="20958"/>
                  </a:cubicBezTo>
                  <a:cubicBezTo>
                    <a:pt x="6871" y="20958"/>
                    <a:pt x="6867" y="20957"/>
                    <a:pt x="6864" y="20957"/>
                  </a:cubicBezTo>
                  <a:cubicBezTo>
                    <a:pt x="6840" y="20953"/>
                    <a:pt x="6810" y="20947"/>
                    <a:pt x="6825" y="20916"/>
                  </a:cubicBezTo>
                  <a:cubicBezTo>
                    <a:pt x="6833" y="20898"/>
                    <a:pt x="6844" y="20879"/>
                    <a:pt x="6867" y="20879"/>
                  </a:cubicBezTo>
                  <a:close/>
                  <a:moveTo>
                    <a:pt x="18108" y="20860"/>
                  </a:moveTo>
                  <a:cubicBezTo>
                    <a:pt x="18171" y="20860"/>
                    <a:pt x="18235" y="20862"/>
                    <a:pt x="18159" y="20943"/>
                  </a:cubicBezTo>
                  <a:cubicBezTo>
                    <a:pt x="18143" y="20957"/>
                    <a:pt x="18138" y="20978"/>
                    <a:pt x="18146" y="20996"/>
                  </a:cubicBezTo>
                  <a:cubicBezTo>
                    <a:pt x="17990" y="20990"/>
                    <a:pt x="18039" y="20927"/>
                    <a:pt x="18097" y="20860"/>
                  </a:cubicBezTo>
                  <a:cubicBezTo>
                    <a:pt x="18101" y="20860"/>
                    <a:pt x="18104" y="20860"/>
                    <a:pt x="18108" y="20860"/>
                  </a:cubicBezTo>
                  <a:close/>
                  <a:moveTo>
                    <a:pt x="7349" y="20896"/>
                  </a:moveTo>
                  <a:cubicBezTo>
                    <a:pt x="7360" y="20896"/>
                    <a:pt x="7371" y="20898"/>
                    <a:pt x="7382" y="20901"/>
                  </a:cubicBezTo>
                  <a:cubicBezTo>
                    <a:pt x="7405" y="20905"/>
                    <a:pt x="7430" y="20919"/>
                    <a:pt x="7426" y="20926"/>
                  </a:cubicBezTo>
                  <a:cubicBezTo>
                    <a:pt x="7409" y="20981"/>
                    <a:pt x="7380" y="20999"/>
                    <a:pt x="7340" y="20999"/>
                  </a:cubicBezTo>
                  <a:cubicBezTo>
                    <a:pt x="7335" y="20999"/>
                    <a:pt x="7330" y="20999"/>
                    <a:pt x="7325" y="20998"/>
                  </a:cubicBezTo>
                  <a:lnTo>
                    <a:pt x="7324" y="20998"/>
                  </a:lnTo>
                  <a:cubicBezTo>
                    <a:pt x="7283" y="20993"/>
                    <a:pt x="7262" y="20971"/>
                    <a:pt x="7276" y="20939"/>
                  </a:cubicBezTo>
                  <a:cubicBezTo>
                    <a:pt x="7290" y="20910"/>
                    <a:pt x="7317" y="20896"/>
                    <a:pt x="7349" y="20896"/>
                  </a:cubicBezTo>
                  <a:close/>
                  <a:moveTo>
                    <a:pt x="25231" y="20831"/>
                  </a:moveTo>
                  <a:cubicBezTo>
                    <a:pt x="25303" y="20880"/>
                    <a:pt x="25330" y="20946"/>
                    <a:pt x="25332" y="21030"/>
                  </a:cubicBezTo>
                  <a:cubicBezTo>
                    <a:pt x="25219" y="21028"/>
                    <a:pt x="25224" y="20964"/>
                    <a:pt x="25216" y="20908"/>
                  </a:cubicBezTo>
                  <a:cubicBezTo>
                    <a:pt x="25221" y="20882"/>
                    <a:pt x="25225" y="20857"/>
                    <a:pt x="25230" y="20831"/>
                  </a:cubicBezTo>
                  <a:close/>
                  <a:moveTo>
                    <a:pt x="5521" y="21041"/>
                  </a:moveTo>
                  <a:cubicBezTo>
                    <a:pt x="5529" y="21041"/>
                    <a:pt x="5537" y="21042"/>
                    <a:pt x="5545" y="21045"/>
                  </a:cubicBezTo>
                  <a:cubicBezTo>
                    <a:pt x="5566" y="21050"/>
                    <a:pt x="5602" y="21053"/>
                    <a:pt x="5580" y="21091"/>
                  </a:cubicBezTo>
                  <a:cubicBezTo>
                    <a:pt x="5567" y="21119"/>
                    <a:pt x="5543" y="21134"/>
                    <a:pt x="5512" y="21134"/>
                  </a:cubicBezTo>
                  <a:cubicBezTo>
                    <a:pt x="5501" y="21134"/>
                    <a:pt x="5490" y="21132"/>
                    <a:pt x="5479" y="21129"/>
                  </a:cubicBezTo>
                  <a:cubicBezTo>
                    <a:pt x="5454" y="21123"/>
                    <a:pt x="5442" y="21096"/>
                    <a:pt x="5455" y="21074"/>
                  </a:cubicBezTo>
                  <a:lnTo>
                    <a:pt x="5455" y="21073"/>
                  </a:lnTo>
                  <a:cubicBezTo>
                    <a:pt x="5471" y="21052"/>
                    <a:pt x="5496" y="21041"/>
                    <a:pt x="5521" y="21041"/>
                  </a:cubicBezTo>
                  <a:close/>
                  <a:moveTo>
                    <a:pt x="18300" y="20958"/>
                  </a:moveTo>
                  <a:lnTo>
                    <a:pt x="18300" y="20958"/>
                  </a:lnTo>
                  <a:cubicBezTo>
                    <a:pt x="18276" y="21000"/>
                    <a:pt x="18263" y="21057"/>
                    <a:pt x="18201" y="21057"/>
                  </a:cubicBezTo>
                  <a:cubicBezTo>
                    <a:pt x="18188" y="21057"/>
                    <a:pt x="18174" y="21054"/>
                    <a:pt x="18157" y="21049"/>
                  </a:cubicBezTo>
                  <a:lnTo>
                    <a:pt x="18157" y="21049"/>
                  </a:lnTo>
                  <a:cubicBezTo>
                    <a:pt x="18192" y="21116"/>
                    <a:pt x="18110" y="21113"/>
                    <a:pt x="18078" y="21142"/>
                  </a:cubicBezTo>
                  <a:lnTo>
                    <a:pt x="18078" y="21141"/>
                  </a:lnTo>
                  <a:cubicBezTo>
                    <a:pt x="18071" y="21091"/>
                    <a:pt x="18076" y="21048"/>
                    <a:pt x="18152" y="21045"/>
                  </a:cubicBezTo>
                  <a:cubicBezTo>
                    <a:pt x="18152" y="21029"/>
                    <a:pt x="18152" y="21014"/>
                    <a:pt x="18151" y="20997"/>
                  </a:cubicBezTo>
                  <a:lnTo>
                    <a:pt x="18300" y="20958"/>
                  </a:lnTo>
                  <a:close/>
                  <a:moveTo>
                    <a:pt x="6519" y="21053"/>
                  </a:moveTo>
                  <a:cubicBezTo>
                    <a:pt x="6560" y="21053"/>
                    <a:pt x="6573" y="21080"/>
                    <a:pt x="6573" y="21109"/>
                  </a:cubicBezTo>
                  <a:cubicBezTo>
                    <a:pt x="6573" y="21150"/>
                    <a:pt x="6545" y="21179"/>
                    <a:pt x="6495" y="21179"/>
                  </a:cubicBezTo>
                  <a:cubicBezTo>
                    <a:pt x="6464" y="21179"/>
                    <a:pt x="6425" y="21178"/>
                    <a:pt x="6419" y="21136"/>
                  </a:cubicBezTo>
                  <a:cubicBezTo>
                    <a:pt x="6424" y="21089"/>
                    <a:pt x="6454" y="21058"/>
                    <a:pt x="6514" y="21053"/>
                  </a:cubicBezTo>
                  <a:cubicBezTo>
                    <a:pt x="6516" y="21053"/>
                    <a:pt x="6518" y="21053"/>
                    <a:pt x="6519" y="21053"/>
                  </a:cubicBezTo>
                  <a:close/>
                  <a:moveTo>
                    <a:pt x="6803" y="21071"/>
                  </a:moveTo>
                  <a:cubicBezTo>
                    <a:pt x="6830" y="21071"/>
                    <a:pt x="6840" y="21093"/>
                    <a:pt x="6842" y="21105"/>
                  </a:cubicBezTo>
                  <a:cubicBezTo>
                    <a:pt x="6847" y="21140"/>
                    <a:pt x="6827" y="21168"/>
                    <a:pt x="6830" y="21169"/>
                  </a:cubicBezTo>
                  <a:lnTo>
                    <a:pt x="6830" y="21169"/>
                  </a:lnTo>
                  <a:cubicBezTo>
                    <a:pt x="6802" y="21179"/>
                    <a:pt x="6781" y="21183"/>
                    <a:pt x="6766" y="21183"/>
                  </a:cubicBezTo>
                  <a:cubicBezTo>
                    <a:pt x="6732" y="21183"/>
                    <a:pt x="6724" y="21166"/>
                    <a:pt x="6724" y="21157"/>
                  </a:cubicBezTo>
                  <a:cubicBezTo>
                    <a:pt x="6724" y="21121"/>
                    <a:pt x="6735" y="21086"/>
                    <a:pt x="6788" y="21073"/>
                  </a:cubicBezTo>
                  <a:cubicBezTo>
                    <a:pt x="6793" y="21072"/>
                    <a:pt x="6798" y="21071"/>
                    <a:pt x="6803" y="21071"/>
                  </a:cubicBezTo>
                  <a:close/>
                  <a:moveTo>
                    <a:pt x="8049" y="21154"/>
                  </a:moveTo>
                  <a:cubicBezTo>
                    <a:pt x="8055" y="21169"/>
                    <a:pt x="8066" y="21182"/>
                    <a:pt x="8065" y="21194"/>
                  </a:cubicBezTo>
                  <a:cubicBezTo>
                    <a:pt x="8059" y="21206"/>
                    <a:pt x="8048" y="21216"/>
                    <a:pt x="8035" y="21217"/>
                  </a:cubicBezTo>
                  <a:cubicBezTo>
                    <a:pt x="8012" y="21215"/>
                    <a:pt x="8007" y="21198"/>
                    <a:pt x="8021" y="21181"/>
                  </a:cubicBezTo>
                  <a:lnTo>
                    <a:pt x="8019" y="21181"/>
                  </a:lnTo>
                  <a:cubicBezTo>
                    <a:pt x="8029" y="21172"/>
                    <a:pt x="8038" y="21162"/>
                    <a:pt x="8049" y="21154"/>
                  </a:cubicBezTo>
                  <a:close/>
                  <a:moveTo>
                    <a:pt x="7028" y="21086"/>
                  </a:moveTo>
                  <a:cubicBezTo>
                    <a:pt x="7032" y="21086"/>
                    <a:pt x="7054" y="21116"/>
                    <a:pt x="7068" y="21133"/>
                  </a:cubicBezTo>
                  <a:cubicBezTo>
                    <a:pt x="7058" y="21161"/>
                    <a:pt x="7046" y="21188"/>
                    <a:pt x="7035" y="21217"/>
                  </a:cubicBezTo>
                  <a:cubicBezTo>
                    <a:pt x="7034" y="21217"/>
                    <a:pt x="7032" y="21217"/>
                    <a:pt x="7031" y="21217"/>
                  </a:cubicBezTo>
                  <a:cubicBezTo>
                    <a:pt x="7020" y="21217"/>
                    <a:pt x="7008" y="21218"/>
                    <a:pt x="6997" y="21218"/>
                  </a:cubicBezTo>
                  <a:cubicBezTo>
                    <a:pt x="6977" y="21218"/>
                    <a:pt x="6960" y="21214"/>
                    <a:pt x="6958" y="21188"/>
                  </a:cubicBezTo>
                  <a:cubicBezTo>
                    <a:pt x="6954" y="21144"/>
                    <a:pt x="6979" y="21106"/>
                    <a:pt x="7028" y="21086"/>
                  </a:cubicBezTo>
                  <a:cubicBezTo>
                    <a:pt x="7028" y="21086"/>
                    <a:pt x="7028" y="21086"/>
                    <a:pt x="7028" y="21086"/>
                  </a:cubicBezTo>
                  <a:close/>
                  <a:moveTo>
                    <a:pt x="27441" y="20831"/>
                  </a:moveTo>
                  <a:cubicBezTo>
                    <a:pt x="27470" y="20831"/>
                    <a:pt x="27503" y="20859"/>
                    <a:pt x="27563" y="20910"/>
                  </a:cubicBezTo>
                  <a:cubicBezTo>
                    <a:pt x="27651" y="20984"/>
                    <a:pt x="27761" y="21048"/>
                    <a:pt x="27748" y="21174"/>
                  </a:cubicBezTo>
                  <a:cubicBezTo>
                    <a:pt x="27738" y="21170"/>
                    <a:pt x="27729" y="21168"/>
                    <a:pt x="27721" y="21168"/>
                  </a:cubicBezTo>
                  <a:cubicBezTo>
                    <a:pt x="27675" y="21168"/>
                    <a:pt x="27651" y="21226"/>
                    <a:pt x="27605" y="21226"/>
                  </a:cubicBezTo>
                  <a:cubicBezTo>
                    <a:pt x="27599" y="21226"/>
                    <a:pt x="27593" y="21225"/>
                    <a:pt x="27586" y="21223"/>
                  </a:cubicBezTo>
                  <a:cubicBezTo>
                    <a:pt x="27503" y="21129"/>
                    <a:pt x="27425" y="21031"/>
                    <a:pt x="27313" y="20960"/>
                  </a:cubicBezTo>
                  <a:cubicBezTo>
                    <a:pt x="27377" y="20872"/>
                    <a:pt x="27406" y="20831"/>
                    <a:pt x="27441" y="20831"/>
                  </a:cubicBezTo>
                  <a:close/>
                  <a:moveTo>
                    <a:pt x="26845" y="20907"/>
                  </a:moveTo>
                  <a:cubicBezTo>
                    <a:pt x="26895" y="20907"/>
                    <a:pt x="26918" y="20964"/>
                    <a:pt x="26949" y="20995"/>
                  </a:cubicBezTo>
                  <a:cubicBezTo>
                    <a:pt x="27015" y="21060"/>
                    <a:pt x="27009" y="21115"/>
                    <a:pt x="26897" y="21140"/>
                  </a:cubicBezTo>
                  <a:lnTo>
                    <a:pt x="26897" y="21142"/>
                  </a:lnTo>
                  <a:cubicBezTo>
                    <a:pt x="26896" y="21178"/>
                    <a:pt x="26915" y="21218"/>
                    <a:pt x="26875" y="21248"/>
                  </a:cubicBezTo>
                  <a:cubicBezTo>
                    <a:pt x="26701" y="21135"/>
                    <a:pt x="26701" y="21135"/>
                    <a:pt x="26804" y="21050"/>
                  </a:cubicBezTo>
                  <a:cubicBezTo>
                    <a:pt x="26786" y="21003"/>
                    <a:pt x="26740" y="20943"/>
                    <a:pt x="26814" y="20914"/>
                  </a:cubicBezTo>
                  <a:cubicBezTo>
                    <a:pt x="26825" y="20909"/>
                    <a:pt x="26836" y="20907"/>
                    <a:pt x="26845" y="20907"/>
                  </a:cubicBezTo>
                  <a:close/>
                  <a:moveTo>
                    <a:pt x="7267" y="21084"/>
                  </a:moveTo>
                  <a:cubicBezTo>
                    <a:pt x="7283" y="21084"/>
                    <a:pt x="7300" y="21090"/>
                    <a:pt x="7316" y="21105"/>
                  </a:cubicBezTo>
                  <a:cubicBezTo>
                    <a:pt x="7370" y="21157"/>
                    <a:pt x="7326" y="21212"/>
                    <a:pt x="7267" y="21251"/>
                  </a:cubicBezTo>
                  <a:lnTo>
                    <a:pt x="7266" y="21251"/>
                  </a:lnTo>
                  <a:cubicBezTo>
                    <a:pt x="7181" y="21247"/>
                    <a:pt x="7143" y="21211"/>
                    <a:pt x="7165" y="21137"/>
                  </a:cubicBezTo>
                  <a:cubicBezTo>
                    <a:pt x="7195" y="21112"/>
                    <a:pt x="7231" y="21084"/>
                    <a:pt x="7267" y="21084"/>
                  </a:cubicBezTo>
                  <a:close/>
                  <a:moveTo>
                    <a:pt x="17885" y="21020"/>
                  </a:moveTo>
                  <a:cubicBezTo>
                    <a:pt x="17943" y="21022"/>
                    <a:pt x="17927" y="21056"/>
                    <a:pt x="17926" y="21086"/>
                  </a:cubicBezTo>
                  <a:cubicBezTo>
                    <a:pt x="17953" y="21148"/>
                    <a:pt x="18022" y="21121"/>
                    <a:pt x="18072" y="21135"/>
                  </a:cubicBezTo>
                  <a:cubicBezTo>
                    <a:pt x="18006" y="21205"/>
                    <a:pt x="17921" y="21253"/>
                    <a:pt x="17827" y="21273"/>
                  </a:cubicBezTo>
                  <a:lnTo>
                    <a:pt x="17821" y="21191"/>
                  </a:lnTo>
                  <a:cubicBezTo>
                    <a:pt x="17698" y="21094"/>
                    <a:pt x="17851" y="21073"/>
                    <a:pt x="17885" y="21020"/>
                  </a:cubicBezTo>
                  <a:close/>
                  <a:moveTo>
                    <a:pt x="5803" y="21232"/>
                  </a:moveTo>
                  <a:cubicBezTo>
                    <a:pt x="5813" y="21240"/>
                    <a:pt x="5833" y="21251"/>
                    <a:pt x="5832" y="21256"/>
                  </a:cubicBezTo>
                  <a:cubicBezTo>
                    <a:pt x="5825" y="21280"/>
                    <a:pt x="5818" y="21306"/>
                    <a:pt x="5785" y="21306"/>
                  </a:cubicBezTo>
                  <a:cubicBezTo>
                    <a:pt x="5780" y="21306"/>
                    <a:pt x="5774" y="21305"/>
                    <a:pt x="5768" y="21304"/>
                  </a:cubicBezTo>
                  <a:cubicBezTo>
                    <a:pt x="5742" y="21299"/>
                    <a:pt x="5739" y="21292"/>
                    <a:pt x="5751" y="21273"/>
                  </a:cubicBezTo>
                  <a:lnTo>
                    <a:pt x="5751" y="21272"/>
                  </a:lnTo>
                  <a:cubicBezTo>
                    <a:pt x="5761" y="21250"/>
                    <a:pt x="5781" y="21235"/>
                    <a:pt x="5803" y="21232"/>
                  </a:cubicBezTo>
                  <a:close/>
                  <a:moveTo>
                    <a:pt x="6115" y="21241"/>
                  </a:moveTo>
                  <a:cubicBezTo>
                    <a:pt x="6117" y="21241"/>
                    <a:pt x="6119" y="21241"/>
                    <a:pt x="6121" y="21241"/>
                  </a:cubicBezTo>
                  <a:cubicBezTo>
                    <a:pt x="6150" y="21241"/>
                    <a:pt x="6172" y="21256"/>
                    <a:pt x="6172" y="21278"/>
                  </a:cubicBezTo>
                  <a:cubicBezTo>
                    <a:pt x="6172" y="21317"/>
                    <a:pt x="6144" y="21325"/>
                    <a:pt x="6114" y="21325"/>
                  </a:cubicBezTo>
                  <a:cubicBezTo>
                    <a:pt x="6103" y="21325"/>
                    <a:pt x="6091" y="21324"/>
                    <a:pt x="6080" y="21323"/>
                  </a:cubicBezTo>
                  <a:cubicBezTo>
                    <a:pt x="6060" y="21322"/>
                    <a:pt x="6028" y="21313"/>
                    <a:pt x="6042" y="21281"/>
                  </a:cubicBezTo>
                  <a:cubicBezTo>
                    <a:pt x="6055" y="21252"/>
                    <a:pt x="6081" y="21241"/>
                    <a:pt x="6115" y="21241"/>
                  </a:cubicBezTo>
                  <a:close/>
                  <a:moveTo>
                    <a:pt x="5352" y="21232"/>
                  </a:moveTo>
                  <a:cubicBezTo>
                    <a:pt x="5387" y="21235"/>
                    <a:pt x="5417" y="21248"/>
                    <a:pt x="5418" y="21286"/>
                  </a:cubicBezTo>
                  <a:cubicBezTo>
                    <a:pt x="5407" y="21323"/>
                    <a:pt x="5374" y="21328"/>
                    <a:pt x="5339" y="21328"/>
                  </a:cubicBezTo>
                  <a:cubicBezTo>
                    <a:pt x="5333" y="21328"/>
                    <a:pt x="5327" y="21328"/>
                    <a:pt x="5321" y="21327"/>
                  </a:cubicBezTo>
                  <a:cubicBezTo>
                    <a:pt x="5296" y="21327"/>
                    <a:pt x="5267" y="21317"/>
                    <a:pt x="5268" y="21294"/>
                  </a:cubicBezTo>
                  <a:cubicBezTo>
                    <a:pt x="5270" y="21256"/>
                    <a:pt x="5299" y="21233"/>
                    <a:pt x="5345" y="21233"/>
                  </a:cubicBezTo>
                  <a:cubicBezTo>
                    <a:pt x="5347" y="21233"/>
                    <a:pt x="5349" y="21233"/>
                    <a:pt x="5352" y="21234"/>
                  </a:cubicBezTo>
                  <a:lnTo>
                    <a:pt x="5352" y="21232"/>
                  </a:lnTo>
                  <a:close/>
                  <a:moveTo>
                    <a:pt x="6436" y="21263"/>
                  </a:moveTo>
                  <a:cubicBezTo>
                    <a:pt x="6465" y="21263"/>
                    <a:pt x="6495" y="21268"/>
                    <a:pt x="6504" y="21304"/>
                  </a:cubicBezTo>
                  <a:cubicBezTo>
                    <a:pt x="6502" y="21342"/>
                    <a:pt x="6469" y="21354"/>
                    <a:pt x="6433" y="21356"/>
                  </a:cubicBezTo>
                  <a:cubicBezTo>
                    <a:pt x="6429" y="21356"/>
                    <a:pt x="6424" y="21357"/>
                    <a:pt x="6420" y="21357"/>
                  </a:cubicBezTo>
                  <a:cubicBezTo>
                    <a:pt x="6388" y="21357"/>
                    <a:pt x="6361" y="21345"/>
                    <a:pt x="6355" y="21312"/>
                  </a:cubicBezTo>
                  <a:cubicBezTo>
                    <a:pt x="6348" y="21268"/>
                    <a:pt x="6389" y="21264"/>
                    <a:pt x="6423" y="21263"/>
                  </a:cubicBezTo>
                  <a:cubicBezTo>
                    <a:pt x="6427" y="21263"/>
                    <a:pt x="6431" y="21263"/>
                    <a:pt x="6436" y="21263"/>
                  </a:cubicBezTo>
                  <a:close/>
                  <a:moveTo>
                    <a:pt x="27263" y="21039"/>
                  </a:moveTo>
                  <a:cubicBezTo>
                    <a:pt x="27352" y="21116"/>
                    <a:pt x="27413" y="21216"/>
                    <a:pt x="27523" y="21276"/>
                  </a:cubicBezTo>
                  <a:cubicBezTo>
                    <a:pt x="27548" y="21342"/>
                    <a:pt x="27567" y="21403"/>
                    <a:pt x="27476" y="21403"/>
                  </a:cubicBezTo>
                  <a:cubicBezTo>
                    <a:pt x="27463" y="21403"/>
                    <a:pt x="27447" y="21402"/>
                    <a:pt x="27428" y="21399"/>
                  </a:cubicBezTo>
                  <a:cubicBezTo>
                    <a:pt x="27422" y="21377"/>
                    <a:pt x="27417" y="21357"/>
                    <a:pt x="27396" y="21357"/>
                  </a:cubicBezTo>
                  <a:cubicBezTo>
                    <a:pt x="27390" y="21357"/>
                    <a:pt x="27382" y="21358"/>
                    <a:pt x="27373" y="21362"/>
                  </a:cubicBezTo>
                  <a:lnTo>
                    <a:pt x="27373" y="21362"/>
                  </a:lnTo>
                  <a:cubicBezTo>
                    <a:pt x="27388" y="21290"/>
                    <a:pt x="27321" y="21259"/>
                    <a:pt x="27270" y="21219"/>
                  </a:cubicBezTo>
                  <a:cubicBezTo>
                    <a:pt x="27262" y="21160"/>
                    <a:pt x="27122" y="21103"/>
                    <a:pt x="27263" y="21039"/>
                  </a:cubicBezTo>
                  <a:close/>
                  <a:moveTo>
                    <a:pt x="17588" y="21414"/>
                  </a:moveTo>
                  <a:lnTo>
                    <a:pt x="17588" y="21414"/>
                  </a:lnTo>
                  <a:cubicBezTo>
                    <a:pt x="17588" y="21414"/>
                    <a:pt x="17588" y="21414"/>
                    <a:pt x="17588" y="21415"/>
                  </a:cubicBezTo>
                  <a:lnTo>
                    <a:pt x="17584" y="21415"/>
                  </a:lnTo>
                  <a:cubicBezTo>
                    <a:pt x="17585" y="21415"/>
                    <a:pt x="17586" y="21415"/>
                    <a:pt x="17588" y="21414"/>
                  </a:cubicBezTo>
                  <a:close/>
                  <a:moveTo>
                    <a:pt x="15400" y="21191"/>
                  </a:moveTo>
                  <a:cubicBezTo>
                    <a:pt x="15535" y="21244"/>
                    <a:pt x="15402" y="21349"/>
                    <a:pt x="15471" y="21411"/>
                  </a:cubicBezTo>
                  <a:lnTo>
                    <a:pt x="15472" y="21412"/>
                  </a:lnTo>
                  <a:cubicBezTo>
                    <a:pt x="15458" y="21416"/>
                    <a:pt x="15445" y="21418"/>
                    <a:pt x="15433" y="21418"/>
                  </a:cubicBezTo>
                  <a:cubicBezTo>
                    <a:pt x="15373" y="21418"/>
                    <a:pt x="15347" y="21370"/>
                    <a:pt x="15313" y="21332"/>
                  </a:cubicBezTo>
                  <a:cubicBezTo>
                    <a:pt x="15394" y="21312"/>
                    <a:pt x="15329" y="21217"/>
                    <a:pt x="15400" y="21191"/>
                  </a:cubicBezTo>
                  <a:close/>
                  <a:moveTo>
                    <a:pt x="7103" y="21316"/>
                  </a:moveTo>
                  <a:lnTo>
                    <a:pt x="7258" y="21329"/>
                  </a:lnTo>
                  <a:cubicBezTo>
                    <a:pt x="7247" y="21405"/>
                    <a:pt x="7185" y="21424"/>
                    <a:pt x="7106" y="21425"/>
                  </a:cubicBezTo>
                  <a:lnTo>
                    <a:pt x="7106" y="21426"/>
                  </a:lnTo>
                  <a:cubicBezTo>
                    <a:pt x="7040" y="21390"/>
                    <a:pt x="7068" y="21352"/>
                    <a:pt x="7103" y="21316"/>
                  </a:cubicBezTo>
                  <a:close/>
                  <a:moveTo>
                    <a:pt x="24960" y="20958"/>
                  </a:moveTo>
                  <a:cubicBezTo>
                    <a:pt x="24995" y="20991"/>
                    <a:pt x="25040" y="21009"/>
                    <a:pt x="25087" y="21010"/>
                  </a:cubicBezTo>
                  <a:cubicBezTo>
                    <a:pt x="25129" y="21046"/>
                    <a:pt x="25172" y="21081"/>
                    <a:pt x="25178" y="21136"/>
                  </a:cubicBezTo>
                  <a:cubicBezTo>
                    <a:pt x="25161" y="21182"/>
                    <a:pt x="25168" y="21229"/>
                    <a:pt x="25181" y="21274"/>
                  </a:cubicBezTo>
                  <a:cubicBezTo>
                    <a:pt x="25198" y="21274"/>
                    <a:pt x="25213" y="21275"/>
                    <a:pt x="25230" y="21275"/>
                  </a:cubicBezTo>
                  <a:lnTo>
                    <a:pt x="25228" y="21137"/>
                  </a:lnTo>
                  <a:cubicBezTo>
                    <a:pt x="25241" y="21132"/>
                    <a:pt x="25257" y="21118"/>
                    <a:pt x="25268" y="21118"/>
                  </a:cubicBezTo>
                  <a:cubicBezTo>
                    <a:pt x="25269" y="21118"/>
                    <a:pt x="25270" y="21118"/>
                    <a:pt x="25271" y="21118"/>
                  </a:cubicBezTo>
                  <a:cubicBezTo>
                    <a:pt x="25454" y="21172"/>
                    <a:pt x="25489" y="21361"/>
                    <a:pt x="25338" y="21469"/>
                  </a:cubicBezTo>
                  <a:lnTo>
                    <a:pt x="25338" y="21471"/>
                  </a:lnTo>
                  <a:cubicBezTo>
                    <a:pt x="25230" y="21436"/>
                    <a:pt x="25256" y="21345"/>
                    <a:pt x="25230" y="21276"/>
                  </a:cubicBezTo>
                  <a:cubicBezTo>
                    <a:pt x="25213" y="21276"/>
                    <a:pt x="25198" y="21274"/>
                    <a:pt x="25181" y="21274"/>
                  </a:cubicBezTo>
                  <a:cubicBezTo>
                    <a:pt x="25155" y="21315"/>
                    <a:pt x="25212" y="21403"/>
                    <a:pt x="25123" y="21403"/>
                  </a:cubicBezTo>
                  <a:cubicBezTo>
                    <a:pt x="25116" y="21403"/>
                    <a:pt x="25108" y="21402"/>
                    <a:pt x="25099" y="21401"/>
                  </a:cubicBezTo>
                  <a:cubicBezTo>
                    <a:pt x="25015" y="21390"/>
                    <a:pt x="24892" y="21396"/>
                    <a:pt x="24904" y="21269"/>
                  </a:cubicBezTo>
                  <a:cubicBezTo>
                    <a:pt x="24906" y="21225"/>
                    <a:pt x="24906" y="21180"/>
                    <a:pt x="24902" y="21136"/>
                  </a:cubicBezTo>
                  <a:cubicBezTo>
                    <a:pt x="24929" y="21079"/>
                    <a:pt x="24875" y="21003"/>
                    <a:pt x="24960" y="20958"/>
                  </a:cubicBezTo>
                  <a:close/>
                  <a:moveTo>
                    <a:pt x="15572" y="21285"/>
                  </a:moveTo>
                  <a:cubicBezTo>
                    <a:pt x="15596" y="21285"/>
                    <a:pt x="15634" y="21311"/>
                    <a:pt x="15672" y="21338"/>
                  </a:cubicBezTo>
                  <a:cubicBezTo>
                    <a:pt x="15689" y="21318"/>
                    <a:pt x="15706" y="21296"/>
                    <a:pt x="15727" y="21296"/>
                  </a:cubicBezTo>
                  <a:cubicBezTo>
                    <a:pt x="15740" y="21296"/>
                    <a:pt x="15753" y="21303"/>
                    <a:pt x="15768" y="21322"/>
                  </a:cubicBezTo>
                  <a:cubicBezTo>
                    <a:pt x="15791" y="21348"/>
                    <a:pt x="15785" y="21383"/>
                    <a:pt x="15747" y="21396"/>
                  </a:cubicBezTo>
                  <a:cubicBezTo>
                    <a:pt x="15738" y="21400"/>
                    <a:pt x="15730" y="21401"/>
                    <a:pt x="15724" y="21401"/>
                  </a:cubicBezTo>
                  <a:cubicBezTo>
                    <a:pt x="15696" y="21401"/>
                    <a:pt x="15688" y="21374"/>
                    <a:pt x="15679" y="21350"/>
                  </a:cubicBezTo>
                  <a:cubicBezTo>
                    <a:pt x="15604" y="21382"/>
                    <a:pt x="15621" y="21439"/>
                    <a:pt x="15624" y="21494"/>
                  </a:cubicBezTo>
                  <a:cubicBezTo>
                    <a:pt x="15613" y="21495"/>
                    <a:pt x="15602" y="21496"/>
                    <a:pt x="15593" y="21496"/>
                  </a:cubicBezTo>
                  <a:cubicBezTo>
                    <a:pt x="15535" y="21496"/>
                    <a:pt x="15509" y="21469"/>
                    <a:pt x="15519" y="21410"/>
                  </a:cubicBezTo>
                  <a:lnTo>
                    <a:pt x="15519" y="21410"/>
                  </a:lnTo>
                  <a:lnTo>
                    <a:pt x="15520" y="21411"/>
                  </a:lnTo>
                  <a:cubicBezTo>
                    <a:pt x="15530" y="21401"/>
                    <a:pt x="15553" y="21392"/>
                    <a:pt x="15552" y="21385"/>
                  </a:cubicBezTo>
                  <a:cubicBezTo>
                    <a:pt x="15538" y="21310"/>
                    <a:pt x="15548" y="21285"/>
                    <a:pt x="15572" y="21285"/>
                  </a:cubicBezTo>
                  <a:close/>
                  <a:moveTo>
                    <a:pt x="5155" y="21448"/>
                  </a:moveTo>
                  <a:cubicBezTo>
                    <a:pt x="5159" y="21448"/>
                    <a:pt x="5163" y="21448"/>
                    <a:pt x="5167" y="21449"/>
                  </a:cubicBezTo>
                  <a:cubicBezTo>
                    <a:pt x="5193" y="21449"/>
                    <a:pt x="5215" y="21468"/>
                    <a:pt x="5218" y="21493"/>
                  </a:cubicBezTo>
                  <a:lnTo>
                    <a:pt x="5220" y="21492"/>
                  </a:lnTo>
                  <a:lnTo>
                    <a:pt x="5220" y="21492"/>
                  </a:lnTo>
                  <a:cubicBezTo>
                    <a:pt x="5229" y="21537"/>
                    <a:pt x="5188" y="21537"/>
                    <a:pt x="5153" y="21545"/>
                  </a:cubicBezTo>
                  <a:cubicBezTo>
                    <a:pt x="5125" y="21534"/>
                    <a:pt x="5075" y="21543"/>
                    <a:pt x="5089" y="21494"/>
                  </a:cubicBezTo>
                  <a:cubicBezTo>
                    <a:pt x="5098" y="21466"/>
                    <a:pt x="5121" y="21448"/>
                    <a:pt x="5155" y="21448"/>
                  </a:cubicBezTo>
                  <a:close/>
                  <a:moveTo>
                    <a:pt x="6014" y="21420"/>
                  </a:moveTo>
                  <a:cubicBezTo>
                    <a:pt x="6062" y="21420"/>
                    <a:pt x="6095" y="21442"/>
                    <a:pt x="6089" y="21483"/>
                  </a:cubicBezTo>
                  <a:cubicBezTo>
                    <a:pt x="6081" y="21532"/>
                    <a:pt x="6038" y="21550"/>
                    <a:pt x="5981" y="21550"/>
                  </a:cubicBezTo>
                  <a:cubicBezTo>
                    <a:pt x="5976" y="21550"/>
                    <a:pt x="5971" y="21550"/>
                    <a:pt x="5965" y="21550"/>
                  </a:cubicBezTo>
                  <a:cubicBezTo>
                    <a:pt x="5941" y="21538"/>
                    <a:pt x="5889" y="21552"/>
                    <a:pt x="5897" y="21505"/>
                  </a:cubicBezTo>
                  <a:lnTo>
                    <a:pt x="5897" y="21503"/>
                  </a:lnTo>
                  <a:cubicBezTo>
                    <a:pt x="5906" y="21452"/>
                    <a:pt x="5941" y="21423"/>
                    <a:pt x="6003" y="21420"/>
                  </a:cubicBezTo>
                  <a:cubicBezTo>
                    <a:pt x="6007" y="21420"/>
                    <a:pt x="6010" y="21420"/>
                    <a:pt x="6014" y="21420"/>
                  </a:cubicBezTo>
                  <a:close/>
                  <a:moveTo>
                    <a:pt x="4711" y="21477"/>
                  </a:moveTo>
                  <a:cubicBezTo>
                    <a:pt x="4732" y="21477"/>
                    <a:pt x="4737" y="21496"/>
                    <a:pt x="4744" y="21512"/>
                  </a:cubicBezTo>
                  <a:cubicBezTo>
                    <a:pt x="4756" y="21541"/>
                    <a:pt x="4725" y="21544"/>
                    <a:pt x="4708" y="21551"/>
                  </a:cubicBezTo>
                  <a:cubicBezTo>
                    <a:pt x="4705" y="21551"/>
                    <a:pt x="4702" y="21551"/>
                    <a:pt x="4699" y="21551"/>
                  </a:cubicBezTo>
                  <a:cubicBezTo>
                    <a:pt x="4674" y="21551"/>
                    <a:pt x="4656" y="21543"/>
                    <a:pt x="4651" y="21522"/>
                  </a:cubicBezTo>
                  <a:cubicBezTo>
                    <a:pt x="4645" y="21495"/>
                    <a:pt x="4673" y="21488"/>
                    <a:pt x="4695" y="21480"/>
                  </a:cubicBezTo>
                  <a:cubicBezTo>
                    <a:pt x="4701" y="21478"/>
                    <a:pt x="4706" y="21477"/>
                    <a:pt x="4711" y="21477"/>
                  </a:cubicBezTo>
                  <a:close/>
                  <a:moveTo>
                    <a:pt x="6356" y="21446"/>
                  </a:moveTo>
                  <a:cubicBezTo>
                    <a:pt x="6385" y="21451"/>
                    <a:pt x="6431" y="21450"/>
                    <a:pt x="6425" y="21488"/>
                  </a:cubicBezTo>
                  <a:cubicBezTo>
                    <a:pt x="6420" y="21532"/>
                    <a:pt x="6386" y="21557"/>
                    <a:pt x="6338" y="21557"/>
                  </a:cubicBezTo>
                  <a:cubicBezTo>
                    <a:pt x="6331" y="21557"/>
                    <a:pt x="6324" y="21557"/>
                    <a:pt x="6317" y="21556"/>
                  </a:cubicBezTo>
                  <a:cubicBezTo>
                    <a:pt x="6294" y="21553"/>
                    <a:pt x="6257" y="21537"/>
                    <a:pt x="6257" y="21525"/>
                  </a:cubicBezTo>
                  <a:cubicBezTo>
                    <a:pt x="6254" y="21473"/>
                    <a:pt x="6296" y="21449"/>
                    <a:pt x="6356" y="21446"/>
                  </a:cubicBezTo>
                  <a:close/>
                  <a:moveTo>
                    <a:pt x="6707" y="21281"/>
                  </a:moveTo>
                  <a:cubicBezTo>
                    <a:pt x="6714" y="21281"/>
                    <a:pt x="6720" y="21281"/>
                    <a:pt x="6726" y="21282"/>
                  </a:cubicBezTo>
                  <a:lnTo>
                    <a:pt x="6727" y="21282"/>
                  </a:lnTo>
                  <a:cubicBezTo>
                    <a:pt x="6753" y="21287"/>
                    <a:pt x="6773" y="21300"/>
                    <a:pt x="6775" y="21316"/>
                  </a:cubicBezTo>
                  <a:cubicBezTo>
                    <a:pt x="6775" y="21335"/>
                    <a:pt x="6777" y="21348"/>
                    <a:pt x="6775" y="21348"/>
                  </a:cubicBezTo>
                  <a:cubicBezTo>
                    <a:pt x="6644" y="21387"/>
                    <a:pt x="6766" y="21500"/>
                    <a:pt x="6690" y="21556"/>
                  </a:cubicBezTo>
                  <a:cubicBezTo>
                    <a:pt x="6668" y="21572"/>
                    <a:pt x="6646" y="21588"/>
                    <a:pt x="6622" y="21588"/>
                  </a:cubicBezTo>
                  <a:cubicBezTo>
                    <a:pt x="6614" y="21588"/>
                    <a:pt x="6606" y="21586"/>
                    <a:pt x="6597" y="21582"/>
                  </a:cubicBezTo>
                  <a:cubicBezTo>
                    <a:pt x="6565" y="21569"/>
                    <a:pt x="6556" y="21528"/>
                    <a:pt x="6577" y="21502"/>
                  </a:cubicBezTo>
                  <a:cubicBezTo>
                    <a:pt x="6630" y="21448"/>
                    <a:pt x="6693" y="21402"/>
                    <a:pt x="6649" y="21317"/>
                  </a:cubicBezTo>
                  <a:cubicBezTo>
                    <a:pt x="6637" y="21296"/>
                    <a:pt x="6673" y="21281"/>
                    <a:pt x="6707" y="21281"/>
                  </a:cubicBezTo>
                  <a:close/>
                  <a:moveTo>
                    <a:pt x="15887" y="21420"/>
                  </a:moveTo>
                  <a:cubicBezTo>
                    <a:pt x="15893" y="21489"/>
                    <a:pt x="15897" y="21543"/>
                    <a:pt x="15901" y="21596"/>
                  </a:cubicBezTo>
                  <a:cubicBezTo>
                    <a:pt x="15888" y="21600"/>
                    <a:pt x="15875" y="21603"/>
                    <a:pt x="15862" y="21603"/>
                  </a:cubicBezTo>
                  <a:cubicBezTo>
                    <a:pt x="15838" y="21603"/>
                    <a:pt x="15815" y="21596"/>
                    <a:pt x="15794" y="21583"/>
                  </a:cubicBezTo>
                  <a:cubicBezTo>
                    <a:pt x="15796" y="21524"/>
                    <a:pt x="15820" y="21475"/>
                    <a:pt x="15887" y="21420"/>
                  </a:cubicBezTo>
                  <a:close/>
                  <a:moveTo>
                    <a:pt x="9738" y="19079"/>
                  </a:moveTo>
                  <a:cubicBezTo>
                    <a:pt x="9739" y="19079"/>
                    <a:pt x="9740" y="19079"/>
                    <a:pt x="9741" y="19079"/>
                  </a:cubicBezTo>
                  <a:cubicBezTo>
                    <a:pt x="9788" y="19091"/>
                    <a:pt x="9767" y="19128"/>
                    <a:pt x="9760" y="19154"/>
                  </a:cubicBezTo>
                  <a:cubicBezTo>
                    <a:pt x="9750" y="19176"/>
                    <a:pt x="9738" y="19196"/>
                    <a:pt x="9724" y="19214"/>
                  </a:cubicBezTo>
                  <a:cubicBezTo>
                    <a:pt x="9648" y="19412"/>
                    <a:pt x="9574" y="19612"/>
                    <a:pt x="9493" y="19808"/>
                  </a:cubicBezTo>
                  <a:cubicBezTo>
                    <a:pt x="9288" y="20303"/>
                    <a:pt x="8972" y="20752"/>
                    <a:pt x="8705" y="21220"/>
                  </a:cubicBezTo>
                  <a:cubicBezTo>
                    <a:pt x="8642" y="21367"/>
                    <a:pt x="8576" y="21512"/>
                    <a:pt x="8456" y="21637"/>
                  </a:cubicBezTo>
                  <a:cubicBezTo>
                    <a:pt x="8476" y="21467"/>
                    <a:pt x="8550" y="21312"/>
                    <a:pt x="8646" y="21165"/>
                  </a:cubicBezTo>
                  <a:cubicBezTo>
                    <a:pt x="8855" y="20489"/>
                    <a:pt x="9206" y="19864"/>
                    <a:pt x="9597" y="19254"/>
                  </a:cubicBezTo>
                  <a:cubicBezTo>
                    <a:pt x="9614" y="19230"/>
                    <a:pt x="9641" y="19210"/>
                    <a:pt x="9663" y="19186"/>
                  </a:cubicBezTo>
                  <a:cubicBezTo>
                    <a:pt x="9669" y="19165"/>
                    <a:pt x="9672" y="19141"/>
                    <a:pt x="9685" y="19122"/>
                  </a:cubicBezTo>
                  <a:cubicBezTo>
                    <a:pt x="9697" y="19105"/>
                    <a:pt x="9724" y="19079"/>
                    <a:pt x="9738" y="19079"/>
                  </a:cubicBezTo>
                  <a:close/>
                  <a:moveTo>
                    <a:pt x="16452" y="21560"/>
                  </a:moveTo>
                  <a:cubicBezTo>
                    <a:pt x="16479" y="21560"/>
                    <a:pt x="16506" y="21561"/>
                    <a:pt x="16533" y="21564"/>
                  </a:cubicBezTo>
                  <a:cubicBezTo>
                    <a:pt x="16583" y="21570"/>
                    <a:pt x="16596" y="21613"/>
                    <a:pt x="16591" y="21653"/>
                  </a:cubicBezTo>
                  <a:cubicBezTo>
                    <a:pt x="16587" y="21673"/>
                    <a:pt x="16578" y="21703"/>
                    <a:pt x="16560" y="21711"/>
                  </a:cubicBezTo>
                  <a:cubicBezTo>
                    <a:pt x="16547" y="21717"/>
                    <a:pt x="16535" y="21719"/>
                    <a:pt x="16526" y="21719"/>
                  </a:cubicBezTo>
                  <a:cubicBezTo>
                    <a:pt x="16491" y="21719"/>
                    <a:pt x="16484" y="21683"/>
                    <a:pt x="16480" y="21657"/>
                  </a:cubicBezTo>
                  <a:lnTo>
                    <a:pt x="16480" y="21657"/>
                  </a:lnTo>
                  <a:lnTo>
                    <a:pt x="16481" y="21658"/>
                  </a:lnTo>
                  <a:cubicBezTo>
                    <a:pt x="16468" y="21580"/>
                    <a:pt x="16340" y="21663"/>
                    <a:pt x="16333" y="21562"/>
                  </a:cubicBezTo>
                  <a:cubicBezTo>
                    <a:pt x="16373" y="21562"/>
                    <a:pt x="16413" y="21560"/>
                    <a:pt x="16452" y="21560"/>
                  </a:cubicBezTo>
                  <a:close/>
                  <a:moveTo>
                    <a:pt x="20368" y="11599"/>
                  </a:moveTo>
                  <a:cubicBezTo>
                    <a:pt x="20398" y="11599"/>
                    <a:pt x="20428" y="11601"/>
                    <a:pt x="20458" y="11602"/>
                  </a:cubicBezTo>
                  <a:lnTo>
                    <a:pt x="20569" y="11788"/>
                  </a:lnTo>
                  <a:cubicBezTo>
                    <a:pt x="20574" y="11787"/>
                    <a:pt x="20578" y="11787"/>
                    <a:pt x="20582" y="11787"/>
                  </a:cubicBezTo>
                  <a:cubicBezTo>
                    <a:pt x="20599" y="11787"/>
                    <a:pt x="20610" y="11795"/>
                    <a:pt x="20613" y="11812"/>
                  </a:cubicBezTo>
                  <a:cubicBezTo>
                    <a:pt x="20715" y="11921"/>
                    <a:pt x="20897" y="11969"/>
                    <a:pt x="20972" y="12080"/>
                  </a:cubicBezTo>
                  <a:cubicBezTo>
                    <a:pt x="21047" y="12189"/>
                    <a:pt x="21016" y="12345"/>
                    <a:pt x="21056" y="12474"/>
                  </a:cubicBezTo>
                  <a:cubicBezTo>
                    <a:pt x="21111" y="12653"/>
                    <a:pt x="21179" y="12826"/>
                    <a:pt x="21257" y="12995"/>
                  </a:cubicBezTo>
                  <a:cubicBezTo>
                    <a:pt x="21460" y="13430"/>
                    <a:pt x="21489" y="13865"/>
                    <a:pt x="21275" y="14304"/>
                  </a:cubicBezTo>
                  <a:cubicBezTo>
                    <a:pt x="21204" y="14449"/>
                    <a:pt x="21167" y="14609"/>
                    <a:pt x="21167" y="14771"/>
                  </a:cubicBezTo>
                  <a:cubicBezTo>
                    <a:pt x="21158" y="14842"/>
                    <a:pt x="21112" y="14918"/>
                    <a:pt x="21198" y="14980"/>
                  </a:cubicBezTo>
                  <a:cubicBezTo>
                    <a:pt x="21284" y="14922"/>
                    <a:pt x="21245" y="14842"/>
                    <a:pt x="21250" y="14770"/>
                  </a:cubicBezTo>
                  <a:cubicBezTo>
                    <a:pt x="21280" y="14676"/>
                    <a:pt x="21284" y="14575"/>
                    <a:pt x="21365" y="14498"/>
                  </a:cubicBezTo>
                  <a:cubicBezTo>
                    <a:pt x="21358" y="14406"/>
                    <a:pt x="21425" y="14341"/>
                    <a:pt x="21473" y="14269"/>
                  </a:cubicBezTo>
                  <a:cubicBezTo>
                    <a:pt x="21494" y="14137"/>
                    <a:pt x="21608" y="14052"/>
                    <a:pt x="21690" y="13951"/>
                  </a:cubicBezTo>
                  <a:cubicBezTo>
                    <a:pt x="21819" y="14036"/>
                    <a:pt x="21775" y="14168"/>
                    <a:pt x="21811" y="14278"/>
                  </a:cubicBezTo>
                  <a:cubicBezTo>
                    <a:pt x="21708" y="14413"/>
                    <a:pt x="21712" y="14443"/>
                    <a:pt x="21841" y="14490"/>
                  </a:cubicBezTo>
                  <a:cubicBezTo>
                    <a:pt x="21847" y="14462"/>
                    <a:pt x="21838" y="14426"/>
                    <a:pt x="21884" y="14418"/>
                  </a:cubicBezTo>
                  <a:cubicBezTo>
                    <a:pt x="21890" y="14417"/>
                    <a:pt x="21896" y="14416"/>
                    <a:pt x="21901" y="14416"/>
                  </a:cubicBezTo>
                  <a:cubicBezTo>
                    <a:pt x="21956" y="14416"/>
                    <a:pt x="21954" y="14474"/>
                    <a:pt x="21985" y="14499"/>
                  </a:cubicBezTo>
                  <a:cubicBezTo>
                    <a:pt x="21999" y="14444"/>
                    <a:pt x="21983" y="14382"/>
                    <a:pt x="22036" y="14337"/>
                  </a:cubicBezTo>
                  <a:cubicBezTo>
                    <a:pt x="22094" y="14362"/>
                    <a:pt x="22076" y="14412"/>
                    <a:pt x="22090" y="14451"/>
                  </a:cubicBezTo>
                  <a:lnTo>
                    <a:pt x="22117" y="14269"/>
                  </a:lnTo>
                  <a:lnTo>
                    <a:pt x="22117" y="14269"/>
                  </a:lnTo>
                  <a:cubicBezTo>
                    <a:pt x="22213" y="14356"/>
                    <a:pt x="22205" y="14413"/>
                    <a:pt x="22090" y="14454"/>
                  </a:cubicBezTo>
                  <a:lnTo>
                    <a:pt x="22092" y="14454"/>
                  </a:lnTo>
                  <a:cubicBezTo>
                    <a:pt x="22076" y="14483"/>
                    <a:pt x="22066" y="14520"/>
                    <a:pt x="22033" y="14520"/>
                  </a:cubicBezTo>
                  <a:cubicBezTo>
                    <a:pt x="22021" y="14520"/>
                    <a:pt x="22006" y="14514"/>
                    <a:pt x="21986" y="14501"/>
                  </a:cubicBezTo>
                  <a:cubicBezTo>
                    <a:pt x="21975" y="14534"/>
                    <a:pt x="21916" y="14542"/>
                    <a:pt x="21924" y="14586"/>
                  </a:cubicBezTo>
                  <a:cubicBezTo>
                    <a:pt x="21903" y="14606"/>
                    <a:pt x="21887" y="14632"/>
                    <a:pt x="21849" y="14634"/>
                  </a:cubicBezTo>
                  <a:cubicBezTo>
                    <a:pt x="21835" y="14666"/>
                    <a:pt x="21746" y="14669"/>
                    <a:pt x="21798" y="14728"/>
                  </a:cubicBezTo>
                  <a:cubicBezTo>
                    <a:pt x="21778" y="14715"/>
                    <a:pt x="21762" y="14710"/>
                    <a:pt x="21748" y="14710"/>
                  </a:cubicBezTo>
                  <a:cubicBezTo>
                    <a:pt x="21717" y="14710"/>
                    <a:pt x="21699" y="14737"/>
                    <a:pt x="21683" y="14767"/>
                  </a:cubicBezTo>
                  <a:cubicBezTo>
                    <a:pt x="21679" y="14767"/>
                    <a:pt x="21675" y="14767"/>
                    <a:pt x="21672" y="14767"/>
                  </a:cubicBezTo>
                  <a:cubicBezTo>
                    <a:pt x="21563" y="14767"/>
                    <a:pt x="21522" y="14819"/>
                    <a:pt x="21527" y="14910"/>
                  </a:cubicBezTo>
                  <a:cubicBezTo>
                    <a:pt x="21528" y="15003"/>
                    <a:pt x="21545" y="15097"/>
                    <a:pt x="21513" y="15188"/>
                  </a:cubicBezTo>
                  <a:lnTo>
                    <a:pt x="21522" y="15188"/>
                  </a:lnTo>
                  <a:cubicBezTo>
                    <a:pt x="21528" y="15189"/>
                    <a:pt x="21534" y="15189"/>
                    <a:pt x="21540" y="15189"/>
                  </a:cubicBezTo>
                  <a:cubicBezTo>
                    <a:pt x="21580" y="15189"/>
                    <a:pt x="21613" y="15178"/>
                    <a:pt x="21635" y="15144"/>
                  </a:cubicBezTo>
                  <a:lnTo>
                    <a:pt x="21740" y="15135"/>
                  </a:lnTo>
                  <a:cubicBezTo>
                    <a:pt x="21746" y="15115"/>
                    <a:pt x="21758" y="15101"/>
                    <a:pt x="21781" y="15101"/>
                  </a:cubicBezTo>
                  <a:cubicBezTo>
                    <a:pt x="21785" y="15101"/>
                    <a:pt x="21788" y="15101"/>
                    <a:pt x="21792" y="15102"/>
                  </a:cubicBezTo>
                  <a:lnTo>
                    <a:pt x="21845" y="15087"/>
                  </a:lnTo>
                  <a:cubicBezTo>
                    <a:pt x="21854" y="15075"/>
                    <a:pt x="21855" y="15059"/>
                    <a:pt x="21849" y="15046"/>
                  </a:cubicBezTo>
                  <a:cubicBezTo>
                    <a:pt x="21883" y="15038"/>
                    <a:pt x="21917" y="15032"/>
                    <a:pt x="21946" y="15032"/>
                  </a:cubicBezTo>
                  <a:cubicBezTo>
                    <a:pt x="22002" y="15032"/>
                    <a:pt x="22041" y="15055"/>
                    <a:pt x="22038" y="15141"/>
                  </a:cubicBezTo>
                  <a:lnTo>
                    <a:pt x="22008" y="15228"/>
                  </a:lnTo>
                  <a:cubicBezTo>
                    <a:pt x="21966" y="15230"/>
                    <a:pt x="21928" y="15243"/>
                    <a:pt x="21901" y="15275"/>
                  </a:cubicBezTo>
                  <a:cubicBezTo>
                    <a:pt x="21887" y="15337"/>
                    <a:pt x="21812" y="15348"/>
                    <a:pt x="21769" y="15387"/>
                  </a:cubicBezTo>
                  <a:lnTo>
                    <a:pt x="21643" y="15465"/>
                  </a:lnTo>
                  <a:lnTo>
                    <a:pt x="21535" y="15508"/>
                  </a:lnTo>
                  <a:cubicBezTo>
                    <a:pt x="21528" y="15521"/>
                    <a:pt x="21524" y="15535"/>
                    <a:pt x="21522" y="15550"/>
                  </a:cubicBezTo>
                  <a:lnTo>
                    <a:pt x="21687" y="15550"/>
                  </a:lnTo>
                  <a:cubicBezTo>
                    <a:pt x="21696" y="15531"/>
                    <a:pt x="21705" y="15514"/>
                    <a:pt x="21734" y="15514"/>
                  </a:cubicBezTo>
                  <a:cubicBezTo>
                    <a:pt x="21731" y="15603"/>
                    <a:pt x="21790" y="15700"/>
                    <a:pt x="21689" y="15776"/>
                  </a:cubicBezTo>
                  <a:cubicBezTo>
                    <a:pt x="21668" y="15814"/>
                    <a:pt x="21628" y="15822"/>
                    <a:pt x="21585" y="15824"/>
                  </a:cubicBezTo>
                  <a:cubicBezTo>
                    <a:pt x="21564" y="15864"/>
                    <a:pt x="21494" y="15904"/>
                    <a:pt x="21532" y="15942"/>
                  </a:cubicBezTo>
                  <a:cubicBezTo>
                    <a:pt x="21640" y="16049"/>
                    <a:pt x="21574" y="16169"/>
                    <a:pt x="21585" y="16283"/>
                  </a:cubicBezTo>
                  <a:lnTo>
                    <a:pt x="21504" y="16364"/>
                  </a:lnTo>
                  <a:cubicBezTo>
                    <a:pt x="21521" y="16369"/>
                    <a:pt x="21536" y="16371"/>
                    <a:pt x="21551" y="16371"/>
                  </a:cubicBezTo>
                  <a:cubicBezTo>
                    <a:pt x="21594" y="16371"/>
                    <a:pt x="21630" y="16351"/>
                    <a:pt x="21664" y="16321"/>
                  </a:cubicBezTo>
                  <a:cubicBezTo>
                    <a:pt x="21724" y="16267"/>
                    <a:pt x="21793" y="16226"/>
                    <a:pt x="21886" y="16226"/>
                  </a:cubicBezTo>
                  <a:cubicBezTo>
                    <a:pt x="21888" y="16194"/>
                    <a:pt x="21891" y="16162"/>
                    <a:pt x="21932" y="16148"/>
                  </a:cubicBezTo>
                  <a:cubicBezTo>
                    <a:pt x="21914" y="16124"/>
                    <a:pt x="21886" y="16111"/>
                    <a:pt x="21856" y="16111"/>
                  </a:cubicBezTo>
                  <a:cubicBezTo>
                    <a:pt x="21850" y="16111"/>
                    <a:pt x="21844" y="16112"/>
                    <a:pt x="21837" y="16113"/>
                  </a:cubicBezTo>
                  <a:cubicBezTo>
                    <a:pt x="21860" y="16106"/>
                    <a:pt x="21879" y="16092"/>
                    <a:pt x="21892" y="16072"/>
                  </a:cubicBezTo>
                  <a:cubicBezTo>
                    <a:pt x="21815" y="15996"/>
                    <a:pt x="21837" y="15905"/>
                    <a:pt x="21832" y="15816"/>
                  </a:cubicBezTo>
                  <a:cubicBezTo>
                    <a:pt x="21837" y="15816"/>
                    <a:pt x="21841" y="15815"/>
                    <a:pt x="21846" y="15815"/>
                  </a:cubicBezTo>
                  <a:cubicBezTo>
                    <a:pt x="21931" y="15815"/>
                    <a:pt x="21879" y="15907"/>
                    <a:pt x="21942" y="15915"/>
                  </a:cubicBezTo>
                  <a:cubicBezTo>
                    <a:pt x="21960" y="15978"/>
                    <a:pt x="21899" y="16025"/>
                    <a:pt x="21895" y="16085"/>
                  </a:cubicBezTo>
                  <a:cubicBezTo>
                    <a:pt x="21911" y="16086"/>
                    <a:pt x="21926" y="16092"/>
                    <a:pt x="21942" y="16092"/>
                  </a:cubicBezTo>
                  <a:cubicBezTo>
                    <a:pt x="21950" y="16092"/>
                    <a:pt x="21959" y="16091"/>
                    <a:pt x="21969" y="16086"/>
                  </a:cubicBezTo>
                  <a:cubicBezTo>
                    <a:pt x="22007" y="16069"/>
                    <a:pt x="22009" y="16011"/>
                    <a:pt x="22060" y="16011"/>
                  </a:cubicBezTo>
                  <a:cubicBezTo>
                    <a:pt x="22067" y="16011"/>
                    <a:pt x="22073" y="16012"/>
                    <a:pt x="22081" y="16013"/>
                  </a:cubicBezTo>
                  <a:cubicBezTo>
                    <a:pt x="22127" y="16024"/>
                    <a:pt x="22115" y="16057"/>
                    <a:pt x="22117" y="16086"/>
                  </a:cubicBezTo>
                  <a:cubicBezTo>
                    <a:pt x="22119" y="16161"/>
                    <a:pt x="22070" y="16189"/>
                    <a:pt x="21988" y="16189"/>
                  </a:cubicBezTo>
                  <a:cubicBezTo>
                    <a:pt x="22027" y="16232"/>
                    <a:pt x="22014" y="16281"/>
                    <a:pt x="22007" y="16328"/>
                  </a:cubicBezTo>
                  <a:lnTo>
                    <a:pt x="21956" y="16345"/>
                  </a:lnTo>
                  <a:lnTo>
                    <a:pt x="21741" y="16602"/>
                  </a:lnTo>
                  <a:lnTo>
                    <a:pt x="21645" y="16610"/>
                  </a:lnTo>
                  <a:cubicBezTo>
                    <a:pt x="21639" y="16636"/>
                    <a:pt x="21634" y="16662"/>
                    <a:pt x="21629" y="16689"/>
                  </a:cubicBezTo>
                  <a:cubicBezTo>
                    <a:pt x="21542" y="16739"/>
                    <a:pt x="21457" y="16790"/>
                    <a:pt x="21416" y="16878"/>
                  </a:cubicBezTo>
                  <a:cubicBezTo>
                    <a:pt x="21488" y="16906"/>
                    <a:pt x="21481" y="16964"/>
                    <a:pt x="21485" y="17016"/>
                  </a:cubicBezTo>
                  <a:cubicBezTo>
                    <a:pt x="21489" y="17069"/>
                    <a:pt x="21486" y="17121"/>
                    <a:pt x="21542" y="17158"/>
                  </a:cubicBezTo>
                  <a:cubicBezTo>
                    <a:pt x="21552" y="17202"/>
                    <a:pt x="21542" y="17247"/>
                    <a:pt x="21515" y="17283"/>
                  </a:cubicBezTo>
                  <a:cubicBezTo>
                    <a:pt x="21469" y="17304"/>
                    <a:pt x="21413" y="17322"/>
                    <a:pt x="21471" y="17379"/>
                  </a:cubicBezTo>
                  <a:cubicBezTo>
                    <a:pt x="21477" y="17380"/>
                    <a:pt x="21483" y="17381"/>
                    <a:pt x="21488" y="17381"/>
                  </a:cubicBezTo>
                  <a:cubicBezTo>
                    <a:pt x="21512" y="17381"/>
                    <a:pt x="21529" y="17370"/>
                    <a:pt x="21540" y="17348"/>
                  </a:cubicBezTo>
                  <a:lnTo>
                    <a:pt x="21631" y="17378"/>
                  </a:lnTo>
                  <a:cubicBezTo>
                    <a:pt x="21626" y="17319"/>
                    <a:pt x="21636" y="17264"/>
                    <a:pt x="21686" y="17219"/>
                  </a:cubicBezTo>
                  <a:cubicBezTo>
                    <a:pt x="21708" y="17200"/>
                    <a:pt x="21723" y="17180"/>
                    <a:pt x="21702" y="17159"/>
                  </a:cubicBezTo>
                  <a:lnTo>
                    <a:pt x="21702" y="17159"/>
                  </a:lnTo>
                  <a:cubicBezTo>
                    <a:pt x="21713" y="17162"/>
                    <a:pt x="21723" y="17163"/>
                    <a:pt x="21733" y="17163"/>
                  </a:cubicBezTo>
                  <a:cubicBezTo>
                    <a:pt x="21807" y="17163"/>
                    <a:pt x="21844" y="17104"/>
                    <a:pt x="21875" y="17056"/>
                  </a:cubicBezTo>
                  <a:cubicBezTo>
                    <a:pt x="21914" y="16998"/>
                    <a:pt x="21971" y="16975"/>
                    <a:pt x="22052" y="16942"/>
                  </a:cubicBezTo>
                  <a:lnTo>
                    <a:pt x="22052" y="16942"/>
                  </a:lnTo>
                  <a:cubicBezTo>
                    <a:pt x="22064" y="17019"/>
                    <a:pt x="22027" y="17090"/>
                    <a:pt x="22051" y="17159"/>
                  </a:cubicBezTo>
                  <a:cubicBezTo>
                    <a:pt x="22065" y="17197"/>
                    <a:pt x="22055" y="17205"/>
                    <a:pt x="21947" y="17218"/>
                  </a:cubicBezTo>
                  <a:lnTo>
                    <a:pt x="21947" y="17219"/>
                  </a:lnTo>
                  <a:cubicBezTo>
                    <a:pt x="21895" y="17225"/>
                    <a:pt x="21895" y="17250"/>
                    <a:pt x="21900" y="17278"/>
                  </a:cubicBezTo>
                  <a:cubicBezTo>
                    <a:pt x="21908" y="17328"/>
                    <a:pt x="21937" y="17378"/>
                    <a:pt x="21899" y="17428"/>
                  </a:cubicBezTo>
                  <a:cubicBezTo>
                    <a:pt x="21840" y="17445"/>
                    <a:pt x="21825" y="17513"/>
                    <a:pt x="21755" y="17520"/>
                  </a:cubicBezTo>
                  <a:cubicBezTo>
                    <a:pt x="21698" y="17488"/>
                    <a:pt x="21716" y="17403"/>
                    <a:pt x="21635" y="17385"/>
                  </a:cubicBezTo>
                  <a:lnTo>
                    <a:pt x="21635" y="17385"/>
                  </a:lnTo>
                  <a:cubicBezTo>
                    <a:pt x="21612" y="17493"/>
                    <a:pt x="21678" y="17611"/>
                    <a:pt x="21586" y="17712"/>
                  </a:cubicBezTo>
                  <a:cubicBezTo>
                    <a:pt x="21575" y="17718"/>
                    <a:pt x="21564" y="17722"/>
                    <a:pt x="21554" y="17722"/>
                  </a:cubicBezTo>
                  <a:cubicBezTo>
                    <a:pt x="21543" y="17722"/>
                    <a:pt x="21532" y="17718"/>
                    <a:pt x="21521" y="17707"/>
                  </a:cubicBezTo>
                  <a:cubicBezTo>
                    <a:pt x="21477" y="17602"/>
                    <a:pt x="21396" y="17499"/>
                    <a:pt x="21467" y="17381"/>
                  </a:cubicBezTo>
                  <a:cubicBezTo>
                    <a:pt x="21413" y="17359"/>
                    <a:pt x="21351" y="17353"/>
                    <a:pt x="21308" y="17312"/>
                  </a:cubicBezTo>
                  <a:lnTo>
                    <a:pt x="21308" y="17312"/>
                  </a:lnTo>
                  <a:cubicBezTo>
                    <a:pt x="21330" y="17419"/>
                    <a:pt x="21225" y="17482"/>
                    <a:pt x="21189" y="17570"/>
                  </a:cubicBezTo>
                  <a:cubicBezTo>
                    <a:pt x="21220" y="17558"/>
                    <a:pt x="21246" y="17553"/>
                    <a:pt x="21268" y="17553"/>
                  </a:cubicBezTo>
                  <a:cubicBezTo>
                    <a:pt x="21360" y="17553"/>
                    <a:pt x="21389" y="17637"/>
                    <a:pt x="21432" y="17702"/>
                  </a:cubicBezTo>
                  <a:cubicBezTo>
                    <a:pt x="21476" y="17766"/>
                    <a:pt x="21482" y="17826"/>
                    <a:pt x="21415" y="17882"/>
                  </a:cubicBezTo>
                  <a:cubicBezTo>
                    <a:pt x="21296" y="17894"/>
                    <a:pt x="21289" y="18018"/>
                    <a:pt x="21165" y="18040"/>
                  </a:cubicBezTo>
                  <a:cubicBezTo>
                    <a:pt x="21105" y="18020"/>
                    <a:pt x="21098" y="17946"/>
                    <a:pt x="21055" y="17894"/>
                  </a:cubicBezTo>
                  <a:lnTo>
                    <a:pt x="21055" y="17894"/>
                  </a:lnTo>
                  <a:cubicBezTo>
                    <a:pt x="21041" y="17999"/>
                    <a:pt x="21198" y="18124"/>
                    <a:pt x="21001" y="18209"/>
                  </a:cubicBezTo>
                  <a:cubicBezTo>
                    <a:pt x="20992" y="18213"/>
                    <a:pt x="21036" y="18289"/>
                    <a:pt x="21039" y="18333"/>
                  </a:cubicBezTo>
                  <a:cubicBezTo>
                    <a:pt x="21042" y="18374"/>
                    <a:pt x="21024" y="18399"/>
                    <a:pt x="20987" y="18399"/>
                  </a:cubicBezTo>
                  <a:cubicBezTo>
                    <a:pt x="20974" y="18399"/>
                    <a:pt x="20958" y="18396"/>
                    <a:pt x="20941" y="18390"/>
                  </a:cubicBezTo>
                  <a:cubicBezTo>
                    <a:pt x="20883" y="18533"/>
                    <a:pt x="20847" y="18691"/>
                    <a:pt x="20621" y="18710"/>
                  </a:cubicBezTo>
                  <a:cubicBezTo>
                    <a:pt x="20610" y="18767"/>
                    <a:pt x="20610" y="18819"/>
                    <a:pt x="20651" y="18871"/>
                  </a:cubicBezTo>
                  <a:cubicBezTo>
                    <a:pt x="20688" y="18918"/>
                    <a:pt x="20708" y="18971"/>
                    <a:pt x="20673" y="19027"/>
                  </a:cubicBezTo>
                  <a:cubicBezTo>
                    <a:pt x="20686" y="19021"/>
                    <a:pt x="20698" y="19019"/>
                    <a:pt x="20711" y="19019"/>
                  </a:cubicBezTo>
                  <a:cubicBezTo>
                    <a:pt x="20733" y="19019"/>
                    <a:pt x="20756" y="19026"/>
                    <a:pt x="20779" y="19027"/>
                  </a:cubicBezTo>
                  <a:cubicBezTo>
                    <a:pt x="20788" y="19107"/>
                    <a:pt x="20783" y="19176"/>
                    <a:pt x="20662" y="19176"/>
                  </a:cubicBezTo>
                  <a:cubicBezTo>
                    <a:pt x="20660" y="19176"/>
                    <a:pt x="20658" y="19176"/>
                    <a:pt x="20655" y="19176"/>
                  </a:cubicBezTo>
                  <a:cubicBezTo>
                    <a:pt x="20650" y="19128"/>
                    <a:pt x="20627" y="19079"/>
                    <a:pt x="20664" y="19034"/>
                  </a:cubicBezTo>
                  <a:lnTo>
                    <a:pt x="20664" y="19034"/>
                  </a:lnTo>
                  <a:cubicBezTo>
                    <a:pt x="20648" y="19038"/>
                    <a:pt x="20634" y="19040"/>
                    <a:pt x="20623" y="19040"/>
                  </a:cubicBezTo>
                  <a:cubicBezTo>
                    <a:pt x="20546" y="19040"/>
                    <a:pt x="20568" y="18956"/>
                    <a:pt x="20534" y="18918"/>
                  </a:cubicBezTo>
                  <a:cubicBezTo>
                    <a:pt x="20510" y="18894"/>
                    <a:pt x="20478" y="18882"/>
                    <a:pt x="20444" y="18882"/>
                  </a:cubicBezTo>
                  <a:cubicBezTo>
                    <a:pt x="20390" y="18886"/>
                    <a:pt x="20432" y="18922"/>
                    <a:pt x="20430" y="18945"/>
                  </a:cubicBezTo>
                  <a:cubicBezTo>
                    <a:pt x="20419" y="19010"/>
                    <a:pt x="20327" y="19047"/>
                    <a:pt x="20345" y="19122"/>
                  </a:cubicBezTo>
                  <a:cubicBezTo>
                    <a:pt x="20248" y="19153"/>
                    <a:pt x="20181" y="19205"/>
                    <a:pt x="20182" y="19303"/>
                  </a:cubicBezTo>
                  <a:cubicBezTo>
                    <a:pt x="20174" y="19301"/>
                    <a:pt x="20168" y="19300"/>
                    <a:pt x="20161" y="19300"/>
                  </a:cubicBezTo>
                  <a:cubicBezTo>
                    <a:pt x="20128" y="19300"/>
                    <a:pt x="20119" y="19330"/>
                    <a:pt x="20104" y="19352"/>
                  </a:cubicBezTo>
                  <a:cubicBezTo>
                    <a:pt x="20118" y="19370"/>
                    <a:pt x="20140" y="19382"/>
                    <a:pt x="20163" y="19382"/>
                  </a:cubicBezTo>
                  <a:cubicBezTo>
                    <a:pt x="20170" y="19382"/>
                    <a:pt x="20178" y="19380"/>
                    <a:pt x="20186" y="19378"/>
                  </a:cubicBezTo>
                  <a:lnTo>
                    <a:pt x="20183" y="19304"/>
                  </a:lnTo>
                  <a:cubicBezTo>
                    <a:pt x="20192" y="19303"/>
                    <a:pt x="20201" y="19303"/>
                    <a:pt x="20208" y="19303"/>
                  </a:cubicBezTo>
                  <a:cubicBezTo>
                    <a:pt x="20319" y="19303"/>
                    <a:pt x="20306" y="19373"/>
                    <a:pt x="20293" y="19444"/>
                  </a:cubicBezTo>
                  <a:lnTo>
                    <a:pt x="20403" y="19441"/>
                  </a:lnTo>
                  <a:lnTo>
                    <a:pt x="20405" y="19493"/>
                  </a:lnTo>
                  <a:cubicBezTo>
                    <a:pt x="20412" y="19511"/>
                    <a:pt x="20405" y="19541"/>
                    <a:pt x="20433" y="19541"/>
                  </a:cubicBezTo>
                  <a:cubicBezTo>
                    <a:pt x="20438" y="19541"/>
                    <a:pt x="20445" y="19540"/>
                    <a:pt x="20452" y="19538"/>
                  </a:cubicBezTo>
                  <a:lnTo>
                    <a:pt x="20452" y="19538"/>
                  </a:lnTo>
                  <a:cubicBezTo>
                    <a:pt x="20457" y="19632"/>
                    <a:pt x="20394" y="19687"/>
                    <a:pt x="20301" y="19725"/>
                  </a:cubicBezTo>
                  <a:cubicBezTo>
                    <a:pt x="20302" y="19764"/>
                    <a:pt x="20277" y="19792"/>
                    <a:pt x="20246" y="19815"/>
                  </a:cubicBezTo>
                  <a:cubicBezTo>
                    <a:pt x="20159" y="19812"/>
                    <a:pt x="20132" y="19764"/>
                    <a:pt x="20136" y="19700"/>
                  </a:cubicBezTo>
                  <a:cubicBezTo>
                    <a:pt x="20139" y="19640"/>
                    <a:pt x="20107" y="19622"/>
                    <a:pt x="20057" y="19622"/>
                  </a:cubicBezTo>
                  <a:cubicBezTo>
                    <a:pt x="20047" y="19622"/>
                    <a:pt x="20037" y="19623"/>
                    <a:pt x="20027" y="19624"/>
                  </a:cubicBezTo>
                  <a:cubicBezTo>
                    <a:pt x="20018" y="19536"/>
                    <a:pt x="20136" y="19467"/>
                    <a:pt x="20079" y="19372"/>
                  </a:cubicBezTo>
                  <a:lnTo>
                    <a:pt x="20079" y="19372"/>
                  </a:lnTo>
                  <a:cubicBezTo>
                    <a:pt x="20006" y="19456"/>
                    <a:pt x="19865" y="19513"/>
                    <a:pt x="19917" y="19651"/>
                  </a:cubicBezTo>
                  <a:lnTo>
                    <a:pt x="20024" y="19629"/>
                  </a:lnTo>
                  <a:lnTo>
                    <a:pt x="20024" y="19629"/>
                  </a:lnTo>
                  <a:cubicBezTo>
                    <a:pt x="20024" y="19642"/>
                    <a:pt x="20024" y="19656"/>
                    <a:pt x="20023" y="19670"/>
                  </a:cubicBezTo>
                  <a:cubicBezTo>
                    <a:pt x="20018" y="19707"/>
                    <a:pt x="20011" y="19755"/>
                    <a:pt x="19965" y="19755"/>
                  </a:cubicBezTo>
                  <a:cubicBezTo>
                    <a:pt x="19963" y="19755"/>
                    <a:pt x="19961" y="19755"/>
                    <a:pt x="19959" y="19755"/>
                  </a:cubicBezTo>
                  <a:cubicBezTo>
                    <a:pt x="19880" y="19749"/>
                    <a:pt x="19911" y="19690"/>
                    <a:pt x="19915" y="19650"/>
                  </a:cubicBezTo>
                  <a:cubicBezTo>
                    <a:pt x="19896" y="19645"/>
                    <a:pt x="19880" y="19643"/>
                    <a:pt x="19866" y="19643"/>
                  </a:cubicBezTo>
                  <a:cubicBezTo>
                    <a:pt x="19791" y="19643"/>
                    <a:pt x="19781" y="19708"/>
                    <a:pt x="19758" y="19761"/>
                  </a:cubicBezTo>
                  <a:cubicBezTo>
                    <a:pt x="19733" y="19752"/>
                    <a:pt x="19709" y="19748"/>
                    <a:pt x="19687" y="19748"/>
                  </a:cubicBezTo>
                  <a:cubicBezTo>
                    <a:pt x="19586" y="19748"/>
                    <a:pt x="19518" y="19830"/>
                    <a:pt x="19475" y="19875"/>
                  </a:cubicBezTo>
                  <a:cubicBezTo>
                    <a:pt x="19389" y="19966"/>
                    <a:pt x="19289" y="20007"/>
                    <a:pt x="19178" y="20058"/>
                  </a:cubicBezTo>
                  <a:cubicBezTo>
                    <a:pt x="19081" y="20101"/>
                    <a:pt x="18988" y="20164"/>
                    <a:pt x="18953" y="20266"/>
                  </a:cubicBezTo>
                  <a:cubicBezTo>
                    <a:pt x="18941" y="20264"/>
                    <a:pt x="18929" y="20263"/>
                    <a:pt x="18919" y="20263"/>
                  </a:cubicBezTo>
                  <a:cubicBezTo>
                    <a:pt x="18858" y="20263"/>
                    <a:pt x="18822" y="20290"/>
                    <a:pt x="18823" y="20356"/>
                  </a:cubicBezTo>
                  <a:cubicBezTo>
                    <a:pt x="18783" y="20354"/>
                    <a:pt x="18751" y="20352"/>
                    <a:pt x="18724" y="20352"/>
                  </a:cubicBezTo>
                  <a:cubicBezTo>
                    <a:pt x="18620" y="20352"/>
                    <a:pt x="18610" y="20380"/>
                    <a:pt x="18600" y="20496"/>
                  </a:cubicBezTo>
                  <a:cubicBezTo>
                    <a:pt x="18582" y="20493"/>
                    <a:pt x="18567" y="20491"/>
                    <a:pt x="18553" y="20491"/>
                  </a:cubicBezTo>
                  <a:cubicBezTo>
                    <a:pt x="18460" y="20491"/>
                    <a:pt x="18450" y="20572"/>
                    <a:pt x="18417" y="20631"/>
                  </a:cubicBezTo>
                  <a:cubicBezTo>
                    <a:pt x="18415" y="20631"/>
                    <a:pt x="18412" y="20631"/>
                    <a:pt x="18410" y="20631"/>
                  </a:cubicBezTo>
                  <a:cubicBezTo>
                    <a:pt x="18376" y="20631"/>
                    <a:pt x="18351" y="20640"/>
                    <a:pt x="18361" y="20678"/>
                  </a:cubicBezTo>
                  <a:cubicBezTo>
                    <a:pt x="18354" y="20681"/>
                    <a:pt x="18347" y="20681"/>
                    <a:pt x="18338" y="20681"/>
                  </a:cubicBezTo>
                  <a:cubicBezTo>
                    <a:pt x="18299" y="20681"/>
                    <a:pt x="18245" y="20660"/>
                    <a:pt x="18205" y="20660"/>
                  </a:cubicBezTo>
                  <a:cubicBezTo>
                    <a:pt x="18165" y="20660"/>
                    <a:pt x="18138" y="20682"/>
                    <a:pt x="18154" y="20772"/>
                  </a:cubicBezTo>
                  <a:cubicBezTo>
                    <a:pt x="18141" y="20782"/>
                    <a:pt x="18133" y="20796"/>
                    <a:pt x="18129" y="20813"/>
                  </a:cubicBezTo>
                  <a:cubicBezTo>
                    <a:pt x="18102" y="20821"/>
                    <a:pt x="18064" y="20823"/>
                    <a:pt x="18091" y="20861"/>
                  </a:cubicBezTo>
                  <a:cubicBezTo>
                    <a:pt x="17995" y="20860"/>
                    <a:pt x="17933" y="20823"/>
                    <a:pt x="17928" y="20733"/>
                  </a:cubicBezTo>
                  <a:cubicBezTo>
                    <a:pt x="17910" y="20733"/>
                    <a:pt x="17894" y="20730"/>
                    <a:pt x="17877" y="20725"/>
                  </a:cubicBezTo>
                  <a:lnTo>
                    <a:pt x="17877" y="20725"/>
                  </a:lnTo>
                  <a:cubicBezTo>
                    <a:pt x="17872" y="20813"/>
                    <a:pt x="17951" y="20907"/>
                    <a:pt x="17849" y="20986"/>
                  </a:cubicBezTo>
                  <a:cubicBezTo>
                    <a:pt x="17814" y="21011"/>
                    <a:pt x="17782" y="21024"/>
                    <a:pt x="17753" y="21024"/>
                  </a:cubicBezTo>
                  <a:cubicBezTo>
                    <a:pt x="17707" y="21024"/>
                    <a:pt x="17669" y="20989"/>
                    <a:pt x="17642" y="20915"/>
                  </a:cubicBezTo>
                  <a:lnTo>
                    <a:pt x="17642" y="20915"/>
                  </a:lnTo>
                  <a:cubicBezTo>
                    <a:pt x="17592" y="21017"/>
                    <a:pt x="17686" y="21106"/>
                    <a:pt x="17589" y="21168"/>
                  </a:cubicBezTo>
                  <a:lnTo>
                    <a:pt x="17624" y="21215"/>
                  </a:lnTo>
                  <a:cubicBezTo>
                    <a:pt x="17657" y="21228"/>
                    <a:pt x="17683" y="21244"/>
                    <a:pt x="17661" y="21279"/>
                  </a:cubicBezTo>
                  <a:cubicBezTo>
                    <a:pt x="17637" y="21315"/>
                    <a:pt x="17605" y="21328"/>
                    <a:pt x="17567" y="21328"/>
                  </a:cubicBezTo>
                  <a:cubicBezTo>
                    <a:pt x="17549" y="21328"/>
                    <a:pt x="17529" y="21325"/>
                    <a:pt x="17509" y="21319"/>
                  </a:cubicBezTo>
                  <a:lnTo>
                    <a:pt x="17562" y="21226"/>
                  </a:lnTo>
                  <a:lnTo>
                    <a:pt x="17456" y="21191"/>
                  </a:lnTo>
                  <a:cubicBezTo>
                    <a:pt x="17452" y="21225"/>
                    <a:pt x="17431" y="21257"/>
                    <a:pt x="17400" y="21275"/>
                  </a:cubicBezTo>
                  <a:cubicBezTo>
                    <a:pt x="17389" y="21291"/>
                    <a:pt x="17378" y="21305"/>
                    <a:pt x="17367" y="21320"/>
                  </a:cubicBezTo>
                  <a:cubicBezTo>
                    <a:pt x="17368" y="21320"/>
                    <a:pt x="17369" y="21320"/>
                    <a:pt x="17370" y="21320"/>
                  </a:cubicBezTo>
                  <a:cubicBezTo>
                    <a:pt x="17401" y="21320"/>
                    <a:pt x="17431" y="21332"/>
                    <a:pt x="17462" y="21332"/>
                  </a:cubicBezTo>
                  <a:cubicBezTo>
                    <a:pt x="17475" y="21332"/>
                    <a:pt x="17489" y="21330"/>
                    <a:pt x="17503" y="21323"/>
                  </a:cubicBezTo>
                  <a:lnTo>
                    <a:pt x="17503" y="21323"/>
                  </a:lnTo>
                  <a:cubicBezTo>
                    <a:pt x="17497" y="21327"/>
                    <a:pt x="17497" y="21337"/>
                    <a:pt x="17501" y="21343"/>
                  </a:cubicBezTo>
                  <a:lnTo>
                    <a:pt x="17503" y="21344"/>
                  </a:lnTo>
                  <a:lnTo>
                    <a:pt x="17503" y="21344"/>
                  </a:lnTo>
                  <a:cubicBezTo>
                    <a:pt x="17499" y="21380"/>
                    <a:pt x="17498" y="21414"/>
                    <a:pt x="17528" y="21423"/>
                  </a:cubicBezTo>
                  <a:cubicBezTo>
                    <a:pt x="17509" y="21427"/>
                    <a:pt x="17493" y="21442"/>
                    <a:pt x="17486" y="21459"/>
                  </a:cubicBezTo>
                  <a:cubicBezTo>
                    <a:pt x="17463" y="21509"/>
                    <a:pt x="17419" y="21543"/>
                    <a:pt x="17352" y="21545"/>
                  </a:cubicBezTo>
                  <a:cubicBezTo>
                    <a:pt x="17330" y="21424"/>
                    <a:pt x="17323" y="21381"/>
                    <a:pt x="17284" y="21381"/>
                  </a:cubicBezTo>
                  <a:cubicBezTo>
                    <a:pt x="17263" y="21381"/>
                    <a:pt x="17233" y="21394"/>
                    <a:pt x="17186" y="21413"/>
                  </a:cubicBezTo>
                  <a:cubicBezTo>
                    <a:pt x="17167" y="21427"/>
                    <a:pt x="17148" y="21442"/>
                    <a:pt x="17129" y="21455"/>
                  </a:cubicBezTo>
                  <a:cubicBezTo>
                    <a:pt x="17203" y="21459"/>
                    <a:pt x="17232" y="21517"/>
                    <a:pt x="17280" y="21549"/>
                  </a:cubicBezTo>
                  <a:cubicBezTo>
                    <a:pt x="17280" y="21583"/>
                    <a:pt x="17295" y="21624"/>
                    <a:pt x="17234" y="21634"/>
                  </a:cubicBezTo>
                  <a:lnTo>
                    <a:pt x="17137" y="21692"/>
                  </a:lnTo>
                  <a:cubicBezTo>
                    <a:pt x="17097" y="21682"/>
                    <a:pt x="17037" y="21704"/>
                    <a:pt x="17028" y="21643"/>
                  </a:cubicBezTo>
                  <a:cubicBezTo>
                    <a:pt x="16984" y="21595"/>
                    <a:pt x="16994" y="21545"/>
                    <a:pt x="17026" y="21495"/>
                  </a:cubicBezTo>
                  <a:lnTo>
                    <a:pt x="17026" y="21495"/>
                  </a:lnTo>
                  <a:cubicBezTo>
                    <a:pt x="16879" y="21507"/>
                    <a:pt x="16753" y="21544"/>
                    <a:pt x="16700" y="21732"/>
                  </a:cubicBezTo>
                  <a:cubicBezTo>
                    <a:pt x="16647" y="21618"/>
                    <a:pt x="16658" y="21493"/>
                    <a:pt x="16529" y="21493"/>
                  </a:cubicBezTo>
                  <a:cubicBezTo>
                    <a:pt x="16517" y="21493"/>
                    <a:pt x="16505" y="21494"/>
                    <a:pt x="16491" y="21496"/>
                  </a:cubicBezTo>
                  <a:cubicBezTo>
                    <a:pt x="16480" y="21498"/>
                    <a:pt x="16469" y="21498"/>
                    <a:pt x="16458" y="21498"/>
                  </a:cubicBezTo>
                  <a:cubicBezTo>
                    <a:pt x="16387" y="21498"/>
                    <a:pt x="16325" y="21469"/>
                    <a:pt x="16265" y="21439"/>
                  </a:cubicBezTo>
                  <a:lnTo>
                    <a:pt x="16140" y="21451"/>
                  </a:lnTo>
                  <a:cubicBezTo>
                    <a:pt x="16151" y="21463"/>
                    <a:pt x="16163" y="21474"/>
                    <a:pt x="16177" y="21482"/>
                  </a:cubicBezTo>
                  <a:cubicBezTo>
                    <a:pt x="16234" y="21509"/>
                    <a:pt x="16294" y="21541"/>
                    <a:pt x="16251" y="21603"/>
                  </a:cubicBezTo>
                  <a:cubicBezTo>
                    <a:pt x="16235" y="21627"/>
                    <a:pt x="16210" y="21637"/>
                    <a:pt x="16184" y="21637"/>
                  </a:cubicBezTo>
                  <a:cubicBezTo>
                    <a:pt x="16159" y="21637"/>
                    <a:pt x="16133" y="21628"/>
                    <a:pt x="16111" y="21613"/>
                  </a:cubicBezTo>
                  <a:cubicBezTo>
                    <a:pt x="16075" y="21590"/>
                    <a:pt x="16038" y="21588"/>
                    <a:pt x="15999" y="21588"/>
                  </a:cubicBezTo>
                  <a:cubicBezTo>
                    <a:pt x="15991" y="21588"/>
                    <a:pt x="15982" y="21588"/>
                    <a:pt x="15974" y="21588"/>
                  </a:cubicBezTo>
                  <a:cubicBezTo>
                    <a:pt x="15969" y="21588"/>
                    <a:pt x="15964" y="21588"/>
                    <a:pt x="15958" y="21588"/>
                  </a:cubicBezTo>
                  <a:cubicBezTo>
                    <a:pt x="15933" y="21500"/>
                    <a:pt x="16002" y="21415"/>
                    <a:pt x="15970" y="21327"/>
                  </a:cubicBezTo>
                  <a:cubicBezTo>
                    <a:pt x="15894" y="21247"/>
                    <a:pt x="15781" y="21234"/>
                    <a:pt x="15672" y="21212"/>
                  </a:cubicBezTo>
                  <a:cubicBezTo>
                    <a:pt x="15555" y="21188"/>
                    <a:pt x="15491" y="21130"/>
                    <a:pt x="15522" y="21020"/>
                  </a:cubicBezTo>
                  <a:cubicBezTo>
                    <a:pt x="15505" y="21020"/>
                    <a:pt x="15488" y="21016"/>
                    <a:pt x="15471" y="21011"/>
                  </a:cubicBezTo>
                  <a:cubicBezTo>
                    <a:pt x="15417" y="20987"/>
                    <a:pt x="15385" y="20972"/>
                    <a:pt x="15363" y="20972"/>
                  </a:cubicBezTo>
                  <a:cubicBezTo>
                    <a:pt x="15331" y="20972"/>
                    <a:pt x="15322" y="21003"/>
                    <a:pt x="15299" y="21080"/>
                  </a:cubicBezTo>
                  <a:lnTo>
                    <a:pt x="15313" y="21333"/>
                  </a:lnTo>
                  <a:lnTo>
                    <a:pt x="15313" y="21333"/>
                  </a:lnTo>
                  <a:lnTo>
                    <a:pt x="15312" y="21331"/>
                  </a:lnTo>
                  <a:cubicBezTo>
                    <a:pt x="15058" y="21242"/>
                    <a:pt x="14815" y="21140"/>
                    <a:pt x="14621" y="20970"/>
                  </a:cubicBezTo>
                  <a:cubicBezTo>
                    <a:pt x="14602" y="20979"/>
                    <a:pt x="14587" y="20984"/>
                    <a:pt x="14575" y="20984"/>
                  </a:cubicBezTo>
                  <a:cubicBezTo>
                    <a:pt x="14535" y="20984"/>
                    <a:pt x="14521" y="20941"/>
                    <a:pt x="14498" y="20914"/>
                  </a:cubicBezTo>
                  <a:cubicBezTo>
                    <a:pt x="14357" y="20853"/>
                    <a:pt x="14179" y="20876"/>
                    <a:pt x="14056" y="20772"/>
                  </a:cubicBezTo>
                  <a:lnTo>
                    <a:pt x="14197" y="20539"/>
                  </a:lnTo>
                  <a:cubicBezTo>
                    <a:pt x="14170" y="20444"/>
                    <a:pt x="14241" y="20367"/>
                    <a:pt x="14256" y="20263"/>
                  </a:cubicBezTo>
                  <a:cubicBezTo>
                    <a:pt x="14406" y="20353"/>
                    <a:pt x="14416" y="20520"/>
                    <a:pt x="14558" y="20599"/>
                  </a:cubicBezTo>
                  <a:cubicBezTo>
                    <a:pt x="14655" y="20565"/>
                    <a:pt x="14639" y="20489"/>
                    <a:pt x="14647" y="20425"/>
                  </a:cubicBezTo>
                  <a:cubicBezTo>
                    <a:pt x="14659" y="20343"/>
                    <a:pt x="14660" y="20260"/>
                    <a:pt x="14666" y="20177"/>
                  </a:cubicBezTo>
                  <a:cubicBezTo>
                    <a:pt x="14751" y="20209"/>
                    <a:pt x="14752" y="20284"/>
                    <a:pt x="14787" y="20342"/>
                  </a:cubicBezTo>
                  <a:cubicBezTo>
                    <a:pt x="14834" y="20418"/>
                    <a:pt x="14866" y="20455"/>
                    <a:pt x="14904" y="20455"/>
                  </a:cubicBezTo>
                  <a:cubicBezTo>
                    <a:pt x="14941" y="20455"/>
                    <a:pt x="14984" y="20419"/>
                    <a:pt x="15050" y="20347"/>
                  </a:cubicBezTo>
                  <a:cubicBezTo>
                    <a:pt x="15155" y="20399"/>
                    <a:pt x="15100" y="20538"/>
                    <a:pt x="15232" y="20587"/>
                  </a:cubicBezTo>
                  <a:cubicBezTo>
                    <a:pt x="15305" y="20504"/>
                    <a:pt x="15315" y="20410"/>
                    <a:pt x="15306" y="20312"/>
                  </a:cubicBezTo>
                  <a:cubicBezTo>
                    <a:pt x="15325" y="20242"/>
                    <a:pt x="15413" y="20219"/>
                    <a:pt x="15451" y="20161"/>
                  </a:cubicBezTo>
                  <a:cubicBezTo>
                    <a:pt x="15459" y="20149"/>
                    <a:pt x="15469" y="20144"/>
                    <a:pt x="15480" y="20144"/>
                  </a:cubicBezTo>
                  <a:cubicBezTo>
                    <a:pt x="15497" y="20144"/>
                    <a:pt x="15516" y="20157"/>
                    <a:pt x="15530" y="20174"/>
                  </a:cubicBezTo>
                  <a:cubicBezTo>
                    <a:pt x="15549" y="20230"/>
                    <a:pt x="15559" y="20310"/>
                    <a:pt x="15635" y="20310"/>
                  </a:cubicBezTo>
                  <a:cubicBezTo>
                    <a:pt x="15635" y="20310"/>
                    <a:pt x="15636" y="20310"/>
                    <a:pt x="15636" y="20310"/>
                  </a:cubicBezTo>
                  <a:cubicBezTo>
                    <a:pt x="15736" y="20309"/>
                    <a:pt x="15724" y="20217"/>
                    <a:pt x="15744" y="20156"/>
                  </a:cubicBezTo>
                  <a:cubicBezTo>
                    <a:pt x="15769" y="20079"/>
                    <a:pt x="15715" y="19990"/>
                    <a:pt x="15793" y="19922"/>
                  </a:cubicBezTo>
                  <a:cubicBezTo>
                    <a:pt x="15810" y="19957"/>
                    <a:pt x="15826" y="19991"/>
                    <a:pt x="15843" y="20027"/>
                  </a:cubicBezTo>
                  <a:cubicBezTo>
                    <a:pt x="15856" y="20055"/>
                    <a:pt x="15873" y="20085"/>
                    <a:pt x="15909" y="20085"/>
                  </a:cubicBezTo>
                  <a:cubicBezTo>
                    <a:pt x="15917" y="20085"/>
                    <a:pt x="15926" y="20084"/>
                    <a:pt x="15936" y="20080"/>
                  </a:cubicBezTo>
                  <a:cubicBezTo>
                    <a:pt x="15973" y="20067"/>
                    <a:pt x="15969" y="20033"/>
                    <a:pt x="15966" y="20003"/>
                  </a:cubicBezTo>
                  <a:cubicBezTo>
                    <a:pt x="15960" y="19951"/>
                    <a:pt x="15937" y="19894"/>
                    <a:pt x="15955" y="19849"/>
                  </a:cubicBezTo>
                  <a:cubicBezTo>
                    <a:pt x="15964" y="19826"/>
                    <a:pt x="15973" y="19818"/>
                    <a:pt x="15981" y="19818"/>
                  </a:cubicBezTo>
                  <a:cubicBezTo>
                    <a:pt x="15999" y="19818"/>
                    <a:pt x="16015" y="19862"/>
                    <a:pt x="16036" y="19862"/>
                  </a:cubicBezTo>
                  <a:cubicBezTo>
                    <a:pt x="16036" y="19862"/>
                    <a:pt x="16036" y="19862"/>
                    <a:pt x="16037" y="19862"/>
                  </a:cubicBezTo>
                  <a:lnTo>
                    <a:pt x="16058" y="19900"/>
                  </a:lnTo>
                  <a:cubicBezTo>
                    <a:pt x="16093" y="19964"/>
                    <a:pt x="16112" y="19996"/>
                    <a:pt x="16138" y="19996"/>
                  </a:cubicBezTo>
                  <a:cubicBezTo>
                    <a:pt x="16163" y="19996"/>
                    <a:pt x="16194" y="19966"/>
                    <a:pt x="16250" y="19908"/>
                  </a:cubicBezTo>
                  <a:cubicBezTo>
                    <a:pt x="16266" y="19908"/>
                    <a:pt x="16288" y="19911"/>
                    <a:pt x="16304" y="19911"/>
                  </a:cubicBezTo>
                  <a:cubicBezTo>
                    <a:pt x="16313" y="19911"/>
                    <a:pt x="16320" y="19910"/>
                    <a:pt x="16322" y="19907"/>
                  </a:cubicBezTo>
                  <a:cubicBezTo>
                    <a:pt x="16440" y="19749"/>
                    <a:pt x="16618" y="19670"/>
                    <a:pt x="16818" y="19616"/>
                  </a:cubicBezTo>
                  <a:cubicBezTo>
                    <a:pt x="16958" y="19578"/>
                    <a:pt x="17072" y="19504"/>
                    <a:pt x="17150" y="19397"/>
                  </a:cubicBezTo>
                  <a:cubicBezTo>
                    <a:pt x="17217" y="19303"/>
                    <a:pt x="17310" y="19230"/>
                    <a:pt x="17417" y="19184"/>
                  </a:cubicBezTo>
                  <a:cubicBezTo>
                    <a:pt x="17587" y="19108"/>
                    <a:pt x="17657" y="18914"/>
                    <a:pt x="17811" y="18858"/>
                  </a:cubicBezTo>
                  <a:cubicBezTo>
                    <a:pt x="17985" y="18795"/>
                    <a:pt x="18153" y="18743"/>
                    <a:pt x="18267" y="18611"/>
                  </a:cubicBezTo>
                  <a:cubicBezTo>
                    <a:pt x="18375" y="18487"/>
                    <a:pt x="18582" y="18479"/>
                    <a:pt x="18676" y="18334"/>
                  </a:cubicBezTo>
                  <a:cubicBezTo>
                    <a:pt x="18755" y="18212"/>
                    <a:pt x="18881" y="18115"/>
                    <a:pt x="18986" y="18009"/>
                  </a:cubicBezTo>
                  <a:cubicBezTo>
                    <a:pt x="19181" y="17814"/>
                    <a:pt x="19430" y="17669"/>
                    <a:pt x="19615" y="17473"/>
                  </a:cubicBezTo>
                  <a:cubicBezTo>
                    <a:pt x="19726" y="17354"/>
                    <a:pt x="19857" y="17255"/>
                    <a:pt x="20002" y="17181"/>
                  </a:cubicBezTo>
                  <a:cubicBezTo>
                    <a:pt x="20047" y="17158"/>
                    <a:pt x="20096" y="17145"/>
                    <a:pt x="20145" y="17143"/>
                  </a:cubicBezTo>
                  <a:cubicBezTo>
                    <a:pt x="20395" y="17126"/>
                    <a:pt x="20619" y="16980"/>
                    <a:pt x="20733" y="16758"/>
                  </a:cubicBezTo>
                  <a:cubicBezTo>
                    <a:pt x="20893" y="16544"/>
                    <a:pt x="20930" y="16295"/>
                    <a:pt x="21009" y="16059"/>
                  </a:cubicBezTo>
                  <a:cubicBezTo>
                    <a:pt x="21074" y="15780"/>
                    <a:pt x="20990" y="15507"/>
                    <a:pt x="20974" y="15231"/>
                  </a:cubicBezTo>
                  <a:cubicBezTo>
                    <a:pt x="20928" y="15110"/>
                    <a:pt x="20911" y="14985"/>
                    <a:pt x="20893" y="14860"/>
                  </a:cubicBezTo>
                  <a:cubicBezTo>
                    <a:pt x="20753" y="14455"/>
                    <a:pt x="20696" y="14042"/>
                    <a:pt x="20757" y="13620"/>
                  </a:cubicBezTo>
                  <a:cubicBezTo>
                    <a:pt x="20790" y="13388"/>
                    <a:pt x="20722" y="13166"/>
                    <a:pt x="20595" y="12959"/>
                  </a:cubicBezTo>
                  <a:cubicBezTo>
                    <a:pt x="20491" y="12790"/>
                    <a:pt x="20388" y="12623"/>
                    <a:pt x="20285" y="12454"/>
                  </a:cubicBezTo>
                  <a:cubicBezTo>
                    <a:pt x="20161" y="12255"/>
                    <a:pt x="20105" y="12040"/>
                    <a:pt x="20093" y="11818"/>
                  </a:cubicBezTo>
                  <a:cubicBezTo>
                    <a:pt x="20085" y="11630"/>
                    <a:pt x="20109" y="11614"/>
                    <a:pt x="20325" y="11600"/>
                  </a:cubicBezTo>
                  <a:cubicBezTo>
                    <a:pt x="20339" y="11599"/>
                    <a:pt x="20353" y="11599"/>
                    <a:pt x="20368" y="11599"/>
                  </a:cubicBezTo>
                  <a:close/>
                  <a:moveTo>
                    <a:pt x="5567" y="21631"/>
                  </a:moveTo>
                  <a:cubicBezTo>
                    <a:pt x="5596" y="21631"/>
                    <a:pt x="5623" y="21640"/>
                    <a:pt x="5642" y="21672"/>
                  </a:cubicBezTo>
                  <a:cubicBezTo>
                    <a:pt x="5649" y="21683"/>
                    <a:pt x="5626" y="21716"/>
                    <a:pt x="5607" y="21725"/>
                  </a:cubicBezTo>
                  <a:cubicBezTo>
                    <a:pt x="5589" y="21732"/>
                    <a:pt x="5573" y="21736"/>
                    <a:pt x="5558" y="21736"/>
                  </a:cubicBezTo>
                  <a:cubicBezTo>
                    <a:pt x="5516" y="21736"/>
                    <a:pt x="5485" y="21707"/>
                    <a:pt x="5456" y="21659"/>
                  </a:cubicBezTo>
                  <a:cubicBezTo>
                    <a:pt x="5474" y="21648"/>
                    <a:pt x="5480" y="21641"/>
                    <a:pt x="5488" y="21640"/>
                  </a:cubicBezTo>
                  <a:cubicBezTo>
                    <a:pt x="5514" y="21637"/>
                    <a:pt x="5541" y="21631"/>
                    <a:pt x="5567" y="21631"/>
                  </a:cubicBezTo>
                  <a:close/>
                  <a:moveTo>
                    <a:pt x="5947" y="21642"/>
                  </a:moveTo>
                  <a:cubicBezTo>
                    <a:pt x="5974" y="21642"/>
                    <a:pt x="5998" y="21648"/>
                    <a:pt x="6004" y="21679"/>
                  </a:cubicBezTo>
                  <a:cubicBezTo>
                    <a:pt x="6002" y="21712"/>
                    <a:pt x="5975" y="21737"/>
                    <a:pt x="5942" y="21737"/>
                  </a:cubicBezTo>
                  <a:cubicBezTo>
                    <a:pt x="5941" y="21737"/>
                    <a:pt x="5939" y="21737"/>
                    <a:pt x="5938" y="21736"/>
                  </a:cubicBezTo>
                  <a:cubicBezTo>
                    <a:pt x="5902" y="21736"/>
                    <a:pt x="5870" y="21717"/>
                    <a:pt x="5873" y="21681"/>
                  </a:cubicBezTo>
                  <a:cubicBezTo>
                    <a:pt x="5875" y="21657"/>
                    <a:pt x="5897" y="21644"/>
                    <a:pt x="5926" y="21643"/>
                  </a:cubicBezTo>
                  <a:lnTo>
                    <a:pt x="5927" y="21643"/>
                  </a:lnTo>
                  <a:cubicBezTo>
                    <a:pt x="5934" y="21642"/>
                    <a:pt x="5941" y="21642"/>
                    <a:pt x="5947" y="21642"/>
                  </a:cubicBezTo>
                  <a:close/>
                  <a:moveTo>
                    <a:pt x="27117" y="21220"/>
                  </a:moveTo>
                  <a:cubicBezTo>
                    <a:pt x="27144" y="21220"/>
                    <a:pt x="27180" y="21247"/>
                    <a:pt x="27215" y="21272"/>
                  </a:cubicBezTo>
                  <a:cubicBezTo>
                    <a:pt x="27255" y="21301"/>
                    <a:pt x="27254" y="21379"/>
                    <a:pt x="27317" y="21379"/>
                  </a:cubicBezTo>
                  <a:cubicBezTo>
                    <a:pt x="27331" y="21379"/>
                    <a:pt x="27348" y="21375"/>
                    <a:pt x="27369" y="21367"/>
                  </a:cubicBezTo>
                  <a:lnTo>
                    <a:pt x="27369" y="21367"/>
                  </a:lnTo>
                  <a:cubicBezTo>
                    <a:pt x="27305" y="21425"/>
                    <a:pt x="27374" y="21445"/>
                    <a:pt x="27413" y="21473"/>
                  </a:cubicBezTo>
                  <a:cubicBezTo>
                    <a:pt x="27419" y="21529"/>
                    <a:pt x="27449" y="21598"/>
                    <a:pt x="27350" y="21598"/>
                  </a:cubicBezTo>
                  <a:cubicBezTo>
                    <a:pt x="27340" y="21598"/>
                    <a:pt x="27330" y="21598"/>
                    <a:pt x="27318" y="21596"/>
                  </a:cubicBezTo>
                  <a:lnTo>
                    <a:pt x="27318" y="21596"/>
                  </a:lnTo>
                  <a:lnTo>
                    <a:pt x="27319" y="21599"/>
                  </a:lnTo>
                  <a:cubicBezTo>
                    <a:pt x="27311" y="21587"/>
                    <a:pt x="27302" y="21582"/>
                    <a:pt x="27292" y="21582"/>
                  </a:cubicBezTo>
                  <a:cubicBezTo>
                    <a:pt x="27285" y="21582"/>
                    <a:pt x="27277" y="21585"/>
                    <a:pt x="27269" y="21590"/>
                  </a:cubicBezTo>
                  <a:cubicBezTo>
                    <a:pt x="27300" y="21506"/>
                    <a:pt x="27246" y="21471"/>
                    <a:pt x="27162" y="21455"/>
                  </a:cubicBezTo>
                  <a:cubicBezTo>
                    <a:pt x="27188" y="21400"/>
                    <a:pt x="27130" y="21375"/>
                    <a:pt x="27105" y="21339"/>
                  </a:cubicBezTo>
                  <a:lnTo>
                    <a:pt x="27105" y="21339"/>
                  </a:lnTo>
                  <a:cubicBezTo>
                    <a:pt x="27064" y="21399"/>
                    <a:pt x="27083" y="21438"/>
                    <a:pt x="27160" y="21456"/>
                  </a:cubicBezTo>
                  <a:cubicBezTo>
                    <a:pt x="27137" y="21486"/>
                    <a:pt x="27158" y="21515"/>
                    <a:pt x="27161" y="21546"/>
                  </a:cubicBezTo>
                  <a:cubicBezTo>
                    <a:pt x="27195" y="21551"/>
                    <a:pt x="27207" y="21596"/>
                    <a:pt x="27245" y="21596"/>
                  </a:cubicBezTo>
                  <a:cubicBezTo>
                    <a:pt x="27251" y="21596"/>
                    <a:pt x="27259" y="21595"/>
                    <a:pt x="27268" y="21591"/>
                  </a:cubicBezTo>
                  <a:lnTo>
                    <a:pt x="27268" y="21591"/>
                  </a:lnTo>
                  <a:cubicBezTo>
                    <a:pt x="27244" y="21622"/>
                    <a:pt x="27263" y="21654"/>
                    <a:pt x="27264" y="21687"/>
                  </a:cubicBezTo>
                  <a:cubicBezTo>
                    <a:pt x="27280" y="21688"/>
                    <a:pt x="27296" y="21690"/>
                    <a:pt x="27312" y="21694"/>
                  </a:cubicBezTo>
                  <a:cubicBezTo>
                    <a:pt x="27312" y="21712"/>
                    <a:pt x="27314" y="21740"/>
                    <a:pt x="27290" y="21740"/>
                  </a:cubicBezTo>
                  <a:cubicBezTo>
                    <a:pt x="27289" y="21740"/>
                    <a:pt x="27288" y="21740"/>
                    <a:pt x="27288" y="21740"/>
                  </a:cubicBezTo>
                  <a:cubicBezTo>
                    <a:pt x="27256" y="21739"/>
                    <a:pt x="27244" y="21715"/>
                    <a:pt x="27259" y="21688"/>
                  </a:cubicBezTo>
                  <a:cubicBezTo>
                    <a:pt x="27176" y="21684"/>
                    <a:pt x="27166" y="21615"/>
                    <a:pt x="27124" y="21574"/>
                  </a:cubicBezTo>
                  <a:cubicBezTo>
                    <a:pt x="27107" y="21556"/>
                    <a:pt x="27091" y="21539"/>
                    <a:pt x="27072" y="21524"/>
                  </a:cubicBezTo>
                  <a:cubicBezTo>
                    <a:pt x="26978" y="21450"/>
                    <a:pt x="26981" y="21379"/>
                    <a:pt x="27075" y="21307"/>
                  </a:cubicBezTo>
                  <a:cubicBezTo>
                    <a:pt x="27076" y="21242"/>
                    <a:pt x="27093" y="21220"/>
                    <a:pt x="27117" y="21220"/>
                  </a:cubicBezTo>
                  <a:close/>
                  <a:moveTo>
                    <a:pt x="6570" y="21667"/>
                  </a:moveTo>
                  <a:cubicBezTo>
                    <a:pt x="6597" y="21667"/>
                    <a:pt x="6622" y="21683"/>
                    <a:pt x="6633" y="21709"/>
                  </a:cubicBezTo>
                  <a:cubicBezTo>
                    <a:pt x="6637" y="21736"/>
                    <a:pt x="6619" y="21752"/>
                    <a:pt x="6592" y="21758"/>
                  </a:cubicBezTo>
                  <a:cubicBezTo>
                    <a:pt x="6584" y="21760"/>
                    <a:pt x="6576" y="21760"/>
                    <a:pt x="6569" y="21760"/>
                  </a:cubicBezTo>
                  <a:cubicBezTo>
                    <a:pt x="6541" y="21760"/>
                    <a:pt x="6520" y="21747"/>
                    <a:pt x="6512" y="21719"/>
                  </a:cubicBezTo>
                  <a:cubicBezTo>
                    <a:pt x="6504" y="21692"/>
                    <a:pt x="6524" y="21676"/>
                    <a:pt x="6551" y="21670"/>
                  </a:cubicBezTo>
                  <a:cubicBezTo>
                    <a:pt x="6557" y="21668"/>
                    <a:pt x="6564" y="21667"/>
                    <a:pt x="6570" y="21667"/>
                  </a:cubicBezTo>
                  <a:close/>
                  <a:moveTo>
                    <a:pt x="6310" y="21648"/>
                  </a:moveTo>
                  <a:cubicBezTo>
                    <a:pt x="6349" y="21648"/>
                    <a:pt x="6375" y="21664"/>
                    <a:pt x="6370" y="21703"/>
                  </a:cubicBezTo>
                  <a:cubicBezTo>
                    <a:pt x="6366" y="21741"/>
                    <a:pt x="6333" y="21761"/>
                    <a:pt x="6284" y="21761"/>
                  </a:cubicBezTo>
                  <a:cubicBezTo>
                    <a:pt x="6283" y="21761"/>
                    <a:pt x="6282" y="21761"/>
                    <a:pt x="6280" y="21761"/>
                  </a:cubicBezTo>
                  <a:cubicBezTo>
                    <a:pt x="6231" y="21760"/>
                    <a:pt x="6191" y="21740"/>
                    <a:pt x="6192" y="21700"/>
                  </a:cubicBezTo>
                  <a:cubicBezTo>
                    <a:pt x="6193" y="21654"/>
                    <a:pt x="6246" y="21652"/>
                    <a:pt x="6286" y="21650"/>
                  </a:cubicBezTo>
                  <a:cubicBezTo>
                    <a:pt x="6295" y="21648"/>
                    <a:pt x="6303" y="21648"/>
                    <a:pt x="6310" y="21648"/>
                  </a:cubicBezTo>
                  <a:close/>
                  <a:moveTo>
                    <a:pt x="4638" y="21674"/>
                  </a:moveTo>
                  <a:cubicBezTo>
                    <a:pt x="4646" y="21674"/>
                    <a:pt x="4654" y="21674"/>
                    <a:pt x="4661" y="21676"/>
                  </a:cubicBezTo>
                  <a:cubicBezTo>
                    <a:pt x="4680" y="21679"/>
                    <a:pt x="4711" y="21690"/>
                    <a:pt x="4697" y="21719"/>
                  </a:cubicBezTo>
                  <a:cubicBezTo>
                    <a:pt x="4689" y="21747"/>
                    <a:pt x="4664" y="21767"/>
                    <a:pt x="4636" y="21767"/>
                  </a:cubicBezTo>
                  <a:cubicBezTo>
                    <a:pt x="4632" y="21767"/>
                    <a:pt x="4629" y="21767"/>
                    <a:pt x="4625" y="21766"/>
                  </a:cubicBezTo>
                  <a:cubicBezTo>
                    <a:pt x="4593" y="21766"/>
                    <a:pt x="4569" y="21736"/>
                    <a:pt x="4579" y="21706"/>
                  </a:cubicBezTo>
                  <a:cubicBezTo>
                    <a:pt x="4586" y="21682"/>
                    <a:pt x="4612" y="21674"/>
                    <a:pt x="4638" y="21674"/>
                  </a:cubicBezTo>
                  <a:close/>
                  <a:moveTo>
                    <a:pt x="6890" y="21475"/>
                  </a:moveTo>
                  <a:cubicBezTo>
                    <a:pt x="6928" y="21514"/>
                    <a:pt x="6911" y="21555"/>
                    <a:pt x="6897" y="21594"/>
                  </a:cubicBezTo>
                  <a:lnTo>
                    <a:pt x="6892" y="21597"/>
                  </a:lnTo>
                  <a:lnTo>
                    <a:pt x="6885" y="21690"/>
                  </a:lnTo>
                  <a:cubicBezTo>
                    <a:pt x="6879" y="21739"/>
                    <a:pt x="6852" y="21778"/>
                    <a:pt x="6806" y="21778"/>
                  </a:cubicBezTo>
                  <a:cubicBezTo>
                    <a:pt x="6794" y="21778"/>
                    <a:pt x="6781" y="21775"/>
                    <a:pt x="6766" y="21770"/>
                  </a:cubicBezTo>
                  <a:cubicBezTo>
                    <a:pt x="6696" y="21744"/>
                    <a:pt x="6737" y="21701"/>
                    <a:pt x="6779" y="21670"/>
                  </a:cubicBezTo>
                  <a:cubicBezTo>
                    <a:pt x="6783" y="21639"/>
                    <a:pt x="6788" y="21608"/>
                    <a:pt x="6792" y="21577"/>
                  </a:cubicBezTo>
                  <a:cubicBezTo>
                    <a:pt x="6819" y="21539"/>
                    <a:pt x="6831" y="21490"/>
                    <a:pt x="6890" y="21475"/>
                  </a:cubicBezTo>
                  <a:close/>
                  <a:moveTo>
                    <a:pt x="17114" y="21735"/>
                  </a:moveTo>
                  <a:cubicBezTo>
                    <a:pt x="17088" y="21769"/>
                    <a:pt x="17046" y="21780"/>
                    <a:pt x="16993" y="21780"/>
                  </a:cubicBezTo>
                  <a:cubicBezTo>
                    <a:pt x="16993" y="21780"/>
                    <a:pt x="16993" y="21780"/>
                    <a:pt x="16993" y="21780"/>
                  </a:cubicBezTo>
                  <a:lnTo>
                    <a:pt x="16993" y="21780"/>
                  </a:lnTo>
                  <a:cubicBezTo>
                    <a:pt x="17045" y="21780"/>
                    <a:pt x="17088" y="21769"/>
                    <a:pt x="17114" y="21735"/>
                  </a:cubicBezTo>
                  <a:close/>
                  <a:moveTo>
                    <a:pt x="25565" y="21602"/>
                  </a:moveTo>
                  <a:cubicBezTo>
                    <a:pt x="25588" y="21602"/>
                    <a:pt x="25611" y="21617"/>
                    <a:pt x="25619" y="21640"/>
                  </a:cubicBezTo>
                  <a:cubicBezTo>
                    <a:pt x="25640" y="21694"/>
                    <a:pt x="25712" y="21759"/>
                    <a:pt x="25584" y="21782"/>
                  </a:cubicBezTo>
                  <a:cubicBezTo>
                    <a:pt x="25545" y="21776"/>
                    <a:pt x="25508" y="21765"/>
                    <a:pt x="25505" y="21723"/>
                  </a:cubicBezTo>
                  <a:cubicBezTo>
                    <a:pt x="25501" y="21682"/>
                    <a:pt x="25477" y="21632"/>
                    <a:pt x="25538" y="21606"/>
                  </a:cubicBezTo>
                  <a:lnTo>
                    <a:pt x="25539" y="21608"/>
                  </a:lnTo>
                  <a:cubicBezTo>
                    <a:pt x="25547" y="21604"/>
                    <a:pt x="25556" y="21602"/>
                    <a:pt x="25565" y="21602"/>
                  </a:cubicBezTo>
                  <a:close/>
                  <a:moveTo>
                    <a:pt x="3589" y="21730"/>
                  </a:moveTo>
                  <a:cubicBezTo>
                    <a:pt x="3589" y="21730"/>
                    <a:pt x="3589" y="21730"/>
                    <a:pt x="3590" y="21731"/>
                  </a:cubicBezTo>
                  <a:lnTo>
                    <a:pt x="3589" y="21732"/>
                  </a:lnTo>
                  <a:cubicBezTo>
                    <a:pt x="3612" y="21736"/>
                    <a:pt x="3634" y="21750"/>
                    <a:pt x="3621" y="21777"/>
                  </a:cubicBezTo>
                  <a:lnTo>
                    <a:pt x="3590" y="21807"/>
                  </a:lnTo>
                  <a:cubicBezTo>
                    <a:pt x="3577" y="21791"/>
                    <a:pt x="3565" y="21772"/>
                    <a:pt x="3555" y="21753"/>
                  </a:cubicBezTo>
                  <a:cubicBezTo>
                    <a:pt x="3554" y="21750"/>
                    <a:pt x="3579" y="21730"/>
                    <a:pt x="3589" y="21730"/>
                  </a:cubicBezTo>
                  <a:close/>
                  <a:moveTo>
                    <a:pt x="16516" y="21842"/>
                  </a:moveTo>
                  <a:lnTo>
                    <a:pt x="16516" y="21842"/>
                  </a:lnTo>
                  <a:cubicBezTo>
                    <a:pt x="16515" y="21847"/>
                    <a:pt x="16515" y="21853"/>
                    <a:pt x="16511" y="21855"/>
                  </a:cubicBezTo>
                  <a:cubicBezTo>
                    <a:pt x="16504" y="21860"/>
                    <a:pt x="16497" y="21864"/>
                    <a:pt x="16490" y="21866"/>
                  </a:cubicBezTo>
                  <a:lnTo>
                    <a:pt x="16516" y="21842"/>
                  </a:lnTo>
                  <a:close/>
                  <a:moveTo>
                    <a:pt x="28337" y="21549"/>
                  </a:moveTo>
                  <a:cubicBezTo>
                    <a:pt x="28360" y="21549"/>
                    <a:pt x="28387" y="21558"/>
                    <a:pt x="28420" y="21578"/>
                  </a:cubicBezTo>
                  <a:lnTo>
                    <a:pt x="28420" y="21582"/>
                  </a:lnTo>
                  <a:cubicBezTo>
                    <a:pt x="28524" y="21648"/>
                    <a:pt x="28649" y="21692"/>
                    <a:pt x="28756" y="21742"/>
                  </a:cubicBezTo>
                  <a:cubicBezTo>
                    <a:pt x="28712" y="21861"/>
                    <a:pt x="28636" y="21891"/>
                    <a:pt x="28549" y="21891"/>
                  </a:cubicBezTo>
                  <a:cubicBezTo>
                    <a:pt x="28483" y="21891"/>
                    <a:pt x="28412" y="21874"/>
                    <a:pt x="28342" y="21864"/>
                  </a:cubicBezTo>
                  <a:cubicBezTo>
                    <a:pt x="28375" y="21801"/>
                    <a:pt x="28304" y="21802"/>
                    <a:pt x="28269" y="21778"/>
                  </a:cubicBezTo>
                  <a:cubicBezTo>
                    <a:pt x="28215" y="21744"/>
                    <a:pt x="28130" y="21711"/>
                    <a:pt x="28209" y="21640"/>
                  </a:cubicBezTo>
                  <a:cubicBezTo>
                    <a:pt x="28247" y="21603"/>
                    <a:pt x="28278" y="21549"/>
                    <a:pt x="28337" y="21549"/>
                  </a:cubicBezTo>
                  <a:close/>
                  <a:moveTo>
                    <a:pt x="16903" y="21683"/>
                  </a:moveTo>
                  <a:cubicBezTo>
                    <a:pt x="16954" y="21683"/>
                    <a:pt x="16948" y="21751"/>
                    <a:pt x="16976" y="21779"/>
                  </a:cubicBezTo>
                  <a:cubicBezTo>
                    <a:pt x="16989" y="21796"/>
                    <a:pt x="16987" y="21809"/>
                    <a:pt x="16970" y="21821"/>
                  </a:cubicBezTo>
                  <a:cubicBezTo>
                    <a:pt x="16961" y="21873"/>
                    <a:pt x="16928" y="21905"/>
                    <a:pt x="16864" y="21910"/>
                  </a:cubicBezTo>
                  <a:cubicBezTo>
                    <a:pt x="16865" y="21881"/>
                    <a:pt x="16867" y="21853"/>
                    <a:pt x="16869" y="21824"/>
                  </a:cubicBezTo>
                  <a:cubicBezTo>
                    <a:pt x="16873" y="21779"/>
                    <a:pt x="16780" y="21726"/>
                    <a:pt x="16867" y="21691"/>
                  </a:cubicBezTo>
                  <a:cubicBezTo>
                    <a:pt x="16881" y="21686"/>
                    <a:pt x="16893" y="21683"/>
                    <a:pt x="16903" y="21683"/>
                  </a:cubicBezTo>
                  <a:close/>
                  <a:moveTo>
                    <a:pt x="5384" y="21839"/>
                  </a:moveTo>
                  <a:cubicBezTo>
                    <a:pt x="5393" y="21839"/>
                    <a:pt x="5401" y="21840"/>
                    <a:pt x="5410" y="21842"/>
                  </a:cubicBezTo>
                  <a:cubicBezTo>
                    <a:pt x="5434" y="21849"/>
                    <a:pt x="5456" y="21861"/>
                    <a:pt x="5443" y="21910"/>
                  </a:cubicBezTo>
                  <a:lnTo>
                    <a:pt x="5444" y="21909"/>
                  </a:lnTo>
                  <a:lnTo>
                    <a:pt x="5444" y="21909"/>
                  </a:lnTo>
                  <a:cubicBezTo>
                    <a:pt x="5441" y="21918"/>
                    <a:pt x="5428" y="21920"/>
                    <a:pt x="5412" y="21920"/>
                  </a:cubicBezTo>
                  <a:cubicBezTo>
                    <a:pt x="5399" y="21920"/>
                    <a:pt x="5384" y="21919"/>
                    <a:pt x="5369" y="21918"/>
                  </a:cubicBezTo>
                  <a:cubicBezTo>
                    <a:pt x="5334" y="21917"/>
                    <a:pt x="5296" y="21906"/>
                    <a:pt x="5320" y="21870"/>
                  </a:cubicBezTo>
                  <a:cubicBezTo>
                    <a:pt x="5330" y="21850"/>
                    <a:pt x="5356" y="21839"/>
                    <a:pt x="5384" y="21839"/>
                  </a:cubicBezTo>
                  <a:close/>
                  <a:moveTo>
                    <a:pt x="5780" y="21829"/>
                  </a:moveTo>
                  <a:cubicBezTo>
                    <a:pt x="5800" y="21829"/>
                    <a:pt x="5822" y="21837"/>
                    <a:pt x="5845" y="21851"/>
                  </a:cubicBezTo>
                  <a:cubicBezTo>
                    <a:pt x="5870" y="21865"/>
                    <a:pt x="5879" y="21892"/>
                    <a:pt x="5858" y="21906"/>
                  </a:cubicBezTo>
                  <a:cubicBezTo>
                    <a:pt x="5835" y="21921"/>
                    <a:pt x="5810" y="21927"/>
                    <a:pt x="5785" y="21927"/>
                  </a:cubicBezTo>
                  <a:cubicBezTo>
                    <a:pt x="5749" y="21927"/>
                    <a:pt x="5712" y="21916"/>
                    <a:pt x="5671" y="21902"/>
                  </a:cubicBezTo>
                  <a:cubicBezTo>
                    <a:pt x="5708" y="21852"/>
                    <a:pt x="5743" y="21829"/>
                    <a:pt x="5780" y="21829"/>
                  </a:cubicBezTo>
                  <a:close/>
                  <a:moveTo>
                    <a:pt x="6225" y="21831"/>
                  </a:moveTo>
                  <a:cubicBezTo>
                    <a:pt x="6264" y="21831"/>
                    <a:pt x="6297" y="21843"/>
                    <a:pt x="6305" y="21885"/>
                  </a:cubicBezTo>
                  <a:cubicBezTo>
                    <a:pt x="6291" y="21930"/>
                    <a:pt x="6256" y="21941"/>
                    <a:pt x="6216" y="21941"/>
                  </a:cubicBezTo>
                  <a:cubicBezTo>
                    <a:pt x="6203" y="21941"/>
                    <a:pt x="6191" y="21940"/>
                    <a:pt x="6178" y="21939"/>
                  </a:cubicBezTo>
                  <a:lnTo>
                    <a:pt x="6178" y="21940"/>
                  </a:lnTo>
                  <a:cubicBezTo>
                    <a:pt x="6143" y="21936"/>
                    <a:pt x="6096" y="21937"/>
                    <a:pt x="6093" y="21898"/>
                  </a:cubicBezTo>
                  <a:cubicBezTo>
                    <a:pt x="6091" y="21834"/>
                    <a:pt x="6153" y="21834"/>
                    <a:pt x="6206" y="21832"/>
                  </a:cubicBezTo>
                  <a:cubicBezTo>
                    <a:pt x="6213" y="21831"/>
                    <a:pt x="6219" y="21831"/>
                    <a:pt x="6225" y="21831"/>
                  </a:cubicBezTo>
                  <a:close/>
                  <a:moveTo>
                    <a:pt x="6524" y="21844"/>
                  </a:moveTo>
                  <a:cubicBezTo>
                    <a:pt x="6546" y="21844"/>
                    <a:pt x="6572" y="21852"/>
                    <a:pt x="6596" y="21865"/>
                  </a:cubicBezTo>
                  <a:cubicBezTo>
                    <a:pt x="6583" y="21895"/>
                    <a:pt x="6570" y="21923"/>
                    <a:pt x="6557" y="21952"/>
                  </a:cubicBezTo>
                  <a:cubicBezTo>
                    <a:pt x="6511" y="21949"/>
                    <a:pt x="6442" y="21956"/>
                    <a:pt x="6460" y="21893"/>
                  </a:cubicBezTo>
                  <a:lnTo>
                    <a:pt x="6460" y="21893"/>
                  </a:lnTo>
                  <a:lnTo>
                    <a:pt x="6458" y="21895"/>
                  </a:lnTo>
                  <a:cubicBezTo>
                    <a:pt x="6469" y="21858"/>
                    <a:pt x="6493" y="21844"/>
                    <a:pt x="6524" y="21844"/>
                  </a:cubicBezTo>
                  <a:close/>
                  <a:moveTo>
                    <a:pt x="27817" y="21171"/>
                  </a:moveTo>
                  <a:cubicBezTo>
                    <a:pt x="27841" y="21171"/>
                    <a:pt x="27865" y="21177"/>
                    <a:pt x="27887" y="21198"/>
                  </a:cubicBezTo>
                  <a:cubicBezTo>
                    <a:pt x="27961" y="21263"/>
                    <a:pt x="28042" y="21323"/>
                    <a:pt x="28117" y="21387"/>
                  </a:cubicBezTo>
                  <a:cubicBezTo>
                    <a:pt x="28156" y="21420"/>
                    <a:pt x="28238" y="21446"/>
                    <a:pt x="28183" y="21509"/>
                  </a:cubicBezTo>
                  <a:cubicBezTo>
                    <a:pt x="28152" y="21546"/>
                    <a:pt x="28114" y="21592"/>
                    <a:pt x="28060" y="21592"/>
                  </a:cubicBezTo>
                  <a:cubicBezTo>
                    <a:pt x="28039" y="21592"/>
                    <a:pt x="28015" y="21585"/>
                    <a:pt x="27988" y="21568"/>
                  </a:cubicBezTo>
                  <a:cubicBezTo>
                    <a:pt x="27966" y="21551"/>
                    <a:pt x="27940" y="21543"/>
                    <a:pt x="27913" y="21543"/>
                  </a:cubicBezTo>
                  <a:cubicBezTo>
                    <a:pt x="27897" y="21543"/>
                    <a:pt x="27880" y="21546"/>
                    <a:pt x="27865" y="21552"/>
                  </a:cubicBezTo>
                  <a:cubicBezTo>
                    <a:pt x="27886" y="21583"/>
                    <a:pt x="27910" y="21614"/>
                    <a:pt x="27929" y="21645"/>
                  </a:cubicBezTo>
                  <a:cubicBezTo>
                    <a:pt x="27988" y="21746"/>
                    <a:pt x="27967" y="21772"/>
                    <a:pt x="27805" y="21799"/>
                  </a:cubicBezTo>
                  <a:cubicBezTo>
                    <a:pt x="27803" y="21822"/>
                    <a:pt x="27800" y="21845"/>
                    <a:pt x="27799" y="21866"/>
                  </a:cubicBezTo>
                  <a:cubicBezTo>
                    <a:pt x="27779" y="21956"/>
                    <a:pt x="27770" y="21993"/>
                    <a:pt x="27730" y="21993"/>
                  </a:cubicBezTo>
                  <a:cubicBezTo>
                    <a:pt x="27703" y="21993"/>
                    <a:pt x="27663" y="21976"/>
                    <a:pt x="27596" y="21947"/>
                  </a:cubicBezTo>
                  <a:cubicBezTo>
                    <a:pt x="27595" y="21948"/>
                    <a:pt x="27593" y="21949"/>
                    <a:pt x="27592" y="21950"/>
                  </a:cubicBezTo>
                  <a:cubicBezTo>
                    <a:pt x="27603" y="21918"/>
                    <a:pt x="27599" y="21899"/>
                    <a:pt x="27571" y="21899"/>
                  </a:cubicBezTo>
                  <a:cubicBezTo>
                    <a:pt x="27563" y="21899"/>
                    <a:pt x="27552" y="21901"/>
                    <a:pt x="27540" y="21904"/>
                  </a:cubicBezTo>
                  <a:cubicBezTo>
                    <a:pt x="27553" y="21870"/>
                    <a:pt x="27546" y="21853"/>
                    <a:pt x="27519" y="21853"/>
                  </a:cubicBezTo>
                  <a:cubicBezTo>
                    <a:pt x="27509" y="21853"/>
                    <a:pt x="27496" y="21856"/>
                    <a:pt x="27481" y="21860"/>
                  </a:cubicBezTo>
                  <a:lnTo>
                    <a:pt x="27488" y="21851"/>
                  </a:lnTo>
                  <a:lnTo>
                    <a:pt x="27488" y="21851"/>
                  </a:lnTo>
                  <a:cubicBezTo>
                    <a:pt x="27488" y="21851"/>
                    <a:pt x="27488" y="21851"/>
                    <a:pt x="27488" y="21851"/>
                  </a:cubicBezTo>
                  <a:cubicBezTo>
                    <a:pt x="27434" y="21707"/>
                    <a:pt x="27614" y="21625"/>
                    <a:pt x="27621" y="21493"/>
                  </a:cubicBezTo>
                  <a:cubicBezTo>
                    <a:pt x="27622" y="21470"/>
                    <a:pt x="27641" y="21460"/>
                    <a:pt x="27665" y="21460"/>
                  </a:cubicBezTo>
                  <a:cubicBezTo>
                    <a:pt x="27684" y="21460"/>
                    <a:pt x="27707" y="21466"/>
                    <a:pt x="27725" y="21478"/>
                  </a:cubicBezTo>
                  <a:cubicBezTo>
                    <a:pt x="27760" y="21500"/>
                    <a:pt x="27789" y="21530"/>
                    <a:pt x="27833" y="21530"/>
                  </a:cubicBezTo>
                  <a:cubicBezTo>
                    <a:pt x="27842" y="21530"/>
                    <a:pt x="27851" y="21529"/>
                    <a:pt x="27861" y="21526"/>
                  </a:cubicBezTo>
                  <a:cubicBezTo>
                    <a:pt x="27819" y="21412"/>
                    <a:pt x="27692" y="21317"/>
                    <a:pt x="27750" y="21179"/>
                  </a:cubicBezTo>
                  <a:cubicBezTo>
                    <a:pt x="27773" y="21176"/>
                    <a:pt x="27795" y="21171"/>
                    <a:pt x="27817" y="21171"/>
                  </a:cubicBezTo>
                  <a:close/>
                  <a:moveTo>
                    <a:pt x="4057" y="22009"/>
                  </a:moveTo>
                  <a:cubicBezTo>
                    <a:pt x="4064" y="22012"/>
                    <a:pt x="4068" y="22021"/>
                    <a:pt x="4074" y="22025"/>
                  </a:cubicBezTo>
                  <a:cubicBezTo>
                    <a:pt x="4068" y="22021"/>
                    <a:pt x="4063" y="22012"/>
                    <a:pt x="4057" y="22010"/>
                  </a:cubicBezTo>
                  <a:lnTo>
                    <a:pt x="4057" y="22009"/>
                  </a:lnTo>
                  <a:close/>
                  <a:moveTo>
                    <a:pt x="29006" y="21797"/>
                  </a:moveTo>
                  <a:cubicBezTo>
                    <a:pt x="29098" y="21797"/>
                    <a:pt x="29195" y="21844"/>
                    <a:pt x="29299" y="21867"/>
                  </a:cubicBezTo>
                  <a:cubicBezTo>
                    <a:pt x="29222" y="22007"/>
                    <a:pt x="29112" y="22062"/>
                    <a:pt x="28977" y="22062"/>
                  </a:cubicBezTo>
                  <a:cubicBezTo>
                    <a:pt x="28944" y="22062"/>
                    <a:pt x="28910" y="22059"/>
                    <a:pt x="28874" y="22053"/>
                  </a:cubicBezTo>
                  <a:cubicBezTo>
                    <a:pt x="28755" y="22029"/>
                    <a:pt x="28748" y="21980"/>
                    <a:pt x="28817" y="21895"/>
                  </a:cubicBezTo>
                  <a:lnTo>
                    <a:pt x="28817" y="21895"/>
                  </a:lnTo>
                  <a:lnTo>
                    <a:pt x="28817" y="21897"/>
                  </a:lnTo>
                  <a:cubicBezTo>
                    <a:pt x="28878" y="21822"/>
                    <a:pt x="28941" y="21797"/>
                    <a:pt x="29006" y="21797"/>
                  </a:cubicBezTo>
                  <a:close/>
                  <a:moveTo>
                    <a:pt x="3452" y="21973"/>
                  </a:moveTo>
                  <a:cubicBezTo>
                    <a:pt x="3482" y="21977"/>
                    <a:pt x="3505" y="21988"/>
                    <a:pt x="3497" y="22015"/>
                  </a:cubicBezTo>
                  <a:cubicBezTo>
                    <a:pt x="3485" y="22046"/>
                    <a:pt x="3471" y="22080"/>
                    <a:pt x="3429" y="22080"/>
                  </a:cubicBezTo>
                  <a:cubicBezTo>
                    <a:pt x="3424" y="22080"/>
                    <a:pt x="3419" y="22080"/>
                    <a:pt x="3414" y="22079"/>
                  </a:cubicBezTo>
                  <a:cubicBezTo>
                    <a:pt x="3394" y="22076"/>
                    <a:pt x="3366" y="22049"/>
                    <a:pt x="3366" y="22035"/>
                  </a:cubicBezTo>
                  <a:cubicBezTo>
                    <a:pt x="3367" y="21991"/>
                    <a:pt x="3409" y="21978"/>
                    <a:pt x="3452" y="21973"/>
                  </a:cubicBezTo>
                  <a:close/>
                  <a:moveTo>
                    <a:pt x="16708" y="21870"/>
                  </a:moveTo>
                  <a:cubicBezTo>
                    <a:pt x="16725" y="21870"/>
                    <a:pt x="16747" y="21885"/>
                    <a:pt x="16777" y="21923"/>
                  </a:cubicBezTo>
                  <a:cubicBezTo>
                    <a:pt x="16732" y="21974"/>
                    <a:pt x="16807" y="22017"/>
                    <a:pt x="16792" y="22066"/>
                  </a:cubicBezTo>
                  <a:lnTo>
                    <a:pt x="16792" y="22067"/>
                  </a:lnTo>
                  <a:cubicBezTo>
                    <a:pt x="16783" y="22094"/>
                    <a:pt x="16775" y="22128"/>
                    <a:pt x="16735" y="22132"/>
                  </a:cubicBezTo>
                  <a:cubicBezTo>
                    <a:pt x="16732" y="22133"/>
                    <a:pt x="16730" y="22133"/>
                    <a:pt x="16728" y="22133"/>
                  </a:cubicBezTo>
                  <a:cubicBezTo>
                    <a:pt x="16693" y="22133"/>
                    <a:pt x="16684" y="22099"/>
                    <a:pt x="16668" y="22078"/>
                  </a:cubicBezTo>
                  <a:cubicBezTo>
                    <a:pt x="16641" y="22040"/>
                    <a:pt x="16695" y="21992"/>
                    <a:pt x="16654" y="21954"/>
                  </a:cubicBezTo>
                  <a:cubicBezTo>
                    <a:pt x="16666" y="21910"/>
                    <a:pt x="16680" y="21870"/>
                    <a:pt x="16708" y="21870"/>
                  </a:cubicBezTo>
                  <a:close/>
                  <a:moveTo>
                    <a:pt x="5816" y="22141"/>
                  </a:moveTo>
                  <a:cubicBezTo>
                    <a:pt x="5826" y="22145"/>
                    <a:pt x="5831" y="22155"/>
                    <a:pt x="5832" y="22164"/>
                  </a:cubicBezTo>
                  <a:cubicBezTo>
                    <a:pt x="5831" y="22155"/>
                    <a:pt x="5825" y="22145"/>
                    <a:pt x="5816" y="22141"/>
                  </a:cubicBezTo>
                  <a:close/>
                  <a:moveTo>
                    <a:pt x="4926" y="22032"/>
                  </a:moveTo>
                  <a:cubicBezTo>
                    <a:pt x="4957" y="22032"/>
                    <a:pt x="4988" y="22051"/>
                    <a:pt x="5019" y="22097"/>
                  </a:cubicBezTo>
                  <a:cubicBezTo>
                    <a:pt x="4984" y="22120"/>
                    <a:pt x="4941" y="22141"/>
                    <a:pt x="4960" y="22188"/>
                  </a:cubicBezTo>
                  <a:cubicBezTo>
                    <a:pt x="4901" y="22173"/>
                    <a:pt x="4846" y="22150"/>
                    <a:pt x="4824" y="22094"/>
                  </a:cubicBezTo>
                  <a:cubicBezTo>
                    <a:pt x="4858" y="22056"/>
                    <a:pt x="4892" y="22032"/>
                    <a:pt x="4926" y="22032"/>
                  </a:cubicBezTo>
                  <a:close/>
                  <a:moveTo>
                    <a:pt x="6446" y="22037"/>
                  </a:moveTo>
                  <a:cubicBezTo>
                    <a:pt x="6467" y="22037"/>
                    <a:pt x="6505" y="22053"/>
                    <a:pt x="6505" y="22060"/>
                  </a:cubicBezTo>
                  <a:cubicBezTo>
                    <a:pt x="6500" y="22126"/>
                    <a:pt x="6432" y="22148"/>
                    <a:pt x="6366" y="22201"/>
                  </a:cubicBezTo>
                  <a:lnTo>
                    <a:pt x="6364" y="22202"/>
                  </a:lnTo>
                  <a:cubicBezTo>
                    <a:pt x="6342" y="22105"/>
                    <a:pt x="6357" y="22054"/>
                    <a:pt x="6441" y="22037"/>
                  </a:cubicBezTo>
                  <a:cubicBezTo>
                    <a:pt x="6442" y="22037"/>
                    <a:pt x="6444" y="22037"/>
                    <a:pt x="6446" y="22037"/>
                  </a:cubicBezTo>
                  <a:close/>
                  <a:moveTo>
                    <a:pt x="7883" y="22175"/>
                  </a:moveTo>
                  <a:cubicBezTo>
                    <a:pt x="7887" y="22175"/>
                    <a:pt x="7890" y="22182"/>
                    <a:pt x="7892" y="22195"/>
                  </a:cubicBezTo>
                  <a:cubicBezTo>
                    <a:pt x="7891" y="22209"/>
                    <a:pt x="7887" y="22216"/>
                    <a:pt x="7881" y="22216"/>
                  </a:cubicBezTo>
                  <a:cubicBezTo>
                    <a:pt x="7878" y="22216"/>
                    <a:pt x="7875" y="22215"/>
                    <a:pt x="7872" y="22212"/>
                  </a:cubicBezTo>
                  <a:cubicBezTo>
                    <a:pt x="7868" y="22205"/>
                    <a:pt x="7868" y="22198"/>
                    <a:pt x="7872" y="22192"/>
                  </a:cubicBezTo>
                  <a:lnTo>
                    <a:pt x="7870" y="22192"/>
                  </a:lnTo>
                  <a:cubicBezTo>
                    <a:pt x="7875" y="22180"/>
                    <a:pt x="7879" y="22175"/>
                    <a:pt x="7883" y="22175"/>
                  </a:cubicBezTo>
                  <a:close/>
                  <a:moveTo>
                    <a:pt x="29476" y="21917"/>
                  </a:moveTo>
                  <a:cubicBezTo>
                    <a:pt x="29519" y="21917"/>
                    <a:pt x="29574" y="21934"/>
                    <a:pt x="29655" y="21965"/>
                  </a:cubicBezTo>
                  <a:lnTo>
                    <a:pt x="29655" y="21967"/>
                  </a:lnTo>
                  <a:cubicBezTo>
                    <a:pt x="29738" y="22000"/>
                    <a:pt x="29905" y="21966"/>
                    <a:pt x="29884" y="22119"/>
                  </a:cubicBezTo>
                  <a:lnTo>
                    <a:pt x="29887" y="22119"/>
                  </a:lnTo>
                  <a:cubicBezTo>
                    <a:pt x="29857" y="22135"/>
                    <a:pt x="29821" y="22149"/>
                    <a:pt x="29833" y="22188"/>
                  </a:cubicBezTo>
                  <a:cubicBezTo>
                    <a:pt x="29827" y="22187"/>
                    <a:pt x="29820" y="22186"/>
                    <a:pt x="29814" y="22186"/>
                  </a:cubicBezTo>
                  <a:cubicBezTo>
                    <a:pt x="29778" y="22186"/>
                    <a:pt x="29754" y="22209"/>
                    <a:pt x="29729" y="22230"/>
                  </a:cubicBezTo>
                  <a:cubicBezTo>
                    <a:pt x="29702" y="22252"/>
                    <a:pt x="29675" y="22265"/>
                    <a:pt x="29647" y="22265"/>
                  </a:cubicBezTo>
                  <a:cubicBezTo>
                    <a:pt x="29624" y="22265"/>
                    <a:pt x="29600" y="22256"/>
                    <a:pt x="29575" y="22238"/>
                  </a:cubicBezTo>
                  <a:cubicBezTo>
                    <a:pt x="29567" y="22241"/>
                    <a:pt x="29553" y="22243"/>
                    <a:pt x="29552" y="22246"/>
                  </a:cubicBezTo>
                  <a:lnTo>
                    <a:pt x="29550" y="22254"/>
                  </a:lnTo>
                  <a:cubicBezTo>
                    <a:pt x="29549" y="22246"/>
                    <a:pt x="29547" y="22241"/>
                    <a:pt x="29544" y="22233"/>
                  </a:cubicBezTo>
                  <a:lnTo>
                    <a:pt x="29353" y="22193"/>
                  </a:lnTo>
                  <a:cubicBezTo>
                    <a:pt x="29305" y="22167"/>
                    <a:pt x="29238" y="22156"/>
                    <a:pt x="29289" y="22080"/>
                  </a:cubicBezTo>
                  <a:cubicBezTo>
                    <a:pt x="29361" y="21967"/>
                    <a:pt x="29401" y="21917"/>
                    <a:pt x="29476" y="21917"/>
                  </a:cubicBezTo>
                  <a:close/>
                  <a:moveTo>
                    <a:pt x="4425" y="22088"/>
                  </a:moveTo>
                  <a:cubicBezTo>
                    <a:pt x="4451" y="22088"/>
                    <a:pt x="4477" y="22093"/>
                    <a:pt x="4500" y="22107"/>
                  </a:cubicBezTo>
                  <a:cubicBezTo>
                    <a:pt x="4534" y="22128"/>
                    <a:pt x="4497" y="22158"/>
                    <a:pt x="4493" y="22185"/>
                  </a:cubicBezTo>
                  <a:cubicBezTo>
                    <a:pt x="4475" y="22211"/>
                    <a:pt x="4429" y="22233"/>
                    <a:pt x="4464" y="22268"/>
                  </a:cubicBezTo>
                  <a:cubicBezTo>
                    <a:pt x="4417" y="22250"/>
                    <a:pt x="4355" y="22274"/>
                    <a:pt x="4320" y="22229"/>
                  </a:cubicBezTo>
                  <a:cubicBezTo>
                    <a:pt x="4314" y="22188"/>
                    <a:pt x="4273" y="22142"/>
                    <a:pt x="4333" y="22111"/>
                  </a:cubicBezTo>
                  <a:cubicBezTo>
                    <a:pt x="4362" y="22097"/>
                    <a:pt x="4394" y="22088"/>
                    <a:pt x="4425" y="22088"/>
                  </a:cubicBezTo>
                  <a:close/>
                  <a:moveTo>
                    <a:pt x="4041" y="22132"/>
                  </a:moveTo>
                  <a:cubicBezTo>
                    <a:pt x="4070" y="22132"/>
                    <a:pt x="4098" y="22145"/>
                    <a:pt x="4118" y="22186"/>
                  </a:cubicBezTo>
                  <a:lnTo>
                    <a:pt x="4102" y="22231"/>
                  </a:lnTo>
                  <a:cubicBezTo>
                    <a:pt x="4065" y="22231"/>
                    <a:pt x="4049" y="22246"/>
                    <a:pt x="4047" y="22276"/>
                  </a:cubicBezTo>
                  <a:cubicBezTo>
                    <a:pt x="4013" y="22277"/>
                    <a:pt x="3994" y="22292"/>
                    <a:pt x="3994" y="22323"/>
                  </a:cubicBezTo>
                  <a:lnTo>
                    <a:pt x="3901" y="22321"/>
                  </a:lnTo>
                  <a:cubicBezTo>
                    <a:pt x="3873" y="22260"/>
                    <a:pt x="3864" y="22195"/>
                    <a:pt x="3943" y="22161"/>
                  </a:cubicBezTo>
                  <a:cubicBezTo>
                    <a:pt x="3972" y="22148"/>
                    <a:pt x="4008" y="22132"/>
                    <a:pt x="4041" y="22132"/>
                  </a:cubicBezTo>
                  <a:close/>
                  <a:moveTo>
                    <a:pt x="27847" y="22282"/>
                  </a:moveTo>
                  <a:lnTo>
                    <a:pt x="27848" y="22284"/>
                  </a:lnTo>
                  <a:cubicBezTo>
                    <a:pt x="27861" y="22331"/>
                    <a:pt x="27973" y="22348"/>
                    <a:pt x="27904" y="22419"/>
                  </a:cubicBezTo>
                  <a:cubicBezTo>
                    <a:pt x="27813" y="22394"/>
                    <a:pt x="27760" y="22359"/>
                    <a:pt x="27847" y="22282"/>
                  </a:cubicBezTo>
                  <a:close/>
                  <a:moveTo>
                    <a:pt x="28140" y="21809"/>
                  </a:moveTo>
                  <a:cubicBezTo>
                    <a:pt x="28187" y="21809"/>
                    <a:pt x="28227" y="21854"/>
                    <a:pt x="28270" y="21872"/>
                  </a:cubicBezTo>
                  <a:cubicBezTo>
                    <a:pt x="28279" y="21876"/>
                    <a:pt x="28289" y="21878"/>
                    <a:pt x="28298" y="21878"/>
                  </a:cubicBezTo>
                  <a:cubicBezTo>
                    <a:pt x="28311" y="21878"/>
                    <a:pt x="28324" y="21875"/>
                    <a:pt x="28335" y="21868"/>
                  </a:cubicBezTo>
                  <a:lnTo>
                    <a:pt x="28335" y="21868"/>
                  </a:lnTo>
                  <a:cubicBezTo>
                    <a:pt x="28325" y="21886"/>
                    <a:pt x="28328" y="21899"/>
                    <a:pt x="28348" y="21917"/>
                  </a:cubicBezTo>
                  <a:cubicBezTo>
                    <a:pt x="28396" y="21954"/>
                    <a:pt x="28511" y="21959"/>
                    <a:pt x="28480" y="22034"/>
                  </a:cubicBezTo>
                  <a:cubicBezTo>
                    <a:pt x="28446" y="22117"/>
                    <a:pt x="28376" y="22192"/>
                    <a:pt x="28312" y="22262"/>
                  </a:cubicBezTo>
                  <a:cubicBezTo>
                    <a:pt x="28293" y="22278"/>
                    <a:pt x="28270" y="22286"/>
                    <a:pt x="28247" y="22286"/>
                  </a:cubicBezTo>
                  <a:cubicBezTo>
                    <a:pt x="28228" y="22286"/>
                    <a:pt x="28208" y="22280"/>
                    <a:pt x="28191" y="22269"/>
                  </a:cubicBezTo>
                  <a:lnTo>
                    <a:pt x="28191" y="22269"/>
                  </a:lnTo>
                  <a:lnTo>
                    <a:pt x="28193" y="22271"/>
                  </a:lnTo>
                  <a:cubicBezTo>
                    <a:pt x="28253" y="22299"/>
                    <a:pt x="28241" y="22345"/>
                    <a:pt x="28228" y="22387"/>
                  </a:cubicBezTo>
                  <a:cubicBezTo>
                    <a:pt x="28219" y="22415"/>
                    <a:pt x="28202" y="22422"/>
                    <a:pt x="28181" y="22422"/>
                  </a:cubicBezTo>
                  <a:cubicBezTo>
                    <a:pt x="28162" y="22422"/>
                    <a:pt x="28141" y="22416"/>
                    <a:pt x="28123" y="22413"/>
                  </a:cubicBezTo>
                  <a:cubicBezTo>
                    <a:pt x="28065" y="22338"/>
                    <a:pt x="27993" y="22275"/>
                    <a:pt x="27910" y="22230"/>
                  </a:cubicBezTo>
                  <a:cubicBezTo>
                    <a:pt x="27893" y="22188"/>
                    <a:pt x="27879" y="22147"/>
                    <a:pt x="27909" y="22105"/>
                  </a:cubicBezTo>
                  <a:cubicBezTo>
                    <a:pt x="27927" y="22079"/>
                    <a:pt x="27946" y="22062"/>
                    <a:pt x="27966" y="22062"/>
                  </a:cubicBezTo>
                  <a:cubicBezTo>
                    <a:pt x="27982" y="22062"/>
                    <a:pt x="27999" y="22073"/>
                    <a:pt x="28017" y="22099"/>
                  </a:cubicBezTo>
                  <a:cubicBezTo>
                    <a:pt x="28017" y="22069"/>
                    <a:pt x="28014" y="22040"/>
                    <a:pt x="28008" y="22010"/>
                  </a:cubicBezTo>
                  <a:cubicBezTo>
                    <a:pt x="27989" y="21935"/>
                    <a:pt x="28029" y="21872"/>
                    <a:pt x="28087" y="21829"/>
                  </a:cubicBezTo>
                  <a:cubicBezTo>
                    <a:pt x="28106" y="21815"/>
                    <a:pt x="28123" y="21809"/>
                    <a:pt x="28140" y="21809"/>
                  </a:cubicBezTo>
                  <a:close/>
                  <a:moveTo>
                    <a:pt x="29946" y="22117"/>
                  </a:moveTo>
                  <a:cubicBezTo>
                    <a:pt x="30104" y="22117"/>
                    <a:pt x="30234" y="22187"/>
                    <a:pt x="30362" y="22262"/>
                  </a:cubicBezTo>
                  <a:lnTo>
                    <a:pt x="30363" y="22264"/>
                  </a:lnTo>
                  <a:cubicBezTo>
                    <a:pt x="30424" y="22299"/>
                    <a:pt x="30411" y="22333"/>
                    <a:pt x="30380" y="22374"/>
                  </a:cubicBezTo>
                  <a:lnTo>
                    <a:pt x="30316" y="22416"/>
                  </a:lnTo>
                  <a:cubicBezTo>
                    <a:pt x="30283" y="22438"/>
                    <a:pt x="30252" y="22446"/>
                    <a:pt x="30224" y="22446"/>
                  </a:cubicBezTo>
                  <a:cubicBezTo>
                    <a:pt x="30146" y="22446"/>
                    <a:pt x="30081" y="22388"/>
                    <a:pt x="30009" y="22369"/>
                  </a:cubicBezTo>
                  <a:cubicBezTo>
                    <a:pt x="29887" y="22337"/>
                    <a:pt x="29888" y="22330"/>
                    <a:pt x="29836" y="22191"/>
                  </a:cubicBezTo>
                  <a:lnTo>
                    <a:pt x="29836" y="22191"/>
                  </a:lnTo>
                  <a:cubicBezTo>
                    <a:pt x="29850" y="22195"/>
                    <a:pt x="29865" y="22200"/>
                    <a:pt x="29879" y="22200"/>
                  </a:cubicBezTo>
                  <a:cubicBezTo>
                    <a:pt x="29895" y="22200"/>
                    <a:pt x="29909" y="22193"/>
                    <a:pt x="29919" y="22173"/>
                  </a:cubicBezTo>
                  <a:cubicBezTo>
                    <a:pt x="29932" y="22147"/>
                    <a:pt x="29905" y="22136"/>
                    <a:pt x="29893" y="22119"/>
                  </a:cubicBezTo>
                  <a:cubicBezTo>
                    <a:pt x="29911" y="22117"/>
                    <a:pt x="29928" y="22117"/>
                    <a:pt x="29946" y="22117"/>
                  </a:cubicBezTo>
                  <a:close/>
                  <a:moveTo>
                    <a:pt x="6154" y="22019"/>
                  </a:moveTo>
                  <a:cubicBezTo>
                    <a:pt x="6167" y="22019"/>
                    <a:pt x="6181" y="22023"/>
                    <a:pt x="6197" y="22035"/>
                  </a:cubicBezTo>
                  <a:cubicBezTo>
                    <a:pt x="6243" y="22067"/>
                    <a:pt x="6255" y="22130"/>
                    <a:pt x="6224" y="22178"/>
                  </a:cubicBezTo>
                  <a:lnTo>
                    <a:pt x="6223" y="22179"/>
                  </a:lnTo>
                  <a:cubicBezTo>
                    <a:pt x="6208" y="22202"/>
                    <a:pt x="6172" y="22217"/>
                    <a:pt x="6146" y="22235"/>
                  </a:cubicBezTo>
                  <a:cubicBezTo>
                    <a:pt x="6173" y="22369"/>
                    <a:pt x="6131" y="22479"/>
                    <a:pt x="6015" y="22500"/>
                  </a:cubicBezTo>
                  <a:cubicBezTo>
                    <a:pt x="5999" y="22503"/>
                    <a:pt x="5985" y="22504"/>
                    <a:pt x="5974" y="22504"/>
                  </a:cubicBezTo>
                  <a:cubicBezTo>
                    <a:pt x="5888" y="22504"/>
                    <a:pt x="5923" y="22428"/>
                    <a:pt x="5937" y="22374"/>
                  </a:cubicBezTo>
                  <a:cubicBezTo>
                    <a:pt x="5947" y="22269"/>
                    <a:pt x="5898" y="22150"/>
                    <a:pt x="6053" y="22085"/>
                  </a:cubicBezTo>
                  <a:cubicBezTo>
                    <a:pt x="6090" y="22069"/>
                    <a:pt x="6113" y="22019"/>
                    <a:pt x="6154" y="22019"/>
                  </a:cubicBezTo>
                  <a:close/>
                  <a:moveTo>
                    <a:pt x="3341" y="22264"/>
                  </a:moveTo>
                  <a:lnTo>
                    <a:pt x="3341" y="22264"/>
                  </a:lnTo>
                  <a:cubicBezTo>
                    <a:pt x="3392" y="22346"/>
                    <a:pt x="3369" y="22412"/>
                    <a:pt x="3312" y="22504"/>
                  </a:cubicBezTo>
                  <a:cubicBezTo>
                    <a:pt x="3195" y="22393"/>
                    <a:pt x="3215" y="22328"/>
                    <a:pt x="3341" y="22264"/>
                  </a:cubicBezTo>
                  <a:close/>
                  <a:moveTo>
                    <a:pt x="4169" y="22228"/>
                  </a:moveTo>
                  <a:cubicBezTo>
                    <a:pt x="4211" y="22228"/>
                    <a:pt x="4237" y="22256"/>
                    <a:pt x="4265" y="22277"/>
                  </a:cubicBezTo>
                  <a:cubicBezTo>
                    <a:pt x="4298" y="22345"/>
                    <a:pt x="4298" y="22407"/>
                    <a:pt x="4223" y="22456"/>
                  </a:cubicBezTo>
                  <a:lnTo>
                    <a:pt x="4094" y="22545"/>
                  </a:lnTo>
                  <a:cubicBezTo>
                    <a:pt x="3978" y="22498"/>
                    <a:pt x="4040" y="22397"/>
                    <a:pt x="4001" y="22327"/>
                  </a:cubicBezTo>
                  <a:lnTo>
                    <a:pt x="4001" y="22327"/>
                  </a:lnTo>
                  <a:cubicBezTo>
                    <a:pt x="4012" y="22331"/>
                    <a:pt x="4021" y="22339"/>
                    <a:pt x="4032" y="22339"/>
                  </a:cubicBezTo>
                  <a:cubicBezTo>
                    <a:pt x="4039" y="22339"/>
                    <a:pt x="4046" y="22336"/>
                    <a:pt x="4055" y="22328"/>
                  </a:cubicBezTo>
                  <a:cubicBezTo>
                    <a:pt x="4078" y="22308"/>
                    <a:pt x="4059" y="22296"/>
                    <a:pt x="4052" y="22282"/>
                  </a:cubicBezTo>
                  <a:lnTo>
                    <a:pt x="4053" y="22282"/>
                  </a:lnTo>
                  <a:cubicBezTo>
                    <a:pt x="4069" y="22288"/>
                    <a:pt x="4082" y="22291"/>
                    <a:pt x="4091" y="22291"/>
                  </a:cubicBezTo>
                  <a:cubicBezTo>
                    <a:pt x="4116" y="22291"/>
                    <a:pt x="4117" y="22270"/>
                    <a:pt x="4107" y="22238"/>
                  </a:cubicBezTo>
                  <a:lnTo>
                    <a:pt x="4107" y="22238"/>
                  </a:lnTo>
                  <a:cubicBezTo>
                    <a:pt x="4113" y="22243"/>
                    <a:pt x="4121" y="22245"/>
                    <a:pt x="4128" y="22245"/>
                  </a:cubicBezTo>
                  <a:cubicBezTo>
                    <a:pt x="4139" y="22245"/>
                    <a:pt x="4150" y="22239"/>
                    <a:pt x="4157" y="22229"/>
                  </a:cubicBezTo>
                  <a:cubicBezTo>
                    <a:pt x="4161" y="22228"/>
                    <a:pt x="4165" y="22228"/>
                    <a:pt x="4169" y="22228"/>
                  </a:cubicBezTo>
                  <a:close/>
                  <a:moveTo>
                    <a:pt x="5566" y="22094"/>
                  </a:moveTo>
                  <a:cubicBezTo>
                    <a:pt x="5575" y="22094"/>
                    <a:pt x="5586" y="22096"/>
                    <a:pt x="5599" y="22099"/>
                  </a:cubicBezTo>
                  <a:cubicBezTo>
                    <a:pt x="5629" y="22141"/>
                    <a:pt x="5660" y="22182"/>
                    <a:pt x="5626" y="22235"/>
                  </a:cubicBezTo>
                  <a:lnTo>
                    <a:pt x="5752" y="22294"/>
                  </a:lnTo>
                  <a:cubicBezTo>
                    <a:pt x="5768" y="22386"/>
                    <a:pt x="5723" y="22466"/>
                    <a:pt x="5675" y="22545"/>
                  </a:cubicBezTo>
                  <a:lnTo>
                    <a:pt x="5675" y="22546"/>
                  </a:lnTo>
                  <a:cubicBezTo>
                    <a:pt x="5660" y="22571"/>
                    <a:pt x="5643" y="22580"/>
                    <a:pt x="5626" y="22580"/>
                  </a:cubicBezTo>
                  <a:cubicBezTo>
                    <a:pt x="5601" y="22580"/>
                    <a:pt x="5574" y="22562"/>
                    <a:pt x="5549" y="22550"/>
                  </a:cubicBezTo>
                  <a:cubicBezTo>
                    <a:pt x="5544" y="22530"/>
                    <a:pt x="5548" y="22501"/>
                    <a:pt x="5525" y="22501"/>
                  </a:cubicBezTo>
                  <a:cubicBezTo>
                    <a:pt x="5518" y="22501"/>
                    <a:pt x="5508" y="22504"/>
                    <a:pt x="5494" y="22510"/>
                  </a:cubicBezTo>
                  <a:cubicBezTo>
                    <a:pt x="5536" y="22435"/>
                    <a:pt x="5497" y="22380"/>
                    <a:pt x="5435" y="22328"/>
                  </a:cubicBezTo>
                  <a:cubicBezTo>
                    <a:pt x="5346" y="22290"/>
                    <a:pt x="5468" y="22267"/>
                    <a:pt x="5444" y="22232"/>
                  </a:cubicBezTo>
                  <a:cubicBezTo>
                    <a:pt x="5456" y="22224"/>
                    <a:pt x="5456" y="22214"/>
                    <a:pt x="5444" y="22206"/>
                  </a:cubicBezTo>
                  <a:cubicBezTo>
                    <a:pt x="5503" y="22187"/>
                    <a:pt x="5490" y="22094"/>
                    <a:pt x="5566" y="22094"/>
                  </a:cubicBezTo>
                  <a:close/>
                  <a:moveTo>
                    <a:pt x="2391" y="22351"/>
                  </a:moveTo>
                  <a:cubicBezTo>
                    <a:pt x="2384" y="22492"/>
                    <a:pt x="2357" y="22562"/>
                    <a:pt x="2238" y="22598"/>
                  </a:cubicBezTo>
                  <a:cubicBezTo>
                    <a:pt x="2204" y="22488"/>
                    <a:pt x="2269" y="22431"/>
                    <a:pt x="2391" y="22351"/>
                  </a:cubicBezTo>
                  <a:close/>
                  <a:moveTo>
                    <a:pt x="26943" y="22596"/>
                  </a:moveTo>
                  <a:lnTo>
                    <a:pt x="26943" y="22596"/>
                  </a:lnTo>
                  <a:cubicBezTo>
                    <a:pt x="26943" y="22597"/>
                    <a:pt x="26943" y="22598"/>
                    <a:pt x="26943" y="22598"/>
                  </a:cubicBezTo>
                  <a:lnTo>
                    <a:pt x="26943" y="22602"/>
                  </a:lnTo>
                  <a:cubicBezTo>
                    <a:pt x="26943" y="22600"/>
                    <a:pt x="26943" y="22598"/>
                    <a:pt x="26943" y="22596"/>
                  </a:cubicBezTo>
                  <a:close/>
                  <a:moveTo>
                    <a:pt x="5116" y="22095"/>
                  </a:moveTo>
                  <a:cubicBezTo>
                    <a:pt x="5179" y="22095"/>
                    <a:pt x="5169" y="22180"/>
                    <a:pt x="5221" y="22192"/>
                  </a:cubicBezTo>
                  <a:cubicBezTo>
                    <a:pt x="5228" y="22224"/>
                    <a:pt x="5204" y="22261"/>
                    <a:pt x="5256" y="22283"/>
                  </a:cubicBezTo>
                  <a:cubicBezTo>
                    <a:pt x="5323" y="22311"/>
                    <a:pt x="5310" y="22362"/>
                    <a:pt x="5297" y="22411"/>
                  </a:cubicBezTo>
                  <a:cubicBezTo>
                    <a:pt x="5237" y="22465"/>
                    <a:pt x="5247" y="22553"/>
                    <a:pt x="5173" y="22602"/>
                  </a:cubicBezTo>
                  <a:lnTo>
                    <a:pt x="5172" y="22603"/>
                  </a:lnTo>
                  <a:cubicBezTo>
                    <a:pt x="5072" y="22548"/>
                    <a:pt x="5110" y="22395"/>
                    <a:pt x="5085" y="22390"/>
                  </a:cubicBezTo>
                  <a:cubicBezTo>
                    <a:pt x="4933" y="22363"/>
                    <a:pt x="5007" y="22254"/>
                    <a:pt x="4965" y="22192"/>
                  </a:cubicBezTo>
                  <a:lnTo>
                    <a:pt x="4965" y="22192"/>
                  </a:lnTo>
                  <a:cubicBezTo>
                    <a:pt x="4978" y="22195"/>
                    <a:pt x="4988" y="22196"/>
                    <a:pt x="4997" y="22196"/>
                  </a:cubicBezTo>
                  <a:cubicBezTo>
                    <a:pt x="5057" y="22196"/>
                    <a:pt x="5058" y="22140"/>
                    <a:pt x="5079" y="22103"/>
                  </a:cubicBezTo>
                  <a:cubicBezTo>
                    <a:pt x="5094" y="22097"/>
                    <a:pt x="5106" y="22095"/>
                    <a:pt x="5116" y="22095"/>
                  </a:cubicBezTo>
                  <a:close/>
                  <a:moveTo>
                    <a:pt x="8422" y="21691"/>
                  </a:moveTo>
                  <a:lnTo>
                    <a:pt x="8422" y="21691"/>
                  </a:lnTo>
                  <a:cubicBezTo>
                    <a:pt x="8448" y="21792"/>
                    <a:pt x="8381" y="21877"/>
                    <a:pt x="8347" y="21967"/>
                  </a:cubicBezTo>
                  <a:cubicBezTo>
                    <a:pt x="8308" y="22075"/>
                    <a:pt x="8267" y="22183"/>
                    <a:pt x="8226" y="22292"/>
                  </a:cubicBezTo>
                  <a:cubicBezTo>
                    <a:pt x="8189" y="22393"/>
                    <a:pt x="8155" y="22495"/>
                    <a:pt x="8119" y="22596"/>
                  </a:cubicBezTo>
                  <a:lnTo>
                    <a:pt x="8042" y="22605"/>
                  </a:lnTo>
                  <a:cubicBezTo>
                    <a:pt x="8116" y="22285"/>
                    <a:pt x="8245" y="21982"/>
                    <a:pt x="8422" y="21691"/>
                  </a:cubicBezTo>
                  <a:close/>
                  <a:moveTo>
                    <a:pt x="16141" y="22451"/>
                  </a:moveTo>
                  <a:cubicBezTo>
                    <a:pt x="16197" y="22451"/>
                    <a:pt x="16257" y="22460"/>
                    <a:pt x="16322" y="22472"/>
                  </a:cubicBezTo>
                  <a:cubicBezTo>
                    <a:pt x="16246" y="22564"/>
                    <a:pt x="16201" y="22606"/>
                    <a:pt x="16136" y="22606"/>
                  </a:cubicBezTo>
                  <a:cubicBezTo>
                    <a:pt x="16084" y="22606"/>
                    <a:pt x="16020" y="22579"/>
                    <a:pt x="15917" y="22528"/>
                  </a:cubicBezTo>
                  <a:cubicBezTo>
                    <a:pt x="15986" y="22470"/>
                    <a:pt x="16060" y="22451"/>
                    <a:pt x="16141" y="22451"/>
                  </a:cubicBezTo>
                  <a:close/>
                  <a:moveTo>
                    <a:pt x="2622" y="22588"/>
                  </a:moveTo>
                  <a:cubicBezTo>
                    <a:pt x="2633" y="22598"/>
                    <a:pt x="2641" y="22609"/>
                    <a:pt x="2649" y="22619"/>
                  </a:cubicBezTo>
                  <a:lnTo>
                    <a:pt x="2648" y="22620"/>
                  </a:lnTo>
                  <a:cubicBezTo>
                    <a:pt x="2640" y="22609"/>
                    <a:pt x="2632" y="22598"/>
                    <a:pt x="2622" y="22588"/>
                  </a:cubicBezTo>
                  <a:close/>
                  <a:moveTo>
                    <a:pt x="27942" y="22397"/>
                  </a:moveTo>
                  <a:cubicBezTo>
                    <a:pt x="27956" y="22397"/>
                    <a:pt x="27971" y="22404"/>
                    <a:pt x="27985" y="22414"/>
                  </a:cubicBezTo>
                  <a:cubicBezTo>
                    <a:pt x="28031" y="22445"/>
                    <a:pt x="28076" y="22478"/>
                    <a:pt x="28121" y="22509"/>
                  </a:cubicBezTo>
                  <a:cubicBezTo>
                    <a:pt x="28125" y="22537"/>
                    <a:pt x="28143" y="22569"/>
                    <a:pt x="28132" y="22594"/>
                  </a:cubicBezTo>
                  <a:lnTo>
                    <a:pt x="28133" y="22595"/>
                  </a:lnTo>
                  <a:cubicBezTo>
                    <a:pt x="28126" y="22614"/>
                    <a:pt x="28111" y="22621"/>
                    <a:pt x="28095" y="22621"/>
                  </a:cubicBezTo>
                  <a:cubicBezTo>
                    <a:pt x="28079" y="22621"/>
                    <a:pt x="28061" y="22613"/>
                    <a:pt x="28049" y="22602"/>
                  </a:cubicBezTo>
                  <a:cubicBezTo>
                    <a:pt x="27992" y="22547"/>
                    <a:pt x="27904" y="22509"/>
                    <a:pt x="27906" y="22421"/>
                  </a:cubicBezTo>
                  <a:cubicBezTo>
                    <a:pt x="27917" y="22403"/>
                    <a:pt x="27929" y="22397"/>
                    <a:pt x="27942" y="22397"/>
                  </a:cubicBezTo>
                  <a:close/>
                  <a:moveTo>
                    <a:pt x="5868" y="22506"/>
                  </a:moveTo>
                  <a:cubicBezTo>
                    <a:pt x="5879" y="22506"/>
                    <a:pt x="5890" y="22508"/>
                    <a:pt x="5901" y="22513"/>
                  </a:cubicBezTo>
                  <a:cubicBezTo>
                    <a:pt x="5937" y="22528"/>
                    <a:pt x="5945" y="22558"/>
                    <a:pt x="5932" y="22589"/>
                  </a:cubicBezTo>
                  <a:lnTo>
                    <a:pt x="5931" y="22590"/>
                  </a:lnTo>
                  <a:cubicBezTo>
                    <a:pt x="5907" y="22649"/>
                    <a:pt x="5857" y="22691"/>
                    <a:pt x="5783" y="22729"/>
                  </a:cubicBezTo>
                  <a:cubicBezTo>
                    <a:pt x="5747" y="22648"/>
                    <a:pt x="5801" y="22598"/>
                    <a:pt x="5818" y="22541"/>
                  </a:cubicBezTo>
                  <a:cubicBezTo>
                    <a:pt x="5826" y="22517"/>
                    <a:pt x="5845" y="22506"/>
                    <a:pt x="5868" y="22506"/>
                  </a:cubicBezTo>
                  <a:close/>
                  <a:moveTo>
                    <a:pt x="4314" y="22490"/>
                  </a:moveTo>
                  <a:cubicBezTo>
                    <a:pt x="4393" y="22496"/>
                    <a:pt x="4440" y="22525"/>
                    <a:pt x="4424" y="22600"/>
                  </a:cubicBezTo>
                  <a:cubicBezTo>
                    <a:pt x="4362" y="22634"/>
                    <a:pt x="4308" y="22680"/>
                    <a:pt x="4264" y="22737"/>
                  </a:cubicBezTo>
                  <a:cubicBezTo>
                    <a:pt x="4145" y="22705"/>
                    <a:pt x="4120" y="22647"/>
                    <a:pt x="4197" y="22560"/>
                  </a:cubicBezTo>
                  <a:cubicBezTo>
                    <a:pt x="4248" y="22552"/>
                    <a:pt x="4326" y="22576"/>
                    <a:pt x="4314" y="22490"/>
                  </a:cubicBezTo>
                  <a:close/>
                  <a:moveTo>
                    <a:pt x="3520" y="22507"/>
                  </a:moveTo>
                  <a:cubicBezTo>
                    <a:pt x="3528" y="22507"/>
                    <a:pt x="3536" y="22508"/>
                    <a:pt x="3546" y="22512"/>
                  </a:cubicBezTo>
                  <a:lnTo>
                    <a:pt x="3545" y="22512"/>
                  </a:lnTo>
                  <a:cubicBezTo>
                    <a:pt x="3566" y="22519"/>
                    <a:pt x="3578" y="22566"/>
                    <a:pt x="3574" y="22594"/>
                  </a:cubicBezTo>
                  <a:cubicBezTo>
                    <a:pt x="3566" y="22665"/>
                    <a:pt x="3529" y="22723"/>
                    <a:pt x="3429" y="22740"/>
                  </a:cubicBezTo>
                  <a:cubicBezTo>
                    <a:pt x="3389" y="22663"/>
                    <a:pt x="3438" y="22619"/>
                    <a:pt x="3453" y="22569"/>
                  </a:cubicBezTo>
                  <a:cubicBezTo>
                    <a:pt x="3464" y="22536"/>
                    <a:pt x="3485" y="22507"/>
                    <a:pt x="3520" y="22507"/>
                  </a:cubicBezTo>
                  <a:close/>
                  <a:moveTo>
                    <a:pt x="30522" y="22366"/>
                  </a:moveTo>
                  <a:cubicBezTo>
                    <a:pt x="30538" y="22366"/>
                    <a:pt x="30554" y="22371"/>
                    <a:pt x="30570" y="22381"/>
                  </a:cubicBezTo>
                  <a:lnTo>
                    <a:pt x="30572" y="22383"/>
                  </a:lnTo>
                  <a:cubicBezTo>
                    <a:pt x="30699" y="22460"/>
                    <a:pt x="30825" y="22539"/>
                    <a:pt x="30952" y="22616"/>
                  </a:cubicBezTo>
                  <a:cubicBezTo>
                    <a:pt x="30908" y="22683"/>
                    <a:pt x="30874" y="22744"/>
                    <a:pt x="30794" y="22744"/>
                  </a:cubicBezTo>
                  <a:cubicBezTo>
                    <a:pt x="30780" y="22744"/>
                    <a:pt x="30765" y="22742"/>
                    <a:pt x="30749" y="22739"/>
                  </a:cubicBezTo>
                  <a:cubicBezTo>
                    <a:pt x="30660" y="22690"/>
                    <a:pt x="30600" y="22596"/>
                    <a:pt x="30485" y="22596"/>
                  </a:cubicBezTo>
                  <a:cubicBezTo>
                    <a:pt x="30468" y="22596"/>
                    <a:pt x="30450" y="22598"/>
                    <a:pt x="30431" y="22602"/>
                  </a:cubicBezTo>
                  <a:cubicBezTo>
                    <a:pt x="30463" y="22547"/>
                    <a:pt x="30354" y="22529"/>
                    <a:pt x="30385" y="22475"/>
                  </a:cubicBezTo>
                  <a:cubicBezTo>
                    <a:pt x="30428" y="22460"/>
                    <a:pt x="30443" y="22428"/>
                    <a:pt x="30451" y="22393"/>
                  </a:cubicBezTo>
                  <a:cubicBezTo>
                    <a:pt x="30474" y="22377"/>
                    <a:pt x="30498" y="22366"/>
                    <a:pt x="30522" y="22366"/>
                  </a:cubicBezTo>
                  <a:close/>
                  <a:moveTo>
                    <a:pt x="3824" y="22520"/>
                  </a:moveTo>
                  <a:cubicBezTo>
                    <a:pt x="3964" y="22520"/>
                    <a:pt x="3981" y="22538"/>
                    <a:pt x="3971" y="22673"/>
                  </a:cubicBezTo>
                  <a:cubicBezTo>
                    <a:pt x="3936" y="22683"/>
                    <a:pt x="3905" y="22708"/>
                    <a:pt x="3888" y="22742"/>
                  </a:cubicBezTo>
                  <a:cubicBezTo>
                    <a:pt x="3877" y="22747"/>
                    <a:pt x="3867" y="22749"/>
                    <a:pt x="3857" y="22749"/>
                  </a:cubicBezTo>
                  <a:cubicBezTo>
                    <a:pt x="3832" y="22749"/>
                    <a:pt x="3809" y="22738"/>
                    <a:pt x="3785" y="22731"/>
                  </a:cubicBezTo>
                  <a:cubicBezTo>
                    <a:pt x="3734" y="22652"/>
                    <a:pt x="3748" y="22582"/>
                    <a:pt x="3824" y="22520"/>
                  </a:cubicBezTo>
                  <a:close/>
                  <a:moveTo>
                    <a:pt x="16903" y="22732"/>
                  </a:moveTo>
                  <a:cubicBezTo>
                    <a:pt x="16909" y="22739"/>
                    <a:pt x="16917" y="22744"/>
                    <a:pt x="16926" y="22748"/>
                  </a:cubicBezTo>
                  <a:lnTo>
                    <a:pt x="16927" y="22749"/>
                  </a:lnTo>
                  <a:cubicBezTo>
                    <a:pt x="16918" y="22745"/>
                    <a:pt x="16909" y="22739"/>
                    <a:pt x="16903" y="22732"/>
                  </a:cubicBezTo>
                  <a:close/>
                  <a:moveTo>
                    <a:pt x="3108" y="22472"/>
                  </a:moveTo>
                  <a:cubicBezTo>
                    <a:pt x="3218" y="22528"/>
                    <a:pt x="3237" y="22597"/>
                    <a:pt x="3184" y="22683"/>
                  </a:cubicBezTo>
                  <a:lnTo>
                    <a:pt x="3184" y="22684"/>
                  </a:lnTo>
                  <a:cubicBezTo>
                    <a:pt x="3151" y="22690"/>
                    <a:pt x="3131" y="22705"/>
                    <a:pt x="3134" y="22736"/>
                  </a:cubicBezTo>
                  <a:lnTo>
                    <a:pt x="3079" y="22760"/>
                  </a:lnTo>
                  <a:cubicBezTo>
                    <a:pt x="2939" y="22651"/>
                    <a:pt x="3061" y="22569"/>
                    <a:pt x="3108" y="22472"/>
                  </a:cubicBezTo>
                  <a:close/>
                  <a:moveTo>
                    <a:pt x="29213" y="22239"/>
                  </a:moveTo>
                  <a:cubicBezTo>
                    <a:pt x="29234" y="22239"/>
                    <a:pt x="29256" y="22243"/>
                    <a:pt x="29279" y="22249"/>
                  </a:cubicBezTo>
                  <a:cubicBezTo>
                    <a:pt x="29335" y="22289"/>
                    <a:pt x="29406" y="22298"/>
                    <a:pt x="29474" y="22309"/>
                  </a:cubicBezTo>
                  <a:cubicBezTo>
                    <a:pt x="29484" y="22311"/>
                    <a:pt x="29494" y="22312"/>
                    <a:pt x="29502" y="22312"/>
                  </a:cubicBezTo>
                  <a:cubicBezTo>
                    <a:pt x="29519" y="22312"/>
                    <a:pt x="29532" y="22308"/>
                    <a:pt x="29540" y="22300"/>
                  </a:cubicBezTo>
                  <a:lnTo>
                    <a:pt x="29540" y="22300"/>
                  </a:lnTo>
                  <a:cubicBezTo>
                    <a:pt x="29493" y="22514"/>
                    <a:pt x="29466" y="22552"/>
                    <a:pt x="29181" y="22647"/>
                  </a:cubicBezTo>
                  <a:cubicBezTo>
                    <a:pt x="29190" y="22707"/>
                    <a:pt x="29253" y="22793"/>
                    <a:pt x="29140" y="22793"/>
                  </a:cubicBezTo>
                  <a:cubicBezTo>
                    <a:pt x="29125" y="22793"/>
                    <a:pt x="29108" y="22792"/>
                    <a:pt x="29087" y="22789"/>
                  </a:cubicBezTo>
                  <a:cubicBezTo>
                    <a:pt x="29032" y="22733"/>
                    <a:pt x="28963" y="22693"/>
                    <a:pt x="28886" y="22678"/>
                  </a:cubicBezTo>
                  <a:cubicBezTo>
                    <a:pt x="28886" y="22633"/>
                    <a:pt x="28848" y="22582"/>
                    <a:pt x="28924" y="22554"/>
                  </a:cubicBezTo>
                  <a:cubicBezTo>
                    <a:pt x="28982" y="22470"/>
                    <a:pt x="29043" y="22387"/>
                    <a:pt x="29097" y="22302"/>
                  </a:cubicBezTo>
                  <a:cubicBezTo>
                    <a:pt x="29128" y="22257"/>
                    <a:pt x="29167" y="22239"/>
                    <a:pt x="29213" y="22239"/>
                  </a:cubicBezTo>
                  <a:close/>
                  <a:moveTo>
                    <a:pt x="2223" y="22698"/>
                  </a:moveTo>
                  <a:cubicBezTo>
                    <a:pt x="2232" y="22698"/>
                    <a:pt x="2240" y="22701"/>
                    <a:pt x="2248" y="22709"/>
                  </a:cubicBezTo>
                  <a:cubicBezTo>
                    <a:pt x="2293" y="22756"/>
                    <a:pt x="2226" y="22774"/>
                    <a:pt x="2187" y="22795"/>
                  </a:cubicBezTo>
                  <a:cubicBezTo>
                    <a:pt x="2178" y="22819"/>
                    <a:pt x="2166" y="22858"/>
                    <a:pt x="2144" y="22858"/>
                  </a:cubicBezTo>
                  <a:cubicBezTo>
                    <a:pt x="2141" y="22858"/>
                    <a:pt x="2138" y="22858"/>
                    <a:pt x="2135" y="22856"/>
                  </a:cubicBezTo>
                  <a:cubicBezTo>
                    <a:pt x="2087" y="22835"/>
                    <a:pt x="2118" y="22793"/>
                    <a:pt x="2136" y="22761"/>
                  </a:cubicBezTo>
                  <a:lnTo>
                    <a:pt x="2135" y="22761"/>
                  </a:lnTo>
                  <a:cubicBezTo>
                    <a:pt x="2138" y="22755"/>
                    <a:pt x="2143" y="22749"/>
                    <a:pt x="2148" y="22743"/>
                  </a:cubicBezTo>
                  <a:cubicBezTo>
                    <a:pt x="2169" y="22725"/>
                    <a:pt x="2197" y="22698"/>
                    <a:pt x="2223" y="22698"/>
                  </a:cubicBezTo>
                  <a:close/>
                  <a:moveTo>
                    <a:pt x="15822" y="22628"/>
                  </a:moveTo>
                  <a:cubicBezTo>
                    <a:pt x="15888" y="22628"/>
                    <a:pt x="15979" y="22655"/>
                    <a:pt x="16118" y="22704"/>
                  </a:cubicBezTo>
                  <a:lnTo>
                    <a:pt x="16119" y="22704"/>
                  </a:lnTo>
                  <a:cubicBezTo>
                    <a:pt x="16063" y="22829"/>
                    <a:pt x="16046" y="22868"/>
                    <a:pt x="15973" y="22868"/>
                  </a:cubicBezTo>
                  <a:cubicBezTo>
                    <a:pt x="15940" y="22868"/>
                    <a:pt x="15896" y="22860"/>
                    <a:pt x="15834" y="22849"/>
                  </a:cubicBezTo>
                  <a:cubicBezTo>
                    <a:pt x="15766" y="22837"/>
                    <a:pt x="15697" y="22829"/>
                    <a:pt x="15626" y="22818"/>
                  </a:cubicBezTo>
                  <a:cubicBezTo>
                    <a:pt x="15684" y="22686"/>
                    <a:pt x="15726" y="22628"/>
                    <a:pt x="15822" y="22628"/>
                  </a:cubicBezTo>
                  <a:close/>
                  <a:moveTo>
                    <a:pt x="29786" y="22412"/>
                  </a:moveTo>
                  <a:cubicBezTo>
                    <a:pt x="29792" y="22412"/>
                    <a:pt x="29796" y="22413"/>
                    <a:pt x="29799" y="22415"/>
                  </a:cubicBezTo>
                  <a:cubicBezTo>
                    <a:pt x="29894" y="22495"/>
                    <a:pt x="30048" y="22443"/>
                    <a:pt x="30145" y="22546"/>
                  </a:cubicBezTo>
                  <a:cubicBezTo>
                    <a:pt x="30092" y="22665"/>
                    <a:pt x="29964" y="22752"/>
                    <a:pt x="29876" y="22862"/>
                  </a:cubicBezTo>
                  <a:cubicBezTo>
                    <a:pt x="29860" y="22881"/>
                    <a:pt x="29840" y="22887"/>
                    <a:pt x="29819" y="22887"/>
                  </a:cubicBezTo>
                  <a:cubicBezTo>
                    <a:pt x="29791" y="22887"/>
                    <a:pt x="29761" y="22877"/>
                    <a:pt x="29733" y="22872"/>
                  </a:cubicBezTo>
                  <a:lnTo>
                    <a:pt x="29733" y="22874"/>
                  </a:lnTo>
                  <a:cubicBezTo>
                    <a:pt x="29716" y="22843"/>
                    <a:pt x="29682" y="22824"/>
                    <a:pt x="29647" y="22824"/>
                  </a:cubicBezTo>
                  <a:cubicBezTo>
                    <a:pt x="29640" y="22824"/>
                    <a:pt x="29633" y="22825"/>
                    <a:pt x="29625" y="22827"/>
                  </a:cubicBezTo>
                  <a:cubicBezTo>
                    <a:pt x="29612" y="22794"/>
                    <a:pt x="29595" y="22767"/>
                    <a:pt x="29563" y="22767"/>
                  </a:cubicBezTo>
                  <a:cubicBezTo>
                    <a:pt x="29550" y="22767"/>
                    <a:pt x="29534" y="22772"/>
                    <a:pt x="29515" y="22783"/>
                  </a:cubicBezTo>
                  <a:cubicBezTo>
                    <a:pt x="29500" y="22628"/>
                    <a:pt x="29624" y="22533"/>
                    <a:pt x="29727" y="22431"/>
                  </a:cubicBezTo>
                  <a:cubicBezTo>
                    <a:pt x="29738" y="22421"/>
                    <a:pt x="29768" y="22412"/>
                    <a:pt x="29786" y="22412"/>
                  </a:cubicBezTo>
                  <a:close/>
                  <a:moveTo>
                    <a:pt x="17049" y="22697"/>
                  </a:moveTo>
                  <a:lnTo>
                    <a:pt x="17049" y="22697"/>
                  </a:lnTo>
                  <a:cubicBezTo>
                    <a:pt x="17132" y="22707"/>
                    <a:pt x="17244" y="22691"/>
                    <a:pt x="17228" y="22800"/>
                  </a:cubicBezTo>
                  <a:cubicBezTo>
                    <a:pt x="17223" y="22839"/>
                    <a:pt x="17176" y="22901"/>
                    <a:pt x="17117" y="22901"/>
                  </a:cubicBezTo>
                  <a:cubicBezTo>
                    <a:pt x="17107" y="22901"/>
                    <a:pt x="17096" y="22899"/>
                    <a:pt x="17085" y="22894"/>
                  </a:cubicBezTo>
                  <a:cubicBezTo>
                    <a:pt x="16986" y="22856"/>
                    <a:pt x="17020" y="22772"/>
                    <a:pt x="17049" y="22697"/>
                  </a:cubicBezTo>
                  <a:close/>
                  <a:moveTo>
                    <a:pt x="4701" y="22131"/>
                  </a:moveTo>
                  <a:cubicBezTo>
                    <a:pt x="4727" y="22131"/>
                    <a:pt x="4754" y="22145"/>
                    <a:pt x="4782" y="22181"/>
                  </a:cubicBezTo>
                  <a:cubicBezTo>
                    <a:pt x="4766" y="22311"/>
                    <a:pt x="4916" y="22381"/>
                    <a:pt x="4931" y="22498"/>
                  </a:cubicBezTo>
                  <a:lnTo>
                    <a:pt x="4884" y="22535"/>
                  </a:lnTo>
                  <a:lnTo>
                    <a:pt x="4830" y="22582"/>
                  </a:lnTo>
                  <a:lnTo>
                    <a:pt x="4884" y="22623"/>
                  </a:lnTo>
                  <a:lnTo>
                    <a:pt x="4931" y="22579"/>
                  </a:lnTo>
                  <a:lnTo>
                    <a:pt x="5016" y="22550"/>
                  </a:lnTo>
                  <a:cubicBezTo>
                    <a:pt x="5066" y="22602"/>
                    <a:pt x="5120" y="22652"/>
                    <a:pt x="5111" y="22727"/>
                  </a:cubicBezTo>
                  <a:cubicBezTo>
                    <a:pt x="5081" y="22734"/>
                    <a:pt x="5063" y="22752"/>
                    <a:pt x="5065" y="22780"/>
                  </a:cubicBezTo>
                  <a:lnTo>
                    <a:pt x="5064" y="22781"/>
                  </a:lnTo>
                  <a:cubicBezTo>
                    <a:pt x="5029" y="22783"/>
                    <a:pt x="5014" y="22799"/>
                    <a:pt x="5010" y="22828"/>
                  </a:cubicBezTo>
                  <a:cubicBezTo>
                    <a:pt x="4966" y="22847"/>
                    <a:pt x="4914" y="22862"/>
                    <a:pt x="4953" y="22917"/>
                  </a:cubicBezTo>
                  <a:cubicBezTo>
                    <a:pt x="4944" y="22915"/>
                    <a:pt x="4934" y="22914"/>
                    <a:pt x="4924" y="22914"/>
                  </a:cubicBezTo>
                  <a:cubicBezTo>
                    <a:pt x="4898" y="22914"/>
                    <a:pt x="4871" y="22919"/>
                    <a:pt x="4846" y="22919"/>
                  </a:cubicBezTo>
                  <a:cubicBezTo>
                    <a:pt x="4808" y="22919"/>
                    <a:pt x="4774" y="22910"/>
                    <a:pt x="4751" y="22866"/>
                  </a:cubicBezTo>
                  <a:cubicBezTo>
                    <a:pt x="4741" y="22823"/>
                    <a:pt x="4722" y="22781"/>
                    <a:pt x="4751" y="22739"/>
                  </a:cubicBezTo>
                  <a:cubicBezTo>
                    <a:pt x="4814" y="22716"/>
                    <a:pt x="4846" y="22667"/>
                    <a:pt x="4884" y="22625"/>
                  </a:cubicBezTo>
                  <a:lnTo>
                    <a:pt x="4830" y="22583"/>
                  </a:lnTo>
                  <a:lnTo>
                    <a:pt x="4752" y="22609"/>
                  </a:lnTo>
                  <a:lnTo>
                    <a:pt x="4692" y="22692"/>
                  </a:lnTo>
                  <a:cubicBezTo>
                    <a:pt x="4594" y="22649"/>
                    <a:pt x="4549" y="22594"/>
                    <a:pt x="4629" y="22507"/>
                  </a:cubicBezTo>
                  <a:cubicBezTo>
                    <a:pt x="4449" y="22453"/>
                    <a:pt x="4448" y="22452"/>
                    <a:pt x="4475" y="22280"/>
                  </a:cubicBezTo>
                  <a:lnTo>
                    <a:pt x="4475" y="22280"/>
                  </a:lnTo>
                  <a:cubicBezTo>
                    <a:pt x="4477" y="22280"/>
                    <a:pt x="4479" y="22280"/>
                    <a:pt x="4480" y="22280"/>
                  </a:cubicBezTo>
                  <a:cubicBezTo>
                    <a:pt x="4548" y="22280"/>
                    <a:pt x="4564" y="22232"/>
                    <a:pt x="4588" y="22191"/>
                  </a:cubicBezTo>
                  <a:cubicBezTo>
                    <a:pt x="4625" y="22161"/>
                    <a:pt x="4662" y="22131"/>
                    <a:pt x="4701" y="22131"/>
                  </a:cubicBezTo>
                  <a:close/>
                  <a:moveTo>
                    <a:pt x="26424" y="22816"/>
                  </a:moveTo>
                  <a:cubicBezTo>
                    <a:pt x="26428" y="22816"/>
                    <a:pt x="26433" y="22816"/>
                    <a:pt x="26439" y="22817"/>
                  </a:cubicBezTo>
                  <a:lnTo>
                    <a:pt x="26439" y="22821"/>
                  </a:lnTo>
                  <a:cubicBezTo>
                    <a:pt x="26488" y="22830"/>
                    <a:pt x="26501" y="22865"/>
                    <a:pt x="26508" y="22900"/>
                  </a:cubicBezTo>
                  <a:cubicBezTo>
                    <a:pt x="26502" y="22929"/>
                    <a:pt x="26490" y="22954"/>
                    <a:pt x="26454" y="22954"/>
                  </a:cubicBezTo>
                  <a:cubicBezTo>
                    <a:pt x="26451" y="22954"/>
                    <a:pt x="26448" y="22954"/>
                    <a:pt x="26445" y="22954"/>
                  </a:cubicBezTo>
                  <a:cubicBezTo>
                    <a:pt x="26392" y="22947"/>
                    <a:pt x="26390" y="22905"/>
                    <a:pt x="26386" y="22872"/>
                  </a:cubicBezTo>
                  <a:cubicBezTo>
                    <a:pt x="26380" y="22841"/>
                    <a:pt x="26389" y="22816"/>
                    <a:pt x="26424" y="22816"/>
                  </a:cubicBezTo>
                  <a:close/>
                  <a:moveTo>
                    <a:pt x="3191" y="22733"/>
                  </a:moveTo>
                  <a:lnTo>
                    <a:pt x="3191" y="22733"/>
                  </a:lnTo>
                  <a:cubicBezTo>
                    <a:pt x="3265" y="22814"/>
                    <a:pt x="3257" y="22848"/>
                    <a:pt x="3138" y="22963"/>
                  </a:cubicBezTo>
                  <a:cubicBezTo>
                    <a:pt x="3138" y="22940"/>
                    <a:pt x="3119" y="22919"/>
                    <a:pt x="3095" y="22918"/>
                  </a:cubicBezTo>
                  <a:cubicBezTo>
                    <a:pt x="3093" y="22891"/>
                    <a:pt x="3092" y="22865"/>
                    <a:pt x="3089" y="22837"/>
                  </a:cubicBezTo>
                  <a:cubicBezTo>
                    <a:pt x="3117" y="22809"/>
                    <a:pt x="3182" y="22795"/>
                    <a:pt x="3144" y="22743"/>
                  </a:cubicBezTo>
                  <a:lnTo>
                    <a:pt x="3144" y="22743"/>
                  </a:lnTo>
                  <a:cubicBezTo>
                    <a:pt x="3150" y="22747"/>
                    <a:pt x="3157" y="22749"/>
                    <a:pt x="3163" y="22749"/>
                  </a:cubicBezTo>
                  <a:cubicBezTo>
                    <a:pt x="3174" y="22749"/>
                    <a:pt x="3185" y="22743"/>
                    <a:pt x="3191" y="22733"/>
                  </a:cubicBezTo>
                  <a:close/>
                  <a:moveTo>
                    <a:pt x="28713" y="22089"/>
                  </a:moveTo>
                  <a:cubicBezTo>
                    <a:pt x="28728" y="22089"/>
                    <a:pt x="28745" y="22093"/>
                    <a:pt x="28762" y="22100"/>
                  </a:cubicBezTo>
                  <a:cubicBezTo>
                    <a:pt x="28831" y="22129"/>
                    <a:pt x="28918" y="22131"/>
                    <a:pt x="28981" y="22202"/>
                  </a:cubicBezTo>
                  <a:lnTo>
                    <a:pt x="28982" y="22206"/>
                  </a:lnTo>
                  <a:cubicBezTo>
                    <a:pt x="28894" y="22312"/>
                    <a:pt x="28816" y="22431"/>
                    <a:pt x="28712" y="22529"/>
                  </a:cubicBezTo>
                  <a:cubicBezTo>
                    <a:pt x="28633" y="22603"/>
                    <a:pt x="28671" y="22754"/>
                    <a:pt x="28501" y="22765"/>
                  </a:cubicBezTo>
                  <a:cubicBezTo>
                    <a:pt x="28505" y="22785"/>
                    <a:pt x="28507" y="22809"/>
                    <a:pt x="28518" y="22827"/>
                  </a:cubicBezTo>
                  <a:cubicBezTo>
                    <a:pt x="28549" y="22877"/>
                    <a:pt x="28575" y="22934"/>
                    <a:pt x="28503" y="22962"/>
                  </a:cubicBezTo>
                  <a:cubicBezTo>
                    <a:pt x="28492" y="22966"/>
                    <a:pt x="28482" y="22968"/>
                    <a:pt x="28472" y="22968"/>
                  </a:cubicBezTo>
                  <a:cubicBezTo>
                    <a:pt x="28421" y="22968"/>
                    <a:pt x="28393" y="22913"/>
                    <a:pt x="28359" y="22884"/>
                  </a:cubicBezTo>
                  <a:cubicBezTo>
                    <a:pt x="28291" y="22825"/>
                    <a:pt x="28207" y="22760"/>
                    <a:pt x="28353" y="22693"/>
                  </a:cubicBezTo>
                  <a:cubicBezTo>
                    <a:pt x="28388" y="22678"/>
                    <a:pt x="28390" y="22654"/>
                    <a:pt x="28391" y="22621"/>
                  </a:cubicBezTo>
                  <a:cubicBezTo>
                    <a:pt x="28398" y="22435"/>
                    <a:pt x="28507" y="22283"/>
                    <a:pt x="28625" y="22136"/>
                  </a:cubicBezTo>
                  <a:cubicBezTo>
                    <a:pt x="28650" y="22106"/>
                    <a:pt x="28679" y="22089"/>
                    <a:pt x="28713" y="22089"/>
                  </a:cubicBezTo>
                  <a:close/>
                  <a:moveTo>
                    <a:pt x="4043" y="22734"/>
                  </a:moveTo>
                  <a:cubicBezTo>
                    <a:pt x="4122" y="22734"/>
                    <a:pt x="4133" y="22792"/>
                    <a:pt x="4134" y="22859"/>
                  </a:cubicBezTo>
                  <a:lnTo>
                    <a:pt x="3995" y="22969"/>
                  </a:lnTo>
                  <a:cubicBezTo>
                    <a:pt x="3917" y="22950"/>
                    <a:pt x="3901" y="22897"/>
                    <a:pt x="3898" y="22836"/>
                  </a:cubicBezTo>
                  <a:cubicBezTo>
                    <a:pt x="3940" y="22811"/>
                    <a:pt x="3976" y="22783"/>
                    <a:pt x="3995" y="22740"/>
                  </a:cubicBezTo>
                  <a:cubicBezTo>
                    <a:pt x="4013" y="22736"/>
                    <a:pt x="4029" y="22734"/>
                    <a:pt x="4043" y="22734"/>
                  </a:cubicBezTo>
                  <a:close/>
                  <a:moveTo>
                    <a:pt x="3683" y="22740"/>
                  </a:moveTo>
                  <a:cubicBezTo>
                    <a:pt x="3711" y="22740"/>
                    <a:pt x="3738" y="22795"/>
                    <a:pt x="3754" y="22827"/>
                  </a:cubicBezTo>
                  <a:cubicBezTo>
                    <a:pt x="3729" y="22873"/>
                    <a:pt x="3703" y="22921"/>
                    <a:pt x="3677" y="22967"/>
                  </a:cubicBezTo>
                  <a:cubicBezTo>
                    <a:pt x="3673" y="22967"/>
                    <a:pt x="3670" y="22967"/>
                    <a:pt x="3667" y="22967"/>
                  </a:cubicBezTo>
                  <a:cubicBezTo>
                    <a:pt x="3642" y="22967"/>
                    <a:pt x="3625" y="22976"/>
                    <a:pt x="3617" y="23000"/>
                  </a:cubicBezTo>
                  <a:cubicBezTo>
                    <a:pt x="3505" y="22902"/>
                    <a:pt x="3606" y="22815"/>
                    <a:pt x="3662" y="22751"/>
                  </a:cubicBezTo>
                  <a:cubicBezTo>
                    <a:pt x="3669" y="22743"/>
                    <a:pt x="3676" y="22740"/>
                    <a:pt x="3683" y="22740"/>
                  </a:cubicBezTo>
                  <a:close/>
                  <a:moveTo>
                    <a:pt x="2589" y="22824"/>
                  </a:moveTo>
                  <a:lnTo>
                    <a:pt x="2589" y="22824"/>
                  </a:lnTo>
                  <a:cubicBezTo>
                    <a:pt x="2558" y="22888"/>
                    <a:pt x="2563" y="22970"/>
                    <a:pt x="2458" y="23013"/>
                  </a:cubicBezTo>
                  <a:lnTo>
                    <a:pt x="2457" y="23014"/>
                  </a:lnTo>
                  <a:cubicBezTo>
                    <a:pt x="2412" y="22941"/>
                    <a:pt x="2483" y="22890"/>
                    <a:pt x="2496" y="22831"/>
                  </a:cubicBezTo>
                  <a:lnTo>
                    <a:pt x="2589" y="22824"/>
                  </a:lnTo>
                  <a:close/>
                  <a:moveTo>
                    <a:pt x="1672" y="23000"/>
                  </a:moveTo>
                  <a:cubicBezTo>
                    <a:pt x="1684" y="23007"/>
                    <a:pt x="1695" y="23016"/>
                    <a:pt x="1705" y="23024"/>
                  </a:cubicBezTo>
                  <a:lnTo>
                    <a:pt x="1704" y="23024"/>
                  </a:lnTo>
                  <a:cubicBezTo>
                    <a:pt x="1694" y="23016"/>
                    <a:pt x="1683" y="23007"/>
                    <a:pt x="1672" y="23000"/>
                  </a:cubicBezTo>
                  <a:close/>
                  <a:moveTo>
                    <a:pt x="28873" y="22731"/>
                  </a:moveTo>
                  <a:cubicBezTo>
                    <a:pt x="28925" y="22790"/>
                    <a:pt x="28995" y="22829"/>
                    <a:pt x="29071" y="22846"/>
                  </a:cubicBezTo>
                  <a:lnTo>
                    <a:pt x="29071" y="22845"/>
                  </a:lnTo>
                  <a:lnTo>
                    <a:pt x="29071" y="22845"/>
                  </a:lnTo>
                  <a:cubicBezTo>
                    <a:pt x="29094" y="22886"/>
                    <a:pt x="29096" y="22935"/>
                    <a:pt x="29080" y="22978"/>
                  </a:cubicBezTo>
                  <a:cubicBezTo>
                    <a:pt x="29071" y="22994"/>
                    <a:pt x="29046" y="23022"/>
                    <a:pt x="29031" y="23022"/>
                  </a:cubicBezTo>
                  <a:cubicBezTo>
                    <a:pt x="29030" y="23022"/>
                    <a:pt x="29030" y="23022"/>
                    <a:pt x="29030" y="23022"/>
                  </a:cubicBezTo>
                  <a:lnTo>
                    <a:pt x="29030" y="23022"/>
                  </a:lnTo>
                  <a:lnTo>
                    <a:pt x="29031" y="23024"/>
                  </a:lnTo>
                  <a:cubicBezTo>
                    <a:pt x="28917" y="23014"/>
                    <a:pt x="28837" y="22945"/>
                    <a:pt x="28781" y="22875"/>
                  </a:cubicBezTo>
                  <a:cubicBezTo>
                    <a:pt x="28730" y="22811"/>
                    <a:pt x="28766" y="22745"/>
                    <a:pt x="28873" y="22731"/>
                  </a:cubicBezTo>
                  <a:close/>
                  <a:moveTo>
                    <a:pt x="15431" y="22887"/>
                  </a:moveTo>
                  <a:cubicBezTo>
                    <a:pt x="15472" y="22887"/>
                    <a:pt x="15456" y="22927"/>
                    <a:pt x="15467" y="22945"/>
                  </a:cubicBezTo>
                  <a:cubicBezTo>
                    <a:pt x="15468" y="22995"/>
                    <a:pt x="15447" y="23026"/>
                    <a:pt x="15393" y="23026"/>
                  </a:cubicBezTo>
                  <a:cubicBezTo>
                    <a:pt x="15388" y="23026"/>
                    <a:pt x="15382" y="23026"/>
                    <a:pt x="15376" y="23025"/>
                  </a:cubicBezTo>
                  <a:cubicBezTo>
                    <a:pt x="15339" y="23020"/>
                    <a:pt x="15309" y="22999"/>
                    <a:pt x="15313" y="22966"/>
                  </a:cubicBezTo>
                  <a:lnTo>
                    <a:pt x="15313" y="22966"/>
                  </a:lnTo>
                  <a:lnTo>
                    <a:pt x="15313" y="22967"/>
                  </a:lnTo>
                  <a:cubicBezTo>
                    <a:pt x="15318" y="22913"/>
                    <a:pt x="15369" y="22897"/>
                    <a:pt x="15419" y="22888"/>
                  </a:cubicBezTo>
                  <a:cubicBezTo>
                    <a:pt x="15423" y="22888"/>
                    <a:pt x="15427" y="22887"/>
                    <a:pt x="15431" y="22887"/>
                  </a:cubicBezTo>
                  <a:close/>
                  <a:moveTo>
                    <a:pt x="17451" y="22784"/>
                  </a:moveTo>
                  <a:cubicBezTo>
                    <a:pt x="17470" y="22784"/>
                    <a:pt x="17492" y="22787"/>
                    <a:pt x="17517" y="22793"/>
                  </a:cubicBezTo>
                  <a:cubicBezTo>
                    <a:pt x="17655" y="22830"/>
                    <a:pt x="17679" y="22896"/>
                    <a:pt x="17649" y="22999"/>
                  </a:cubicBezTo>
                  <a:cubicBezTo>
                    <a:pt x="17648" y="23003"/>
                    <a:pt x="17661" y="23007"/>
                    <a:pt x="17668" y="23011"/>
                  </a:cubicBezTo>
                  <a:cubicBezTo>
                    <a:pt x="17565" y="23039"/>
                    <a:pt x="17507" y="23054"/>
                    <a:pt x="17458" y="23054"/>
                  </a:cubicBezTo>
                  <a:cubicBezTo>
                    <a:pt x="17398" y="23054"/>
                    <a:pt x="17350" y="23031"/>
                    <a:pt x="17244" y="22980"/>
                  </a:cubicBezTo>
                  <a:lnTo>
                    <a:pt x="17297" y="22902"/>
                  </a:lnTo>
                  <a:cubicBezTo>
                    <a:pt x="17337" y="22843"/>
                    <a:pt x="17366" y="22784"/>
                    <a:pt x="17451" y="22784"/>
                  </a:cubicBezTo>
                  <a:close/>
                  <a:moveTo>
                    <a:pt x="2239" y="23057"/>
                  </a:moveTo>
                  <a:lnTo>
                    <a:pt x="2239" y="23057"/>
                  </a:lnTo>
                  <a:cubicBezTo>
                    <a:pt x="2245" y="23061"/>
                    <a:pt x="2257" y="23067"/>
                    <a:pt x="2264" y="23072"/>
                  </a:cubicBezTo>
                  <a:lnTo>
                    <a:pt x="2263" y="23072"/>
                  </a:lnTo>
                  <a:cubicBezTo>
                    <a:pt x="2257" y="23067"/>
                    <a:pt x="2244" y="23061"/>
                    <a:pt x="2239" y="23057"/>
                  </a:cubicBezTo>
                  <a:close/>
                  <a:moveTo>
                    <a:pt x="29496" y="22789"/>
                  </a:moveTo>
                  <a:cubicBezTo>
                    <a:pt x="29502" y="22789"/>
                    <a:pt x="29508" y="22789"/>
                    <a:pt x="29515" y="22790"/>
                  </a:cubicBezTo>
                  <a:cubicBezTo>
                    <a:pt x="29531" y="22819"/>
                    <a:pt x="29553" y="22840"/>
                    <a:pt x="29587" y="22840"/>
                  </a:cubicBezTo>
                  <a:cubicBezTo>
                    <a:pt x="29597" y="22840"/>
                    <a:pt x="29608" y="22838"/>
                    <a:pt x="29620" y="22834"/>
                  </a:cubicBezTo>
                  <a:cubicBezTo>
                    <a:pt x="29629" y="22872"/>
                    <a:pt x="29646" y="22897"/>
                    <a:pt x="29676" y="22897"/>
                  </a:cubicBezTo>
                  <a:cubicBezTo>
                    <a:pt x="29690" y="22897"/>
                    <a:pt x="29707" y="22892"/>
                    <a:pt x="29727" y="22880"/>
                  </a:cubicBezTo>
                  <a:lnTo>
                    <a:pt x="29727" y="22880"/>
                  </a:lnTo>
                  <a:cubicBezTo>
                    <a:pt x="29708" y="22951"/>
                    <a:pt x="29807" y="23067"/>
                    <a:pt x="29625" y="23079"/>
                  </a:cubicBezTo>
                  <a:lnTo>
                    <a:pt x="29359" y="22917"/>
                  </a:lnTo>
                  <a:cubicBezTo>
                    <a:pt x="29373" y="22848"/>
                    <a:pt x="29403" y="22789"/>
                    <a:pt x="29496" y="22789"/>
                  </a:cubicBezTo>
                  <a:close/>
                  <a:moveTo>
                    <a:pt x="27157" y="22839"/>
                  </a:moveTo>
                  <a:cubicBezTo>
                    <a:pt x="27160" y="22839"/>
                    <a:pt x="27162" y="22839"/>
                    <a:pt x="27163" y="22840"/>
                  </a:cubicBezTo>
                  <a:cubicBezTo>
                    <a:pt x="27261" y="22891"/>
                    <a:pt x="27244" y="22973"/>
                    <a:pt x="27264" y="23085"/>
                  </a:cubicBezTo>
                  <a:cubicBezTo>
                    <a:pt x="27130" y="23005"/>
                    <a:pt x="27089" y="22940"/>
                    <a:pt x="27120" y="22850"/>
                  </a:cubicBezTo>
                  <a:lnTo>
                    <a:pt x="27120" y="22850"/>
                  </a:lnTo>
                  <a:lnTo>
                    <a:pt x="27120" y="22854"/>
                  </a:lnTo>
                  <a:cubicBezTo>
                    <a:pt x="27123" y="22847"/>
                    <a:pt x="27145" y="22839"/>
                    <a:pt x="27157" y="22839"/>
                  </a:cubicBezTo>
                  <a:close/>
                  <a:moveTo>
                    <a:pt x="31048" y="22698"/>
                  </a:moveTo>
                  <a:cubicBezTo>
                    <a:pt x="31078" y="22698"/>
                    <a:pt x="31121" y="22716"/>
                    <a:pt x="31183" y="22748"/>
                  </a:cubicBezTo>
                  <a:lnTo>
                    <a:pt x="31183" y="22751"/>
                  </a:lnTo>
                  <a:cubicBezTo>
                    <a:pt x="31250" y="22785"/>
                    <a:pt x="31317" y="22822"/>
                    <a:pt x="31383" y="22860"/>
                  </a:cubicBezTo>
                  <a:cubicBezTo>
                    <a:pt x="31466" y="22905"/>
                    <a:pt x="31559" y="22943"/>
                    <a:pt x="31540" y="23052"/>
                  </a:cubicBezTo>
                  <a:lnTo>
                    <a:pt x="31540" y="23055"/>
                  </a:lnTo>
                  <a:cubicBezTo>
                    <a:pt x="31531" y="23049"/>
                    <a:pt x="31520" y="23046"/>
                    <a:pt x="31508" y="23046"/>
                  </a:cubicBezTo>
                  <a:cubicBezTo>
                    <a:pt x="31493" y="23046"/>
                    <a:pt x="31477" y="23051"/>
                    <a:pt x="31457" y="23060"/>
                  </a:cubicBezTo>
                  <a:cubicBezTo>
                    <a:pt x="31419" y="23075"/>
                    <a:pt x="31379" y="23089"/>
                    <a:pt x="31338" y="23100"/>
                  </a:cubicBezTo>
                  <a:cubicBezTo>
                    <a:pt x="31233" y="23007"/>
                    <a:pt x="31116" y="22926"/>
                    <a:pt x="30976" y="22872"/>
                  </a:cubicBezTo>
                  <a:cubicBezTo>
                    <a:pt x="30983" y="22750"/>
                    <a:pt x="30997" y="22698"/>
                    <a:pt x="31048" y="22698"/>
                  </a:cubicBezTo>
                  <a:close/>
                  <a:moveTo>
                    <a:pt x="15762" y="22923"/>
                  </a:moveTo>
                  <a:cubicBezTo>
                    <a:pt x="15823" y="22923"/>
                    <a:pt x="15886" y="22930"/>
                    <a:pt x="15952" y="22957"/>
                  </a:cubicBezTo>
                  <a:cubicBezTo>
                    <a:pt x="15931" y="23043"/>
                    <a:pt x="15901" y="23107"/>
                    <a:pt x="15805" y="23108"/>
                  </a:cubicBezTo>
                  <a:cubicBezTo>
                    <a:pt x="15727" y="23108"/>
                    <a:pt x="15653" y="23074"/>
                    <a:pt x="15603" y="23016"/>
                  </a:cubicBezTo>
                  <a:cubicBezTo>
                    <a:pt x="15558" y="22968"/>
                    <a:pt x="15583" y="22931"/>
                    <a:pt x="15653" y="22926"/>
                  </a:cubicBezTo>
                  <a:lnTo>
                    <a:pt x="15653" y="22928"/>
                  </a:lnTo>
                  <a:cubicBezTo>
                    <a:pt x="15689" y="22926"/>
                    <a:pt x="15725" y="22923"/>
                    <a:pt x="15762" y="22923"/>
                  </a:cubicBezTo>
                  <a:close/>
                  <a:moveTo>
                    <a:pt x="2774" y="22797"/>
                  </a:moveTo>
                  <a:lnTo>
                    <a:pt x="2774" y="22797"/>
                  </a:lnTo>
                  <a:cubicBezTo>
                    <a:pt x="2829" y="22965"/>
                    <a:pt x="2828" y="22966"/>
                    <a:pt x="2641" y="23137"/>
                  </a:cubicBezTo>
                  <a:cubicBezTo>
                    <a:pt x="2661" y="22984"/>
                    <a:pt x="2687" y="22888"/>
                    <a:pt x="2774" y="22797"/>
                  </a:cubicBezTo>
                  <a:close/>
                  <a:moveTo>
                    <a:pt x="26859" y="23005"/>
                  </a:moveTo>
                  <a:cubicBezTo>
                    <a:pt x="26859" y="23005"/>
                    <a:pt x="26860" y="23005"/>
                    <a:pt x="26860" y="23005"/>
                  </a:cubicBezTo>
                  <a:lnTo>
                    <a:pt x="26861" y="23007"/>
                  </a:lnTo>
                  <a:cubicBezTo>
                    <a:pt x="26922" y="23011"/>
                    <a:pt x="26946" y="23052"/>
                    <a:pt x="26956" y="23100"/>
                  </a:cubicBezTo>
                  <a:cubicBezTo>
                    <a:pt x="26965" y="23123"/>
                    <a:pt x="26950" y="23146"/>
                    <a:pt x="26927" y="23150"/>
                  </a:cubicBezTo>
                  <a:cubicBezTo>
                    <a:pt x="26861" y="23150"/>
                    <a:pt x="26843" y="23108"/>
                    <a:pt x="26833" y="23062"/>
                  </a:cubicBezTo>
                  <a:cubicBezTo>
                    <a:pt x="26824" y="23033"/>
                    <a:pt x="26845" y="23005"/>
                    <a:pt x="26859" y="23005"/>
                  </a:cubicBezTo>
                  <a:close/>
                  <a:moveTo>
                    <a:pt x="2084" y="23008"/>
                  </a:moveTo>
                  <a:cubicBezTo>
                    <a:pt x="2112" y="23085"/>
                    <a:pt x="2073" y="23131"/>
                    <a:pt x="2015" y="23169"/>
                  </a:cubicBezTo>
                  <a:cubicBezTo>
                    <a:pt x="1993" y="23103"/>
                    <a:pt x="1993" y="23046"/>
                    <a:pt x="2084" y="23008"/>
                  </a:cubicBezTo>
                  <a:close/>
                  <a:moveTo>
                    <a:pt x="4157" y="22922"/>
                  </a:moveTo>
                  <a:cubicBezTo>
                    <a:pt x="4269" y="22945"/>
                    <a:pt x="4311" y="22999"/>
                    <a:pt x="4266" y="23094"/>
                  </a:cubicBezTo>
                  <a:cubicBezTo>
                    <a:pt x="4217" y="23111"/>
                    <a:pt x="4178" y="23146"/>
                    <a:pt x="4156" y="23192"/>
                  </a:cubicBezTo>
                  <a:cubicBezTo>
                    <a:pt x="4039" y="23165"/>
                    <a:pt x="4021" y="23099"/>
                    <a:pt x="4051" y="23011"/>
                  </a:cubicBezTo>
                  <a:lnTo>
                    <a:pt x="4052" y="23011"/>
                  </a:lnTo>
                  <a:cubicBezTo>
                    <a:pt x="4099" y="22998"/>
                    <a:pt x="4135" y="22965"/>
                    <a:pt x="4157" y="22922"/>
                  </a:cubicBezTo>
                  <a:close/>
                  <a:moveTo>
                    <a:pt x="5122" y="22773"/>
                  </a:moveTo>
                  <a:lnTo>
                    <a:pt x="5227" y="22785"/>
                  </a:lnTo>
                  <a:cubicBezTo>
                    <a:pt x="5227" y="22785"/>
                    <a:pt x="5227" y="22784"/>
                    <a:pt x="5227" y="22784"/>
                  </a:cubicBezTo>
                  <a:lnTo>
                    <a:pt x="5227" y="22784"/>
                  </a:lnTo>
                  <a:cubicBezTo>
                    <a:pt x="5299" y="22888"/>
                    <a:pt x="5223" y="22972"/>
                    <a:pt x="5172" y="23058"/>
                  </a:cubicBezTo>
                  <a:cubicBezTo>
                    <a:pt x="5135" y="23058"/>
                    <a:pt x="5119" y="23076"/>
                    <a:pt x="5117" y="23105"/>
                  </a:cubicBezTo>
                  <a:cubicBezTo>
                    <a:pt x="5072" y="23124"/>
                    <a:pt x="5019" y="23139"/>
                    <a:pt x="5060" y="23194"/>
                  </a:cubicBezTo>
                  <a:cubicBezTo>
                    <a:pt x="4896" y="23104"/>
                    <a:pt x="4853" y="23114"/>
                    <a:pt x="4960" y="22925"/>
                  </a:cubicBezTo>
                  <a:cubicBezTo>
                    <a:pt x="5004" y="22906"/>
                    <a:pt x="5058" y="22891"/>
                    <a:pt x="5016" y="22836"/>
                  </a:cubicBezTo>
                  <a:lnTo>
                    <a:pt x="5016" y="22836"/>
                  </a:lnTo>
                  <a:cubicBezTo>
                    <a:pt x="5029" y="22840"/>
                    <a:pt x="5039" y="22841"/>
                    <a:pt x="5047" y="22841"/>
                  </a:cubicBezTo>
                  <a:cubicBezTo>
                    <a:pt x="5075" y="22841"/>
                    <a:pt x="5077" y="22820"/>
                    <a:pt x="5069" y="22790"/>
                  </a:cubicBezTo>
                  <a:lnTo>
                    <a:pt x="5069" y="22790"/>
                  </a:lnTo>
                  <a:cubicBezTo>
                    <a:pt x="5074" y="22793"/>
                    <a:pt x="5081" y="22794"/>
                    <a:pt x="5087" y="22794"/>
                  </a:cubicBezTo>
                  <a:cubicBezTo>
                    <a:pt x="5101" y="22794"/>
                    <a:pt x="5116" y="22786"/>
                    <a:pt x="5122" y="22773"/>
                  </a:cubicBezTo>
                  <a:close/>
                  <a:moveTo>
                    <a:pt x="1455" y="23057"/>
                  </a:moveTo>
                  <a:cubicBezTo>
                    <a:pt x="1506" y="23123"/>
                    <a:pt x="1478" y="23161"/>
                    <a:pt x="1418" y="23190"/>
                  </a:cubicBezTo>
                  <a:cubicBezTo>
                    <a:pt x="1411" y="23193"/>
                    <a:pt x="1405" y="23195"/>
                    <a:pt x="1399" y="23195"/>
                  </a:cubicBezTo>
                  <a:cubicBezTo>
                    <a:pt x="1388" y="23195"/>
                    <a:pt x="1379" y="23190"/>
                    <a:pt x="1376" y="23179"/>
                  </a:cubicBezTo>
                  <a:cubicBezTo>
                    <a:pt x="1357" y="23116"/>
                    <a:pt x="1412" y="23092"/>
                    <a:pt x="1455" y="23057"/>
                  </a:cubicBezTo>
                  <a:close/>
                  <a:moveTo>
                    <a:pt x="3797" y="22948"/>
                  </a:moveTo>
                  <a:cubicBezTo>
                    <a:pt x="3811" y="22948"/>
                    <a:pt x="3825" y="22955"/>
                    <a:pt x="3841" y="22973"/>
                  </a:cubicBezTo>
                  <a:cubicBezTo>
                    <a:pt x="3898" y="23041"/>
                    <a:pt x="3863" y="23092"/>
                    <a:pt x="3831" y="23148"/>
                  </a:cubicBezTo>
                  <a:cubicBezTo>
                    <a:pt x="3800" y="23151"/>
                    <a:pt x="3782" y="23167"/>
                    <a:pt x="3778" y="23193"/>
                  </a:cubicBezTo>
                  <a:cubicBezTo>
                    <a:pt x="3765" y="23197"/>
                    <a:pt x="3753" y="23199"/>
                    <a:pt x="3742" y="23199"/>
                  </a:cubicBezTo>
                  <a:cubicBezTo>
                    <a:pt x="3695" y="23199"/>
                    <a:pt x="3664" y="23164"/>
                    <a:pt x="3630" y="23137"/>
                  </a:cubicBezTo>
                  <a:lnTo>
                    <a:pt x="3629" y="23138"/>
                  </a:lnTo>
                  <a:lnTo>
                    <a:pt x="3623" y="23064"/>
                  </a:lnTo>
                  <a:cubicBezTo>
                    <a:pt x="3653" y="23039"/>
                    <a:pt x="3710" y="23026"/>
                    <a:pt x="3685" y="22980"/>
                  </a:cubicBezTo>
                  <a:lnTo>
                    <a:pt x="3685" y="22980"/>
                  </a:lnTo>
                  <a:cubicBezTo>
                    <a:pt x="3691" y="22984"/>
                    <a:pt x="3697" y="22986"/>
                    <a:pt x="3704" y="22986"/>
                  </a:cubicBezTo>
                  <a:cubicBezTo>
                    <a:pt x="3733" y="22986"/>
                    <a:pt x="3763" y="22948"/>
                    <a:pt x="3797" y="22948"/>
                  </a:cubicBezTo>
                  <a:close/>
                  <a:moveTo>
                    <a:pt x="4463" y="22672"/>
                  </a:moveTo>
                  <a:cubicBezTo>
                    <a:pt x="4558" y="22672"/>
                    <a:pt x="4573" y="22732"/>
                    <a:pt x="4561" y="22809"/>
                  </a:cubicBezTo>
                  <a:cubicBezTo>
                    <a:pt x="4557" y="22837"/>
                    <a:pt x="4541" y="22865"/>
                    <a:pt x="4531" y="22892"/>
                  </a:cubicBezTo>
                  <a:cubicBezTo>
                    <a:pt x="4538" y="22893"/>
                    <a:pt x="4544" y="22894"/>
                    <a:pt x="4551" y="22894"/>
                  </a:cubicBezTo>
                  <a:cubicBezTo>
                    <a:pt x="4579" y="22894"/>
                    <a:pt x="4609" y="22883"/>
                    <a:pt x="4638" y="22883"/>
                  </a:cubicBezTo>
                  <a:cubicBezTo>
                    <a:pt x="4661" y="22883"/>
                    <a:pt x="4683" y="22890"/>
                    <a:pt x="4700" y="22917"/>
                  </a:cubicBezTo>
                  <a:lnTo>
                    <a:pt x="4701" y="22917"/>
                  </a:lnTo>
                  <a:cubicBezTo>
                    <a:pt x="4771" y="22997"/>
                    <a:pt x="4742" y="23073"/>
                    <a:pt x="4692" y="23148"/>
                  </a:cubicBezTo>
                  <a:cubicBezTo>
                    <a:pt x="4657" y="23149"/>
                    <a:pt x="4642" y="23165"/>
                    <a:pt x="4638" y="23193"/>
                  </a:cubicBezTo>
                  <a:cubicBezTo>
                    <a:pt x="4615" y="23194"/>
                    <a:pt x="4591" y="23204"/>
                    <a:pt x="4567" y="23204"/>
                  </a:cubicBezTo>
                  <a:cubicBezTo>
                    <a:pt x="4555" y="23204"/>
                    <a:pt x="4543" y="23202"/>
                    <a:pt x="4530" y="23194"/>
                  </a:cubicBezTo>
                  <a:lnTo>
                    <a:pt x="4437" y="23050"/>
                  </a:lnTo>
                  <a:lnTo>
                    <a:pt x="4491" y="22968"/>
                  </a:lnTo>
                  <a:cubicBezTo>
                    <a:pt x="4528" y="22954"/>
                    <a:pt x="4550" y="22934"/>
                    <a:pt x="4529" y="22896"/>
                  </a:cubicBezTo>
                  <a:cubicBezTo>
                    <a:pt x="4520" y="22893"/>
                    <a:pt x="4512" y="22893"/>
                    <a:pt x="4504" y="22893"/>
                  </a:cubicBezTo>
                  <a:cubicBezTo>
                    <a:pt x="4457" y="22893"/>
                    <a:pt x="4438" y="22931"/>
                    <a:pt x="4415" y="22962"/>
                  </a:cubicBezTo>
                  <a:cubicBezTo>
                    <a:pt x="4323" y="22937"/>
                    <a:pt x="4288" y="22881"/>
                    <a:pt x="4290" y="22803"/>
                  </a:cubicBezTo>
                  <a:cubicBezTo>
                    <a:pt x="4352" y="22772"/>
                    <a:pt x="4402" y="22733"/>
                    <a:pt x="4430" y="22674"/>
                  </a:cubicBezTo>
                  <a:cubicBezTo>
                    <a:pt x="4442" y="22673"/>
                    <a:pt x="4453" y="22672"/>
                    <a:pt x="4463" y="22672"/>
                  </a:cubicBezTo>
                  <a:close/>
                  <a:moveTo>
                    <a:pt x="30422" y="22607"/>
                  </a:moveTo>
                  <a:cubicBezTo>
                    <a:pt x="30391" y="22633"/>
                    <a:pt x="30409" y="22654"/>
                    <a:pt x="30437" y="22670"/>
                  </a:cubicBezTo>
                  <a:cubicBezTo>
                    <a:pt x="30518" y="22711"/>
                    <a:pt x="30587" y="22770"/>
                    <a:pt x="30682" y="22787"/>
                  </a:cubicBezTo>
                  <a:cubicBezTo>
                    <a:pt x="30772" y="22861"/>
                    <a:pt x="30692" y="22917"/>
                    <a:pt x="30640" y="22956"/>
                  </a:cubicBezTo>
                  <a:cubicBezTo>
                    <a:pt x="30536" y="23036"/>
                    <a:pt x="30535" y="23212"/>
                    <a:pt x="30343" y="23212"/>
                  </a:cubicBezTo>
                  <a:cubicBezTo>
                    <a:pt x="30337" y="23212"/>
                    <a:pt x="30331" y="23212"/>
                    <a:pt x="30324" y="23212"/>
                  </a:cubicBezTo>
                  <a:cubicBezTo>
                    <a:pt x="30315" y="23199"/>
                    <a:pt x="30300" y="23192"/>
                    <a:pt x="30285" y="23192"/>
                  </a:cubicBezTo>
                  <a:cubicBezTo>
                    <a:pt x="30279" y="23192"/>
                    <a:pt x="30273" y="23193"/>
                    <a:pt x="30267" y="23195"/>
                  </a:cubicBezTo>
                  <a:cubicBezTo>
                    <a:pt x="30215" y="23093"/>
                    <a:pt x="30109" y="23051"/>
                    <a:pt x="29995" y="23019"/>
                  </a:cubicBezTo>
                  <a:cubicBezTo>
                    <a:pt x="30057" y="22830"/>
                    <a:pt x="30254" y="22641"/>
                    <a:pt x="30422" y="22607"/>
                  </a:cubicBezTo>
                  <a:close/>
                  <a:moveTo>
                    <a:pt x="3366" y="22950"/>
                  </a:moveTo>
                  <a:cubicBezTo>
                    <a:pt x="3373" y="22950"/>
                    <a:pt x="3380" y="22951"/>
                    <a:pt x="3388" y="22953"/>
                  </a:cubicBezTo>
                  <a:cubicBezTo>
                    <a:pt x="3493" y="22974"/>
                    <a:pt x="3415" y="23066"/>
                    <a:pt x="3408" y="23126"/>
                  </a:cubicBezTo>
                  <a:cubicBezTo>
                    <a:pt x="3402" y="23149"/>
                    <a:pt x="3395" y="23170"/>
                    <a:pt x="3385" y="23192"/>
                  </a:cubicBezTo>
                  <a:cubicBezTo>
                    <a:pt x="3360" y="23205"/>
                    <a:pt x="3335" y="23215"/>
                    <a:pt x="3310" y="23215"/>
                  </a:cubicBezTo>
                  <a:cubicBezTo>
                    <a:pt x="3289" y="23215"/>
                    <a:pt x="3268" y="23209"/>
                    <a:pt x="3246" y="23192"/>
                  </a:cubicBezTo>
                  <a:lnTo>
                    <a:pt x="3245" y="23193"/>
                  </a:lnTo>
                  <a:cubicBezTo>
                    <a:pt x="3243" y="23163"/>
                    <a:pt x="3233" y="23132"/>
                    <a:pt x="3238" y="23104"/>
                  </a:cubicBezTo>
                  <a:cubicBezTo>
                    <a:pt x="3251" y="23034"/>
                    <a:pt x="3293" y="22950"/>
                    <a:pt x="3366" y="22950"/>
                  </a:cubicBezTo>
                  <a:close/>
                  <a:moveTo>
                    <a:pt x="7791" y="23193"/>
                  </a:moveTo>
                  <a:cubicBezTo>
                    <a:pt x="7788" y="23205"/>
                    <a:pt x="7782" y="23217"/>
                    <a:pt x="7776" y="23228"/>
                  </a:cubicBezTo>
                  <a:lnTo>
                    <a:pt x="7774" y="23230"/>
                  </a:lnTo>
                  <a:cubicBezTo>
                    <a:pt x="7780" y="23218"/>
                    <a:pt x="7786" y="23205"/>
                    <a:pt x="7791" y="23193"/>
                  </a:cubicBezTo>
                  <a:close/>
                  <a:moveTo>
                    <a:pt x="15203" y="23017"/>
                  </a:moveTo>
                  <a:cubicBezTo>
                    <a:pt x="15204" y="23017"/>
                    <a:pt x="15206" y="23017"/>
                    <a:pt x="15207" y="23017"/>
                  </a:cubicBezTo>
                  <a:lnTo>
                    <a:pt x="15207" y="23018"/>
                  </a:lnTo>
                  <a:cubicBezTo>
                    <a:pt x="15251" y="23020"/>
                    <a:pt x="15255" y="23055"/>
                    <a:pt x="15271" y="23082"/>
                  </a:cubicBezTo>
                  <a:cubicBezTo>
                    <a:pt x="15230" y="23159"/>
                    <a:pt x="15152" y="23206"/>
                    <a:pt x="15063" y="23237"/>
                  </a:cubicBezTo>
                  <a:cubicBezTo>
                    <a:pt x="15062" y="23237"/>
                    <a:pt x="15061" y="23237"/>
                    <a:pt x="15060" y="23237"/>
                  </a:cubicBezTo>
                  <a:cubicBezTo>
                    <a:pt x="15044" y="23237"/>
                    <a:pt x="15000" y="23203"/>
                    <a:pt x="14992" y="23181"/>
                  </a:cubicBezTo>
                  <a:cubicBezTo>
                    <a:pt x="14977" y="23132"/>
                    <a:pt x="15131" y="23017"/>
                    <a:pt x="15203" y="23017"/>
                  </a:cubicBezTo>
                  <a:close/>
                  <a:moveTo>
                    <a:pt x="26566" y="23117"/>
                  </a:moveTo>
                  <a:cubicBezTo>
                    <a:pt x="26567" y="23117"/>
                    <a:pt x="26569" y="23117"/>
                    <a:pt x="26570" y="23117"/>
                  </a:cubicBezTo>
                  <a:lnTo>
                    <a:pt x="26571" y="23120"/>
                  </a:lnTo>
                  <a:cubicBezTo>
                    <a:pt x="26639" y="23124"/>
                    <a:pt x="26648" y="23174"/>
                    <a:pt x="26647" y="23218"/>
                  </a:cubicBezTo>
                  <a:cubicBezTo>
                    <a:pt x="26647" y="23252"/>
                    <a:pt x="26607" y="23263"/>
                    <a:pt x="26570" y="23266"/>
                  </a:cubicBezTo>
                  <a:cubicBezTo>
                    <a:pt x="26514" y="23256"/>
                    <a:pt x="26506" y="23215"/>
                    <a:pt x="26506" y="23180"/>
                  </a:cubicBezTo>
                  <a:cubicBezTo>
                    <a:pt x="26505" y="23145"/>
                    <a:pt x="26532" y="23117"/>
                    <a:pt x="26566" y="23117"/>
                  </a:cubicBezTo>
                  <a:close/>
                  <a:moveTo>
                    <a:pt x="29349" y="22999"/>
                  </a:moveTo>
                  <a:cubicBezTo>
                    <a:pt x="29411" y="23045"/>
                    <a:pt x="29473" y="23093"/>
                    <a:pt x="29557" y="23107"/>
                  </a:cubicBezTo>
                  <a:cubicBezTo>
                    <a:pt x="29648" y="23189"/>
                    <a:pt x="29569" y="23251"/>
                    <a:pt x="29509" y="23297"/>
                  </a:cubicBezTo>
                  <a:cubicBezTo>
                    <a:pt x="29493" y="23309"/>
                    <a:pt x="29479" y="23314"/>
                    <a:pt x="29465" y="23314"/>
                  </a:cubicBezTo>
                  <a:cubicBezTo>
                    <a:pt x="29423" y="23314"/>
                    <a:pt x="29385" y="23273"/>
                    <a:pt x="29349" y="23252"/>
                  </a:cubicBezTo>
                  <a:lnTo>
                    <a:pt x="29349" y="23253"/>
                  </a:lnTo>
                  <a:cubicBezTo>
                    <a:pt x="29171" y="23150"/>
                    <a:pt x="29171" y="23124"/>
                    <a:pt x="29349" y="22999"/>
                  </a:cubicBezTo>
                  <a:close/>
                  <a:moveTo>
                    <a:pt x="1608" y="23220"/>
                  </a:moveTo>
                  <a:lnTo>
                    <a:pt x="1635" y="23256"/>
                  </a:lnTo>
                  <a:cubicBezTo>
                    <a:pt x="1636" y="23278"/>
                    <a:pt x="1638" y="23305"/>
                    <a:pt x="1609" y="23313"/>
                  </a:cubicBezTo>
                  <a:cubicBezTo>
                    <a:pt x="1605" y="23314"/>
                    <a:pt x="1601" y="23314"/>
                    <a:pt x="1597" y="23314"/>
                  </a:cubicBezTo>
                  <a:cubicBezTo>
                    <a:pt x="1576" y="23314"/>
                    <a:pt x="1565" y="23298"/>
                    <a:pt x="1573" y="23277"/>
                  </a:cubicBezTo>
                  <a:lnTo>
                    <a:pt x="1572" y="23277"/>
                  </a:lnTo>
                  <a:cubicBezTo>
                    <a:pt x="1582" y="23257"/>
                    <a:pt x="1594" y="23238"/>
                    <a:pt x="1608" y="23220"/>
                  </a:cubicBezTo>
                  <a:close/>
                  <a:moveTo>
                    <a:pt x="28685" y="22991"/>
                  </a:moveTo>
                  <a:cubicBezTo>
                    <a:pt x="29000" y="23119"/>
                    <a:pt x="29008" y="23132"/>
                    <a:pt x="28889" y="23333"/>
                  </a:cubicBezTo>
                  <a:lnTo>
                    <a:pt x="28889" y="23335"/>
                  </a:lnTo>
                  <a:cubicBezTo>
                    <a:pt x="28789" y="23213"/>
                    <a:pt x="28575" y="23175"/>
                    <a:pt x="28685" y="22991"/>
                  </a:cubicBezTo>
                  <a:close/>
                  <a:moveTo>
                    <a:pt x="17791" y="22921"/>
                  </a:moveTo>
                  <a:cubicBezTo>
                    <a:pt x="17826" y="22921"/>
                    <a:pt x="17866" y="22940"/>
                    <a:pt x="17909" y="22978"/>
                  </a:cubicBezTo>
                  <a:cubicBezTo>
                    <a:pt x="17935" y="23000"/>
                    <a:pt x="17963" y="23019"/>
                    <a:pt x="17991" y="23037"/>
                  </a:cubicBezTo>
                  <a:cubicBezTo>
                    <a:pt x="18097" y="23094"/>
                    <a:pt x="18109" y="23161"/>
                    <a:pt x="18026" y="23243"/>
                  </a:cubicBezTo>
                  <a:cubicBezTo>
                    <a:pt x="17998" y="23272"/>
                    <a:pt x="17973" y="23303"/>
                    <a:pt x="17951" y="23337"/>
                  </a:cubicBezTo>
                  <a:cubicBezTo>
                    <a:pt x="17654" y="23202"/>
                    <a:pt x="17629" y="23174"/>
                    <a:pt x="17673" y="23011"/>
                  </a:cubicBezTo>
                  <a:lnTo>
                    <a:pt x="17671" y="23011"/>
                  </a:lnTo>
                  <a:cubicBezTo>
                    <a:pt x="17705" y="22952"/>
                    <a:pt x="17745" y="22921"/>
                    <a:pt x="17791" y="22921"/>
                  </a:cubicBezTo>
                  <a:close/>
                  <a:moveTo>
                    <a:pt x="16568" y="22539"/>
                  </a:moveTo>
                  <a:cubicBezTo>
                    <a:pt x="16587" y="22539"/>
                    <a:pt x="16606" y="22543"/>
                    <a:pt x="16624" y="22552"/>
                  </a:cubicBezTo>
                  <a:cubicBezTo>
                    <a:pt x="16733" y="22605"/>
                    <a:pt x="16871" y="22989"/>
                    <a:pt x="16816" y="23091"/>
                  </a:cubicBezTo>
                  <a:cubicBezTo>
                    <a:pt x="16804" y="23110"/>
                    <a:pt x="16784" y="23118"/>
                    <a:pt x="16761" y="23118"/>
                  </a:cubicBezTo>
                  <a:cubicBezTo>
                    <a:pt x="16751" y="23118"/>
                    <a:pt x="16740" y="23117"/>
                    <a:pt x="16730" y="23114"/>
                  </a:cubicBezTo>
                  <a:lnTo>
                    <a:pt x="16730" y="23114"/>
                  </a:lnTo>
                  <a:cubicBezTo>
                    <a:pt x="16758" y="23263"/>
                    <a:pt x="16712" y="23305"/>
                    <a:pt x="16498" y="23328"/>
                  </a:cubicBezTo>
                  <a:cubicBezTo>
                    <a:pt x="16495" y="23307"/>
                    <a:pt x="16492" y="23284"/>
                    <a:pt x="16490" y="23263"/>
                  </a:cubicBezTo>
                  <a:cubicBezTo>
                    <a:pt x="16479" y="23262"/>
                    <a:pt x="16469" y="23261"/>
                    <a:pt x="16460" y="23261"/>
                  </a:cubicBezTo>
                  <a:cubicBezTo>
                    <a:pt x="16409" y="23261"/>
                    <a:pt x="16400" y="23284"/>
                    <a:pt x="16435" y="23333"/>
                  </a:cubicBezTo>
                  <a:cubicBezTo>
                    <a:pt x="16384" y="23352"/>
                    <a:pt x="16329" y="23361"/>
                    <a:pt x="16276" y="23361"/>
                  </a:cubicBezTo>
                  <a:cubicBezTo>
                    <a:pt x="16155" y="23361"/>
                    <a:pt x="16041" y="23315"/>
                    <a:pt x="15994" y="23232"/>
                  </a:cubicBezTo>
                  <a:cubicBezTo>
                    <a:pt x="15935" y="23126"/>
                    <a:pt x="16039" y="23063"/>
                    <a:pt x="16102" y="23003"/>
                  </a:cubicBezTo>
                  <a:cubicBezTo>
                    <a:pt x="16118" y="22988"/>
                    <a:pt x="16131" y="22982"/>
                    <a:pt x="16143" y="22982"/>
                  </a:cubicBezTo>
                  <a:cubicBezTo>
                    <a:pt x="16181" y="22982"/>
                    <a:pt x="16207" y="23040"/>
                    <a:pt x="16245" y="23052"/>
                  </a:cubicBezTo>
                  <a:cubicBezTo>
                    <a:pt x="16244" y="23055"/>
                    <a:pt x="16243" y="23056"/>
                    <a:pt x="16241" y="23057"/>
                  </a:cubicBezTo>
                  <a:cubicBezTo>
                    <a:pt x="16290" y="23102"/>
                    <a:pt x="16275" y="23193"/>
                    <a:pt x="16379" y="23195"/>
                  </a:cubicBezTo>
                  <a:cubicBezTo>
                    <a:pt x="16364" y="23227"/>
                    <a:pt x="16376" y="23258"/>
                    <a:pt x="16415" y="23258"/>
                  </a:cubicBezTo>
                  <a:cubicBezTo>
                    <a:pt x="16416" y="23258"/>
                    <a:pt x="16416" y="23258"/>
                    <a:pt x="16417" y="23258"/>
                  </a:cubicBezTo>
                  <a:cubicBezTo>
                    <a:pt x="16453" y="23258"/>
                    <a:pt x="16467" y="23227"/>
                    <a:pt x="16459" y="23194"/>
                  </a:cubicBezTo>
                  <a:cubicBezTo>
                    <a:pt x="16446" y="23180"/>
                    <a:pt x="16433" y="23172"/>
                    <a:pt x="16419" y="23172"/>
                  </a:cubicBezTo>
                  <a:cubicBezTo>
                    <a:pt x="16413" y="23172"/>
                    <a:pt x="16407" y="23174"/>
                    <a:pt x="16401" y="23177"/>
                  </a:cubicBezTo>
                  <a:cubicBezTo>
                    <a:pt x="16452" y="23113"/>
                    <a:pt x="16374" y="23068"/>
                    <a:pt x="16338" y="23025"/>
                  </a:cubicBezTo>
                  <a:cubicBezTo>
                    <a:pt x="16333" y="23020"/>
                    <a:pt x="16326" y="23016"/>
                    <a:pt x="16319" y="23013"/>
                  </a:cubicBezTo>
                  <a:cubicBezTo>
                    <a:pt x="16322" y="22995"/>
                    <a:pt x="16317" y="22978"/>
                    <a:pt x="16307" y="22963"/>
                  </a:cubicBezTo>
                  <a:cubicBezTo>
                    <a:pt x="16277" y="22923"/>
                    <a:pt x="16226" y="22894"/>
                    <a:pt x="16184" y="22861"/>
                  </a:cubicBezTo>
                  <a:cubicBezTo>
                    <a:pt x="16280" y="22774"/>
                    <a:pt x="16320" y="22737"/>
                    <a:pt x="16363" y="22737"/>
                  </a:cubicBezTo>
                  <a:cubicBezTo>
                    <a:pt x="16393" y="22737"/>
                    <a:pt x="16425" y="22756"/>
                    <a:pt x="16480" y="22787"/>
                  </a:cubicBezTo>
                  <a:cubicBezTo>
                    <a:pt x="16549" y="22899"/>
                    <a:pt x="16619" y="23012"/>
                    <a:pt x="16725" y="23105"/>
                  </a:cubicBezTo>
                  <a:lnTo>
                    <a:pt x="16726" y="23106"/>
                  </a:lnTo>
                  <a:cubicBezTo>
                    <a:pt x="16786" y="22941"/>
                    <a:pt x="16648" y="22840"/>
                    <a:pt x="16552" y="22724"/>
                  </a:cubicBezTo>
                  <a:cubicBezTo>
                    <a:pt x="16540" y="22704"/>
                    <a:pt x="16525" y="22686"/>
                    <a:pt x="16509" y="22668"/>
                  </a:cubicBezTo>
                  <a:cubicBezTo>
                    <a:pt x="16474" y="22641"/>
                    <a:pt x="16442" y="22611"/>
                    <a:pt x="16480" y="22575"/>
                  </a:cubicBezTo>
                  <a:cubicBezTo>
                    <a:pt x="16504" y="22551"/>
                    <a:pt x="16536" y="22539"/>
                    <a:pt x="16568" y="22539"/>
                  </a:cubicBezTo>
                  <a:close/>
                  <a:moveTo>
                    <a:pt x="16953" y="23245"/>
                  </a:moveTo>
                  <a:cubicBezTo>
                    <a:pt x="16955" y="23245"/>
                    <a:pt x="16957" y="23245"/>
                    <a:pt x="16959" y="23245"/>
                  </a:cubicBezTo>
                  <a:cubicBezTo>
                    <a:pt x="17050" y="23253"/>
                    <a:pt x="17040" y="23318"/>
                    <a:pt x="17027" y="23377"/>
                  </a:cubicBezTo>
                  <a:lnTo>
                    <a:pt x="17027" y="23376"/>
                  </a:lnTo>
                  <a:lnTo>
                    <a:pt x="17025" y="23376"/>
                  </a:lnTo>
                  <a:lnTo>
                    <a:pt x="17025" y="23379"/>
                  </a:lnTo>
                  <a:lnTo>
                    <a:pt x="16917" y="23331"/>
                  </a:lnTo>
                  <a:cubicBezTo>
                    <a:pt x="16915" y="23296"/>
                    <a:pt x="16907" y="23245"/>
                    <a:pt x="16953" y="23245"/>
                  </a:cubicBezTo>
                  <a:close/>
                  <a:moveTo>
                    <a:pt x="3169" y="23242"/>
                  </a:moveTo>
                  <a:cubicBezTo>
                    <a:pt x="3175" y="23242"/>
                    <a:pt x="3181" y="23242"/>
                    <a:pt x="3187" y="23243"/>
                  </a:cubicBezTo>
                  <a:cubicBezTo>
                    <a:pt x="3232" y="23309"/>
                    <a:pt x="3201" y="23360"/>
                    <a:pt x="3136" y="23402"/>
                  </a:cubicBezTo>
                  <a:lnTo>
                    <a:pt x="3134" y="23403"/>
                  </a:lnTo>
                  <a:cubicBezTo>
                    <a:pt x="3109" y="23349"/>
                    <a:pt x="3138" y="23296"/>
                    <a:pt x="3143" y="23244"/>
                  </a:cubicBezTo>
                  <a:cubicBezTo>
                    <a:pt x="3151" y="23242"/>
                    <a:pt x="3160" y="23242"/>
                    <a:pt x="3169" y="23242"/>
                  </a:cubicBezTo>
                  <a:close/>
                  <a:moveTo>
                    <a:pt x="2464" y="23163"/>
                  </a:moveTo>
                  <a:lnTo>
                    <a:pt x="2464" y="23163"/>
                  </a:lnTo>
                  <a:cubicBezTo>
                    <a:pt x="2514" y="23263"/>
                    <a:pt x="2434" y="23338"/>
                    <a:pt x="2384" y="23419"/>
                  </a:cubicBezTo>
                  <a:lnTo>
                    <a:pt x="2383" y="23420"/>
                  </a:lnTo>
                  <a:cubicBezTo>
                    <a:pt x="2370" y="23422"/>
                    <a:pt x="2359" y="23424"/>
                    <a:pt x="2349" y="23424"/>
                  </a:cubicBezTo>
                  <a:cubicBezTo>
                    <a:pt x="2291" y="23424"/>
                    <a:pt x="2298" y="23380"/>
                    <a:pt x="2306" y="23335"/>
                  </a:cubicBezTo>
                  <a:cubicBezTo>
                    <a:pt x="2333" y="23265"/>
                    <a:pt x="2337" y="23180"/>
                    <a:pt x="2464" y="23163"/>
                  </a:cubicBezTo>
                  <a:close/>
                  <a:moveTo>
                    <a:pt x="4816" y="23139"/>
                  </a:moveTo>
                  <a:cubicBezTo>
                    <a:pt x="4842" y="23139"/>
                    <a:pt x="4866" y="23149"/>
                    <a:pt x="4887" y="23184"/>
                  </a:cubicBezTo>
                  <a:cubicBezTo>
                    <a:pt x="4927" y="23252"/>
                    <a:pt x="4894" y="23294"/>
                    <a:pt x="4846" y="23341"/>
                  </a:cubicBezTo>
                  <a:lnTo>
                    <a:pt x="4845" y="23343"/>
                  </a:lnTo>
                  <a:cubicBezTo>
                    <a:pt x="4824" y="23365"/>
                    <a:pt x="4805" y="23389"/>
                    <a:pt x="4787" y="23415"/>
                  </a:cubicBezTo>
                  <a:cubicBezTo>
                    <a:pt x="4766" y="23422"/>
                    <a:pt x="4746" y="23428"/>
                    <a:pt x="4727" y="23428"/>
                  </a:cubicBezTo>
                  <a:cubicBezTo>
                    <a:pt x="4705" y="23428"/>
                    <a:pt x="4685" y="23421"/>
                    <a:pt x="4668" y="23400"/>
                  </a:cubicBezTo>
                  <a:cubicBezTo>
                    <a:pt x="4596" y="23340"/>
                    <a:pt x="4685" y="23263"/>
                    <a:pt x="4642" y="23200"/>
                  </a:cubicBezTo>
                  <a:lnTo>
                    <a:pt x="4642" y="23200"/>
                  </a:lnTo>
                  <a:cubicBezTo>
                    <a:pt x="4658" y="23206"/>
                    <a:pt x="4670" y="23209"/>
                    <a:pt x="4679" y="23209"/>
                  </a:cubicBezTo>
                  <a:cubicBezTo>
                    <a:pt x="4706" y="23209"/>
                    <a:pt x="4706" y="23185"/>
                    <a:pt x="4695" y="23152"/>
                  </a:cubicBezTo>
                  <a:lnTo>
                    <a:pt x="4695" y="23152"/>
                  </a:lnTo>
                  <a:cubicBezTo>
                    <a:pt x="4702" y="23154"/>
                    <a:pt x="4709" y="23155"/>
                    <a:pt x="4716" y="23155"/>
                  </a:cubicBezTo>
                  <a:cubicBezTo>
                    <a:pt x="4748" y="23155"/>
                    <a:pt x="4783" y="23139"/>
                    <a:pt x="4816" y="23139"/>
                  </a:cubicBezTo>
                  <a:close/>
                  <a:moveTo>
                    <a:pt x="26254" y="23249"/>
                  </a:moveTo>
                  <a:cubicBezTo>
                    <a:pt x="26306" y="23249"/>
                    <a:pt x="26319" y="23289"/>
                    <a:pt x="26330" y="23326"/>
                  </a:cubicBezTo>
                  <a:lnTo>
                    <a:pt x="26331" y="23329"/>
                  </a:lnTo>
                  <a:cubicBezTo>
                    <a:pt x="26346" y="23385"/>
                    <a:pt x="26293" y="23408"/>
                    <a:pt x="26247" y="23422"/>
                  </a:cubicBezTo>
                  <a:cubicBezTo>
                    <a:pt x="26234" y="23426"/>
                    <a:pt x="26223" y="23428"/>
                    <a:pt x="26214" y="23428"/>
                  </a:cubicBezTo>
                  <a:cubicBezTo>
                    <a:pt x="26171" y="23428"/>
                    <a:pt x="26149" y="23394"/>
                    <a:pt x="26136" y="23358"/>
                  </a:cubicBezTo>
                  <a:cubicBezTo>
                    <a:pt x="26112" y="23289"/>
                    <a:pt x="26172" y="23269"/>
                    <a:pt x="26231" y="23251"/>
                  </a:cubicBezTo>
                  <a:cubicBezTo>
                    <a:pt x="26239" y="23249"/>
                    <a:pt x="26247" y="23249"/>
                    <a:pt x="26254" y="23249"/>
                  </a:cubicBezTo>
                  <a:close/>
                  <a:moveTo>
                    <a:pt x="3837" y="23151"/>
                  </a:moveTo>
                  <a:cubicBezTo>
                    <a:pt x="4019" y="23177"/>
                    <a:pt x="4042" y="23211"/>
                    <a:pt x="3993" y="23377"/>
                  </a:cubicBezTo>
                  <a:cubicBezTo>
                    <a:pt x="3991" y="23377"/>
                    <a:pt x="3990" y="23377"/>
                    <a:pt x="3989" y="23377"/>
                  </a:cubicBezTo>
                  <a:cubicBezTo>
                    <a:pt x="3954" y="23377"/>
                    <a:pt x="3938" y="23393"/>
                    <a:pt x="3939" y="23422"/>
                  </a:cubicBezTo>
                  <a:cubicBezTo>
                    <a:pt x="3916" y="23430"/>
                    <a:pt x="3895" y="23435"/>
                    <a:pt x="3876" y="23435"/>
                  </a:cubicBezTo>
                  <a:cubicBezTo>
                    <a:pt x="3836" y="23435"/>
                    <a:pt x="3805" y="23414"/>
                    <a:pt x="3778" y="23364"/>
                  </a:cubicBezTo>
                  <a:lnTo>
                    <a:pt x="3776" y="23365"/>
                  </a:lnTo>
                  <a:cubicBezTo>
                    <a:pt x="3741" y="23303"/>
                    <a:pt x="3813" y="23253"/>
                    <a:pt x="3785" y="23199"/>
                  </a:cubicBezTo>
                  <a:lnTo>
                    <a:pt x="3785" y="23199"/>
                  </a:lnTo>
                  <a:cubicBezTo>
                    <a:pt x="3797" y="23202"/>
                    <a:pt x="3807" y="23204"/>
                    <a:pt x="3815" y="23204"/>
                  </a:cubicBezTo>
                  <a:cubicBezTo>
                    <a:pt x="3843" y="23204"/>
                    <a:pt x="3848" y="23184"/>
                    <a:pt x="3837" y="23151"/>
                  </a:cubicBezTo>
                  <a:close/>
                  <a:moveTo>
                    <a:pt x="31674" y="23008"/>
                  </a:moveTo>
                  <a:cubicBezTo>
                    <a:pt x="31675" y="23008"/>
                    <a:pt x="31675" y="23008"/>
                    <a:pt x="31676" y="23008"/>
                  </a:cubicBezTo>
                  <a:cubicBezTo>
                    <a:pt x="31892" y="23043"/>
                    <a:pt x="32121" y="23039"/>
                    <a:pt x="32312" y="23151"/>
                  </a:cubicBezTo>
                  <a:cubicBezTo>
                    <a:pt x="32217" y="23212"/>
                    <a:pt x="32130" y="23288"/>
                    <a:pt x="32056" y="23373"/>
                  </a:cubicBezTo>
                  <a:cubicBezTo>
                    <a:pt x="32010" y="23414"/>
                    <a:pt x="31965" y="23448"/>
                    <a:pt x="31914" y="23448"/>
                  </a:cubicBezTo>
                  <a:cubicBezTo>
                    <a:pt x="31880" y="23448"/>
                    <a:pt x="31843" y="23434"/>
                    <a:pt x="31801" y="23397"/>
                  </a:cubicBezTo>
                  <a:cubicBezTo>
                    <a:pt x="31731" y="23335"/>
                    <a:pt x="31651" y="23275"/>
                    <a:pt x="31551" y="23242"/>
                  </a:cubicBezTo>
                  <a:cubicBezTo>
                    <a:pt x="31494" y="23186"/>
                    <a:pt x="31515" y="23139"/>
                    <a:pt x="31578" y="23098"/>
                  </a:cubicBezTo>
                  <a:cubicBezTo>
                    <a:pt x="31573" y="23087"/>
                    <a:pt x="31565" y="23076"/>
                    <a:pt x="31557" y="23068"/>
                  </a:cubicBezTo>
                  <a:cubicBezTo>
                    <a:pt x="31568" y="23068"/>
                    <a:pt x="31583" y="23066"/>
                    <a:pt x="31596" y="23066"/>
                  </a:cubicBezTo>
                  <a:cubicBezTo>
                    <a:pt x="31601" y="23066"/>
                    <a:pt x="31605" y="23066"/>
                    <a:pt x="31608" y="23067"/>
                  </a:cubicBezTo>
                  <a:lnTo>
                    <a:pt x="31608" y="23068"/>
                  </a:lnTo>
                  <a:cubicBezTo>
                    <a:pt x="31630" y="23048"/>
                    <a:pt x="31657" y="23008"/>
                    <a:pt x="31674" y="23008"/>
                  </a:cubicBezTo>
                  <a:close/>
                  <a:moveTo>
                    <a:pt x="3526" y="23184"/>
                  </a:moveTo>
                  <a:cubicBezTo>
                    <a:pt x="3557" y="23184"/>
                    <a:pt x="3581" y="23206"/>
                    <a:pt x="3604" y="23233"/>
                  </a:cubicBezTo>
                  <a:cubicBezTo>
                    <a:pt x="3650" y="23305"/>
                    <a:pt x="3542" y="23353"/>
                    <a:pt x="3564" y="23422"/>
                  </a:cubicBezTo>
                  <a:lnTo>
                    <a:pt x="3564" y="23423"/>
                  </a:lnTo>
                  <a:cubicBezTo>
                    <a:pt x="3554" y="23421"/>
                    <a:pt x="3545" y="23420"/>
                    <a:pt x="3538" y="23420"/>
                  </a:cubicBezTo>
                  <a:cubicBezTo>
                    <a:pt x="3510" y="23420"/>
                    <a:pt x="3502" y="23437"/>
                    <a:pt x="3510" y="23467"/>
                  </a:cubicBezTo>
                  <a:cubicBezTo>
                    <a:pt x="3461" y="23452"/>
                    <a:pt x="3384" y="23459"/>
                    <a:pt x="3416" y="23377"/>
                  </a:cubicBezTo>
                  <a:cubicBezTo>
                    <a:pt x="3438" y="23320"/>
                    <a:pt x="3454" y="23262"/>
                    <a:pt x="3473" y="23203"/>
                  </a:cubicBezTo>
                  <a:cubicBezTo>
                    <a:pt x="3493" y="23190"/>
                    <a:pt x="3511" y="23184"/>
                    <a:pt x="3526" y="23184"/>
                  </a:cubicBezTo>
                  <a:close/>
                  <a:moveTo>
                    <a:pt x="4346" y="23165"/>
                  </a:moveTo>
                  <a:cubicBezTo>
                    <a:pt x="4389" y="23165"/>
                    <a:pt x="4430" y="23197"/>
                    <a:pt x="4471" y="23249"/>
                  </a:cubicBezTo>
                  <a:cubicBezTo>
                    <a:pt x="4497" y="23368"/>
                    <a:pt x="4373" y="23404"/>
                    <a:pt x="4311" y="23473"/>
                  </a:cubicBezTo>
                  <a:lnTo>
                    <a:pt x="4310" y="23475"/>
                  </a:lnTo>
                  <a:cubicBezTo>
                    <a:pt x="4219" y="23444"/>
                    <a:pt x="4223" y="23362"/>
                    <a:pt x="4164" y="23320"/>
                  </a:cubicBezTo>
                  <a:lnTo>
                    <a:pt x="4189" y="23263"/>
                  </a:lnTo>
                  <a:cubicBezTo>
                    <a:pt x="4204" y="23255"/>
                    <a:pt x="4223" y="23247"/>
                    <a:pt x="4233" y="23237"/>
                  </a:cubicBezTo>
                  <a:cubicBezTo>
                    <a:pt x="4272" y="23187"/>
                    <a:pt x="4310" y="23165"/>
                    <a:pt x="4346" y="23165"/>
                  </a:cubicBezTo>
                  <a:close/>
                  <a:moveTo>
                    <a:pt x="34467" y="23452"/>
                  </a:moveTo>
                  <a:lnTo>
                    <a:pt x="34467" y="23452"/>
                  </a:lnTo>
                  <a:cubicBezTo>
                    <a:pt x="34486" y="23457"/>
                    <a:pt x="34505" y="23463"/>
                    <a:pt x="34505" y="23482"/>
                  </a:cubicBezTo>
                  <a:lnTo>
                    <a:pt x="34505" y="23482"/>
                  </a:lnTo>
                  <a:cubicBezTo>
                    <a:pt x="34505" y="23463"/>
                    <a:pt x="34486" y="23458"/>
                    <a:pt x="34467" y="23452"/>
                  </a:cubicBezTo>
                  <a:close/>
                  <a:moveTo>
                    <a:pt x="2685" y="23230"/>
                  </a:moveTo>
                  <a:lnTo>
                    <a:pt x="2685" y="23230"/>
                  </a:lnTo>
                  <a:cubicBezTo>
                    <a:pt x="2744" y="23320"/>
                    <a:pt x="2689" y="23388"/>
                    <a:pt x="2657" y="23457"/>
                  </a:cubicBezTo>
                  <a:cubicBezTo>
                    <a:pt x="2629" y="23466"/>
                    <a:pt x="2602" y="23477"/>
                    <a:pt x="2599" y="23508"/>
                  </a:cubicBezTo>
                  <a:lnTo>
                    <a:pt x="2598" y="23509"/>
                  </a:lnTo>
                  <a:cubicBezTo>
                    <a:pt x="2539" y="23395"/>
                    <a:pt x="2539" y="23395"/>
                    <a:pt x="2685" y="23230"/>
                  </a:cubicBezTo>
                  <a:close/>
                  <a:moveTo>
                    <a:pt x="14878" y="23274"/>
                  </a:moveTo>
                  <a:cubicBezTo>
                    <a:pt x="14912" y="23274"/>
                    <a:pt x="14939" y="23302"/>
                    <a:pt x="14973" y="23315"/>
                  </a:cubicBezTo>
                  <a:cubicBezTo>
                    <a:pt x="14931" y="23402"/>
                    <a:pt x="14890" y="23469"/>
                    <a:pt x="14809" y="23507"/>
                  </a:cubicBezTo>
                  <a:cubicBezTo>
                    <a:pt x="14792" y="23515"/>
                    <a:pt x="14774" y="23519"/>
                    <a:pt x="14756" y="23519"/>
                  </a:cubicBezTo>
                  <a:cubicBezTo>
                    <a:pt x="14730" y="23519"/>
                    <a:pt x="14705" y="23511"/>
                    <a:pt x="14684" y="23495"/>
                  </a:cubicBezTo>
                  <a:cubicBezTo>
                    <a:pt x="14641" y="23458"/>
                    <a:pt x="14682" y="23426"/>
                    <a:pt x="14709" y="23398"/>
                  </a:cubicBezTo>
                  <a:cubicBezTo>
                    <a:pt x="14751" y="23359"/>
                    <a:pt x="14789" y="23314"/>
                    <a:pt x="14838" y="23285"/>
                  </a:cubicBezTo>
                  <a:cubicBezTo>
                    <a:pt x="14853" y="23277"/>
                    <a:pt x="14866" y="23274"/>
                    <a:pt x="14878" y="23274"/>
                  </a:cubicBezTo>
                  <a:close/>
                  <a:moveTo>
                    <a:pt x="27029" y="23330"/>
                  </a:moveTo>
                  <a:cubicBezTo>
                    <a:pt x="27032" y="23330"/>
                    <a:pt x="27035" y="23330"/>
                    <a:pt x="27038" y="23331"/>
                  </a:cubicBezTo>
                  <a:cubicBezTo>
                    <a:pt x="27141" y="23349"/>
                    <a:pt x="27114" y="23435"/>
                    <a:pt x="27156" y="23470"/>
                  </a:cubicBezTo>
                  <a:cubicBezTo>
                    <a:pt x="27146" y="23516"/>
                    <a:pt x="27115" y="23540"/>
                    <a:pt x="27090" y="23540"/>
                  </a:cubicBezTo>
                  <a:cubicBezTo>
                    <a:pt x="27086" y="23540"/>
                    <a:pt x="27082" y="23540"/>
                    <a:pt x="27079" y="23539"/>
                  </a:cubicBezTo>
                  <a:lnTo>
                    <a:pt x="27080" y="23539"/>
                  </a:lnTo>
                  <a:cubicBezTo>
                    <a:pt x="26993" y="23509"/>
                    <a:pt x="26988" y="23436"/>
                    <a:pt x="26986" y="23370"/>
                  </a:cubicBezTo>
                  <a:cubicBezTo>
                    <a:pt x="26987" y="23347"/>
                    <a:pt x="27006" y="23330"/>
                    <a:pt x="27029" y="23330"/>
                  </a:cubicBezTo>
                  <a:close/>
                  <a:moveTo>
                    <a:pt x="1055" y="23477"/>
                  </a:moveTo>
                  <a:cubicBezTo>
                    <a:pt x="1062" y="23477"/>
                    <a:pt x="1069" y="23478"/>
                    <a:pt x="1078" y="23482"/>
                  </a:cubicBezTo>
                  <a:cubicBezTo>
                    <a:pt x="1099" y="23490"/>
                    <a:pt x="1103" y="23503"/>
                    <a:pt x="1088" y="23519"/>
                  </a:cubicBezTo>
                  <a:cubicBezTo>
                    <a:pt x="1077" y="23546"/>
                    <a:pt x="1049" y="23562"/>
                    <a:pt x="1021" y="23562"/>
                  </a:cubicBezTo>
                  <a:cubicBezTo>
                    <a:pt x="1017" y="23562"/>
                    <a:pt x="1014" y="23562"/>
                    <a:pt x="1010" y="23561"/>
                  </a:cubicBezTo>
                  <a:cubicBezTo>
                    <a:pt x="984" y="23557"/>
                    <a:pt x="977" y="23532"/>
                    <a:pt x="997" y="23513"/>
                  </a:cubicBezTo>
                  <a:lnTo>
                    <a:pt x="996" y="23513"/>
                  </a:lnTo>
                  <a:cubicBezTo>
                    <a:pt x="1013" y="23497"/>
                    <a:pt x="1029" y="23477"/>
                    <a:pt x="1055" y="23477"/>
                  </a:cubicBezTo>
                  <a:close/>
                  <a:moveTo>
                    <a:pt x="15628" y="23376"/>
                  </a:moveTo>
                  <a:lnTo>
                    <a:pt x="15645" y="23390"/>
                  </a:lnTo>
                  <a:lnTo>
                    <a:pt x="15668" y="23388"/>
                  </a:lnTo>
                  <a:lnTo>
                    <a:pt x="15668" y="23388"/>
                  </a:lnTo>
                  <a:cubicBezTo>
                    <a:pt x="15666" y="23456"/>
                    <a:pt x="15678" y="23524"/>
                    <a:pt x="15636" y="23587"/>
                  </a:cubicBezTo>
                  <a:cubicBezTo>
                    <a:pt x="15632" y="23587"/>
                    <a:pt x="15628" y="23587"/>
                    <a:pt x="15624" y="23587"/>
                  </a:cubicBezTo>
                  <a:cubicBezTo>
                    <a:pt x="15611" y="23587"/>
                    <a:pt x="15599" y="23589"/>
                    <a:pt x="15589" y="23595"/>
                  </a:cubicBezTo>
                  <a:lnTo>
                    <a:pt x="15552" y="23514"/>
                  </a:lnTo>
                  <a:cubicBezTo>
                    <a:pt x="15551" y="23457"/>
                    <a:pt x="15562" y="23406"/>
                    <a:pt x="15628" y="23376"/>
                  </a:cubicBezTo>
                  <a:close/>
                  <a:moveTo>
                    <a:pt x="18200" y="23243"/>
                  </a:moveTo>
                  <a:cubicBezTo>
                    <a:pt x="18209" y="23243"/>
                    <a:pt x="18219" y="23244"/>
                    <a:pt x="18229" y="23246"/>
                  </a:cubicBezTo>
                  <a:cubicBezTo>
                    <a:pt x="18310" y="23263"/>
                    <a:pt x="18407" y="23340"/>
                    <a:pt x="18417" y="23422"/>
                  </a:cubicBezTo>
                  <a:cubicBezTo>
                    <a:pt x="18425" y="23510"/>
                    <a:pt x="18328" y="23559"/>
                    <a:pt x="18237" y="23602"/>
                  </a:cubicBezTo>
                  <a:lnTo>
                    <a:pt x="17982" y="23401"/>
                  </a:lnTo>
                  <a:cubicBezTo>
                    <a:pt x="18069" y="23357"/>
                    <a:pt x="18099" y="23243"/>
                    <a:pt x="18200" y="23243"/>
                  </a:cubicBezTo>
                  <a:close/>
                  <a:moveTo>
                    <a:pt x="16829" y="23367"/>
                  </a:moveTo>
                  <a:cubicBezTo>
                    <a:pt x="16854" y="23367"/>
                    <a:pt x="16885" y="23380"/>
                    <a:pt x="16909" y="23394"/>
                  </a:cubicBezTo>
                  <a:lnTo>
                    <a:pt x="16911" y="23394"/>
                  </a:lnTo>
                  <a:cubicBezTo>
                    <a:pt x="16911" y="23429"/>
                    <a:pt x="16933" y="23461"/>
                    <a:pt x="16967" y="23475"/>
                  </a:cubicBezTo>
                  <a:cubicBezTo>
                    <a:pt x="16968" y="23505"/>
                    <a:pt x="16970" y="23536"/>
                    <a:pt x="16972" y="23567"/>
                  </a:cubicBezTo>
                  <a:cubicBezTo>
                    <a:pt x="16971" y="23567"/>
                    <a:pt x="16970" y="23567"/>
                    <a:pt x="16969" y="23567"/>
                  </a:cubicBezTo>
                  <a:cubicBezTo>
                    <a:pt x="16940" y="23567"/>
                    <a:pt x="16923" y="23580"/>
                    <a:pt x="16915" y="23604"/>
                  </a:cubicBezTo>
                  <a:cubicBezTo>
                    <a:pt x="16770" y="23585"/>
                    <a:pt x="16767" y="23488"/>
                    <a:pt x="16786" y="23401"/>
                  </a:cubicBezTo>
                  <a:cubicBezTo>
                    <a:pt x="16791" y="23376"/>
                    <a:pt x="16808" y="23367"/>
                    <a:pt x="16829" y="23367"/>
                  </a:cubicBezTo>
                  <a:close/>
                  <a:moveTo>
                    <a:pt x="29145" y="23293"/>
                  </a:moveTo>
                  <a:cubicBezTo>
                    <a:pt x="29446" y="23394"/>
                    <a:pt x="29448" y="23398"/>
                    <a:pt x="29328" y="23637"/>
                  </a:cubicBezTo>
                  <a:lnTo>
                    <a:pt x="29328" y="23640"/>
                  </a:lnTo>
                  <a:cubicBezTo>
                    <a:pt x="29049" y="23472"/>
                    <a:pt x="29049" y="23472"/>
                    <a:pt x="29145" y="23293"/>
                  </a:cubicBezTo>
                  <a:close/>
                  <a:moveTo>
                    <a:pt x="17454" y="23639"/>
                  </a:moveTo>
                  <a:cubicBezTo>
                    <a:pt x="17454" y="23640"/>
                    <a:pt x="17454" y="23642"/>
                    <a:pt x="17454" y="23644"/>
                  </a:cubicBezTo>
                  <a:lnTo>
                    <a:pt x="17454" y="23644"/>
                  </a:lnTo>
                  <a:cubicBezTo>
                    <a:pt x="17454" y="23642"/>
                    <a:pt x="17454" y="23640"/>
                    <a:pt x="17454" y="23639"/>
                  </a:cubicBezTo>
                  <a:close/>
                  <a:moveTo>
                    <a:pt x="27460" y="23617"/>
                  </a:moveTo>
                  <a:lnTo>
                    <a:pt x="27478" y="23634"/>
                  </a:lnTo>
                  <a:lnTo>
                    <a:pt x="27457" y="23648"/>
                  </a:lnTo>
                  <a:lnTo>
                    <a:pt x="27441" y="23641"/>
                  </a:lnTo>
                  <a:lnTo>
                    <a:pt x="27460" y="23617"/>
                  </a:lnTo>
                  <a:close/>
                  <a:moveTo>
                    <a:pt x="17463" y="23566"/>
                  </a:moveTo>
                  <a:cubicBezTo>
                    <a:pt x="17512" y="23566"/>
                    <a:pt x="17528" y="23613"/>
                    <a:pt x="17551" y="23650"/>
                  </a:cubicBezTo>
                  <a:cubicBezTo>
                    <a:pt x="17515" y="23649"/>
                    <a:pt x="17475" y="23653"/>
                    <a:pt x="17448" y="23623"/>
                  </a:cubicBezTo>
                  <a:lnTo>
                    <a:pt x="17448" y="23622"/>
                  </a:lnTo>
                  <a:lnTo>
                    <a:pt x="17412" y="23579"/>
                  </a:lnTo>
                  <a:cubicBezTo>
                    <a:pt x="17433" y="23570"/>
                    <a:pt x="17449" y="23566"/>
                    <a:pt x="17463" y="23566"/>
                  </a:cubicBezTo>
                  <a:close/>
                  <a:moveTo>
                    <a:pt x="17006" y="22999"/>
                  </a:moveTo>
                  <a:lnTo>
                    <a:pt x="17006" y="22999"/>
                  </a:lnTo>
                  <a:cubicBezTo>
                    <a:pt x="17407" y="23147"/>
                    <a:pt x="17762" y="23331"/>
                    <a:pt x="18040" y="23652"/>
                  </a:cubicBezTo>
                  <a:lnTo>
                    <a:pt x="18040" y="23652"/>
                  </a:lnTo>
                  <a:cubicBezTo>
                    <a:pt x="18034" y="23652"/>
                    <a:pt x="18028" y="23652"/>
                    <a:pt x="18023" y="23652"/>
                  </a:cubicBezTo>
                  <a:cubicBezTo>
                    <a:pt x="17898" y="23652"/>
                    <a:pt x="17830" y="23595"/>
                    <a:pt x="17765" y="23548"/>
                  </a:cubicBezTo>
                  <a:cubicBezTo>
                    <a:pt x="17559" y="23403"/>
                    <a:pt x="17348" y="23265"/>
                    <a:pt x="17100" y="23175"/>
                  </a:cubicBezTo>
                  <a:cubicBezTo>
                    <a:pt x="17020" y="23146"/>
                    <a:pt x="16959" y="23106"/>
                    <a:pt x="17006" y="22999"/>
                  </a:cubicBezTo>
                  <a:close/>
                  <a:moveTo>
                    <a:pt x="27747" y="23450"/>
                  </a:moveTo>
                  <a:cubicBezTo>
                    <a:pt x="27751" y="23450"/>
                    <a:pt x="27755" y="23450"/>
                    <a:pt x="27760" y="23451"/>
                  </a:cubicBezTo>
                  <a:lnTo>
                    <a:pt x="27760" y="23454"/>
                  </a:lnTo>
                  <a:cubicBezTo>
                    <a:pt x="27832" y="23465"/>
                    <a:pt x="27849" y="23520"/>
                    <a:pt x="27844" y="23620"/>
                  </a:cubicBezTo>
                  <a:cubicBezTo>
                    <a:pt x="27844" y="23620"/>
                    <a:pt x="27844" y="23620"/>
                    <a:pt x="27844" y="23620"/>
                  </a:cubicBezTo>
                  <a:cubicBezTo>
                    <a:pt x="27844" y="23620"/>
                    <a:pt x="27822" y="23653"/>
                    <a:pt x="27785" y="23653"/>
                  </a:cubicBezTo>
                  <a:cubicBezTo>
                    <a:pt x="27781" y="23653"/>
                    <a:pt x="27776" y="23653"/>
                    <a:pt x="27772" y="23652"/>
                  </a:cubicBezTo>
                  <a:cubicBezTo>
                    <a:pt x="27705" y="23639"/>
                    <a:pt x="27691" y="23579"/>
                    <a:pt x="27685" y="23526"/>
                  </a:cubicBezTo>
                  <a:cubicBezTo>
                    <a:pt x="27679" y="23480"/>
                    <a:pt x="27706" y="23450"/>
                    <a:pt x="27747" y="23450"/>
                  </a:cubicBezTo>
                  <a:close/>
                  <a:moveTo>
                    <a:pt x="1999" y="23283"/>
                  </a:moveTo>
                  <a:lnTo>
                    <a:pt x="1998" y="23284"/>
                  </a:lnTo>
                  <a:cubicBezTo>
                    <a:pt x="2020" y="23396"/>
                    <a:pt x="1974" y="23477"/>
                    <a:pt x="1935" y="23558"/>
                  </a:cubicBezTo>
                  <a:cubicBezTo>
                    <a:pt x="1916" y="23587"/>
                    <a:pt x="1885" y="23606"/>
                    <a:pt x="1850" y="23611"/>
                  </a:cubicBezTo>
                  <a:cubicBezTo>
                    <a:pt x="1839" y="23607"/>
                    <a:pt x="1829" y="23605"/>
                    <a:pt x="1819" y="23605"/>
                  </a:cubicBezTo>
                  <a:cubicBezTo>
                    <a:pt x="1768" y="23605"/>
                    <a:pt x="1737" y="23658"/>
                    <a:pt x="1686" y="23658"/>
                  </a:cubicBezTo>
                  <a:cubicBezTo>
                    <a:pt x="1658" y="23565"/>
                    <a:pt x="1727" y="23495"/>
                    <a:pt x="1753" y="23414"/>
                  </a:cubicBezTo>
                  <a:cubicBezTo>
                    <a:pt x="1826" y="23426"/>
                    <a:pt x="1774" y="23507"/>
                    <a:pt x="1846" y="23510"/>
                  </a:cubicBezTo>
                  <a:cubicBezTo>
                    <a:pt x="1868" y="23432"/>
                    <a:pt x="1881" y="23352"/>
                    <a:pt x="1999" y="23283"/>
                  </a:cubicBezTo>
                  <a:close/>
                  <a:moveTo>
                    <a:pt x="26715" y="23467"/>
                  </a:moveTo>
                  <a:lnTo>
                    <a:pt x="26716" y="23471"/>
                  </a:lnTo>
                  <a:cubicBezTo>
                    <a:pt x="26718" y="23471"/>
                    <a:pt x="26719" y="23471"/>
                    <a:pt x="26720" y="23471"/>
                  </a:cubicBezTo>
                  <a:cubicBezTo>
                    <a:pt x="26814" y="23471"/>
                    <a:pt x="26799" y="23552"/>
                    <a:pt x="26829" y="23596"/>
                  </a:cubicBezTo>
                  <a:cubicBezTo>
                    <a:pt x="26833" y="23646"/>
                    <a:pt x="26799" y="23671"/>
                    <a:pt x="26754" y="23671"/>
                  </a:cubicBezTo>
                  <a:cubicBezTo>
                    <a:pt x="26753" y="23671"/>
                    <a:pt x="26752" y="23671"/>
                    <a:pt x="26751" y="23671"/>
                  </a:cubicBezTo>
                  <a:cubicBezTo>
                    <a:pt x="26666" y="23667"/>
                    <a:pt x="26672" y="23599"/>
                    <a:pt x="26654" y="23552"/>
                  </a:cubicBezTo>
                  <a:cubicBezTo>
                    <a:pt x="26638" y="23504"/>
                    <a:pt x="26665" y="23467"/>
                    <a:pt x="26715" y="23467"/>
                  </a:cubicBezTo>
                  <a:close/>
                  <a:moveTo>
                    <a:pt x="16615" y="23676"/>
                  </a:moveTo>
                  <a:cubicBezTo>
                    <a:pt x="16622" y="23679"/>
                    <a:pt x="16629" y="23681"/>
                    <a:pt x="16636" y="23683"/>
                  </a:cubicBezTo>
                  <a:lnTo>
                    <a:pt x="16636" y="23684"/>
                  </a:lnTo>
                  <a:cubicBezTo>
                    <a:pt x="16629" y="23681"/>
                    <a:pt x="16622" y="23679"/>
                    <a:pt x="16615" y="23676"/>
                  </a:cubicBezTo>
                  <a:close/>
                  <a:moveTo>
                    <a:pt x="17624" y="23666"/>
                  </a:moveTo>
                  <a:cubicBezTo>
                    <a:pt x="17633" y="23669"/>
                    <a:pt x="17641" y="23678"/>
                    <a:pt x="17645" y="23687"/>
                  </a:cubicBezTo>
                  <a:lnTo>
                    <a:pt x="17645" y="23687"/>
                  </a:lnTo>
                  <a:cubicBezTo>
                    <a:pt x="17641" y="23678"/>
                    <a:pt x="17633" y="23671"/>
                    <a:pt x="17623" y="23666"/>
                  </a:cubicBezTo>
                  <a:close/>
                  <a:moveTo>
                    <a:pt x="3622" y="23424"/>
                  </a:moveTo>
                  <a:cubicBezTo>
                    <a:pt x="3729" y="23424"/>
                    <a:pt x="3746" y="23469"/>
                    <a:pt x="3716" y="23609"/>
                  </a:cubicBezTo>
                  <a:cubicBezTo>
                    <a:pt x="3712" y="23615"/>
                    <a:pt x="3704" y="23622"/>
                    <a:pt x="3706" y="23627"/>
                  </a:cubicBezTo>
                  <a:cubicBezTo>
                    <a:pt x="3710" y="23633"/>
                    <a:pt x="3713" y="23640"/>
                    <a:pt x="3718" y="23645"/>
                  </a:cubicBezTo>
                  <a:cubicBezTo>
                    <a:pt x="3710" y="23638"/>
                    <a:pt x="3702" y="23633"/>
                    <a:pt x="3692" y="23633"/>
                  </a:cubicBezTo>
                  <a:cubicBezTo>
                    <a:pt x="3685" y="23633"/>
                    <a:pt x="3677" y="23636"/>
                    <a:pt x="3668" y="23645"/>
                  </a:cubicBezTo>
                  <a:cubicBezTo>
                    <a:pt x="3632" y="23682"/>
                    <a:pt x="3602" y="23697"/>
                    <a:pt x="3578" y="23697"/>
                  </a:cubicBezTo>
                  <a:cubicBezTo>
                    <a:pt x="3530" y="23697"/>
                    <a:pt x="3499" y="23642"/>
                    <a:pt x="3464" y="23599"/>
                  </a:cubicBezTo>
                  <a:lnTo>
                    <a:pt x="3464" y="23599"/>
                  </a:lnTo>
                  <a:cubicBezTo>
                    <a:pt x="3464" y="23599"/>
                    <a:pt x="3464" y="23599"/>
                    <a:pt x="3464" y="23598"/>
                  </a:cubicBezTo>
                  <a:cubicBezTo>
                    <a:pt x="3479" y="23557"/>
                    <a:pt x="3496" y="23515"/>
                    <a:pt x="3511" y="23473"/>
                  </a:cubicBezTo>
                  <a:cubicBezTo>
                    <a:pt x="3548" y="23473"/>
                    <a:pt x="3565" y="23456"/>
                    <a:pt x="3567" y="23427"/>
                  </a:cubicBezTo>
                  <a:cubicBezTo>
                    <a:pt x="3588" y="23425"/>
                    <a:pt x="3606" y="23424"/>
                    <a:pt x="3622" y="23424"/>
                  </a:cubicBezTo>
                  <a:close/>
                  <a:moveTo>
                    <a:pt x="29956" y="23071"/>
                  </a:moveTo>
                  <a:cubicBezTo>
                    <a:pt x="29968" y="23071"/>
                    <a:pt x="29981" y="23072"/>
                    <a:pt x="29996" y="23075"/>
                  </a:cubicBezTo>
                  <a:cubicBezTo>
                    <a:pt x="30065" y="23124"/>
                    <a:pt x="30116" y="23203"/>
                    <a:pt x="30215" y="23203"/>
                  </a:cubicBezTo>
                  <a:cubicBezTo>
                    <a:pt x="30231" y="23203"/>
                    <a:pt x="30248" y="23201"/>
                    <a:pt x="30266" y="23196"/>
                  </a:cubicBezTo>
                  <a:lnTo>
                    <a:pt x="30266" y="23196"/>
                  </a:lnTo>
                  <a:cubicBezTo>
                    <a:pt x="30224" y="23233"/>
                    <a:pt x="30260" y="23246"/>
                    <a:pt x="30293" y="23261"/>
                  </a:cubicBezTo>
                  <a:cubicBezTo>
                    <a:pt x="30329" y="23388"/>
                    <a:pt x="30311" y="23412"/>
                    <a:pt x="30160" y="23421"/>
                  </a:cubicBezTo>
                  <a:lnTo>
                    <a:pt x="30107" y="23359"/>
                  </a:lnTo>
                  <a:cubicBezTo>
                    <a:pt x="30103" y="23359"/>
                    <a:pt x="30099" y="23359"/>
                    <a:pt x="30096" y="23359"/>
                  </a:cubicBezTo>
                  <a:cubicBezTo>
                    <a:pt x="30062" y="23359"/>
                    <a:pt x="30037" y="23378"/>
                    <a:pt x="30054" y="23402"/>
                  </a:cubicBezTo>
                  <a:cubicBezTo>
                    <a:pt x="30066" y="23418"/>
                    <a:pt x="30087" y="23449"/>
                    <a:pt x="30116" y="23449"/>
                  </a:cubicBezTo>
                  <a:cubicBezTo>
                    <a:pt x="30128" y="23449"/>
                    <a:pt x="30142" y="23444"/>
                    <a:pt x="30157" y="23429"/>
                  </a:cubicBezTo>
                  <a:lnTo>
                    <a:pt x="30157" y="23429"/>
                  </a:lnTo>
                  <a:cubicBezTo>
                    <a:pt x="30166" y="23528"/>
                    <a:pt x="30159" y="23623"/>
                    <a:pt x="30038" y="23702"/>
                  </a:cubicBezTo>
                  <a:cubicBezTo>
                    <a:pt x="29935" y="23662"/>
                    <a:pt x="29856" y="23582"/>
                    <a:pt x="29763" y="23520"/>
                  </a:cubicBezTo>
                  <a:lnTo>
                    <a:pt x="29763" y="23520"/>
                  </a:lnTo>
                  <a:lnTo>
                    <a:pt x="29764" y="23521"/>
                  </a:lnTo>
                  <a:cubicBezTo>
                    <a:pt x="29645" y="23441"/>
                    <a:pt x="29645" y="23377"/>
                    <a:pt x="29750" y="23285"/>
                  </a:cubicBezTo>
                  <a:cubicBezTo>
                    <a:pt x="29786" y="23253"/>
                    <a:pt x="29889" y="23278"/>
                    <a:pt x="29861" y="23192"/>
                  </a:cubicBezTo>
                  <a:cubicBezTo>
                    <a:pt x="29867" y="23129"/>
                    <a:pt x="29878" y="23071"/>
                    <a:pt x="29956" y="23071"/>
                  </a:cubicBezTo>
                  <a:close/>
                  <a:moveTo>
                    <a:pt x="4001" y="23389"/>
                  </a:moveTo>
                  <a:cubicBezTo>
                    <a:pt x="4011" y="23397"/>
                    <a:pt x="4022" y="23399"/>
                    <a:pt x="4034" y="23399"/>
                  </a:cubicBezTo>
                  <a:cubicBezTo>
                    <a:pt x="4056" y="23399"/>
                    <a:pt x="4080" y="23391"/>
                    <a:pt x="4102" y="23391"/>
                  </a:cubicBezTo>
                  <a:cubicBezTo>
                    <a:pt x="4116" y="23391"/>
                    <a:pt x="4130" y="23395"/>
                    <a:pt x="4141" y="23407"/>
                  </a:cubicBezTo>
                  <a:cubicBezTo>
                    <a:pt x="4195" y="23480"/>
                    <a:pt x="4206" y="23564"/>
                    <a:pt x="4207" y="23647"/>
                  </a:cubicBezTo>
                  <a:cubicBezTo>
                    <a:pt x="4197" y="23637"/>
                    <a:pt x="4187" y="23633"/>
                    <a:pt x="4177" y="23633"/>
                  </a:cubicBezTo>
                  <a:cubicBezTo>
                    <a:pt x="4160" y="23633"/>
                    <a:pt x="4145" y="23646"/>
                    <a:pt x="4134" y="23659"/>
                  </a:cubicBezTo>
                  <a:lnTo>
                    <a:pt x="4133" y="23660"/>
                  </a:lnTo>
                  <a:cubicBezTo>
                    <a:pt x="4094" y="23709"/>
                    <a:pt x="4060" y="23729"/>
                    <a:pt x="4030" y="23729"/>
                  </a:cubicBezTo>
                  <a:cubicBezTo>
                    <a:pt x="3990" y="23729"/>
                    <a:pt x="3956" y="23693"/>
                    <a:pt x="3925" y="23636"/>
                  </a:cubicBezTo>
                  <a:cubicBezTo>
                    <a:pt x="3900" y="23586"/>
                    <a:pt x="3887" y="23539"/>
                    <a:pt x="3938" y="23494"/>
                  </a:cubicBezTo>
                  <a:cubicBezTo>
                    <a:pt x="3958" y="23476"/>
                    <a:pt x="3974" y="23453"/>
                    <a:pt x="3952" y="23432"/>
                  </a:cubicBezTo>
                  <a:lnTo>
                    <a:pt x="3952" y="23432"/>
                  </a:lnTo>
                  <a:cubicBezTo>
                    <a:pt x="3965" y="23435"/>
                    <a:pt x="3975" y="23437"/>
                    <a:pt x="3983" y="23437"/>
                  </a:cubicBezTo>
                  <a:cubicBezTo>
                    <a:pt x="4008" y="23437"/>
                    <a:pt x="4012" y="23420"/>
                    <a:pt x="4001" y="23389"/>
                  </a:cubicBezTo>
                  <a:close/>
                  <a:moveTo>
                    <a:pt x="4548" y="23387"/>
                  </a:moveTo>
                  <a:cubicBezTo>
                    <a:pt x="4578" y="23387"/>
                    <a:pt x="4604" y="23422"/>
                    <a:pt x="4635" y="23426"/>
                  </a:cubicBezTo>
                  <a:cubicBezTo>
                    <a:pt x="4701" y="23577"/>
                    <a:pt x="4515" y="23626"/>
                    <a:pt x="4464" y="23730"/>
                  </a:cubicBezTo>
                  <a:lnTo>
                    <a:pt x="4462" y="23731"/>
                  </a:lnTo>
                  <a:lnTo>
                    <a:pt x="4371" y="23698"/>
                  </a:lnTo>
                  <a:cubicBezTo>
                    <a:pt x="4366" y="23669"/>
                    <a:pt x="4360" y="23642"/>
                    <a:pt x="4358" y="23614"/>
                  </a:cubicBezTo>
                  <a:cubicBezTo>
                    <a:pt x="4349" y="23508"/>
                    <a:pt x="4450" y="23459"/>
                    <a:pt x="4521" y="23398"/>
                  </a:cubicBezTo>
                  <a:cubicBezTo>
                    <a:pt x="4530" y="23390"/>
                    <a:pt x="4539" y="23387"/>
                    <a:pt x="4548" y="23387"/>
                  </a:cubicBezTo>
                  <a:close/>
                  <a:moveTo>
                    <a:pt x="27502" y="23698"/>
                  </a:moveTo>
                  <a:lnTo>
                    <a:pt x="27503" y="23702"/>
                  </a:lnTo>
                  <a:cubicBezTo>
                    <a:pt x="27508" y="23708"/>
                    <a:pt x="27519" y="23715"/>
                    <a:pt x="27519" y="23719"/>
                  </a:cubicBezTo>
                  <a:cubicBezTo>
                    <a:pt x="27519" y="23725"/>
                    <a:pt x="27506" y="23729"/>
                    <a:pt x="27498" y="23734"/>
                  </a:cubicBezTo>
                  <a:cubicBezTo>
                    <a:pt x="27494" y="23728"/>
                    <a:pt x="27484" y="23721"/>
                    <a:pt x="27484" y="23716"/>
                  </a:cubicBezTo>
                  <a:cubicBezTo>
                    <a:pt x="27484" y="23710"/>
                    <a:pt x="27496" y="23704"/>
                    <a:pt x="27502" y="23698"/>
                  </a:cubicBezTo>
                  <a:close/>
                  <a:moveTo>
                    <a:pt x="15778" y="23217"/>
                  </a:moveTo>
                  <a:lnTo>
                    <a:pt x="15778" y="23217"/>
                  </a:lnTo>
                  <a:cubicBezTo>
                    <a:pt x="15890" y="23366"/>
                    <a:pt x="15903" y="23536"/>
                    <a:pt x="15925" y="23703"/>
                  </a:cubicBezTo>
                  <a:cubicBezTo>
                    <a:pt x="15924" y="23718"/>
                    <a:pt x="15914" y="23731"/>
                    <a:pt x="15900" y="23738"/>
                  </a:cubicBezTo>
                  <a:cubicBezTo>
                    <a:pt x="15896" y="23739"/>
                    <a:pt x="15892" y="23739"/>
                    <a:pt x="15888" y="23739"/>
                  </a:cubicBezTo>
                  <a:cubicBezTo>
                    <a:pt x="15867" y="23739"/>
                    <a:pt x="15846" y="23734"/>
                    <a:pt x="15828" y="23724"/>
                  </a:cubicBezTo>
                  <a:cubicBezTo>
                    <a:pt x="15809" y="23712"/>
                    <a:pt x="15788" y="23687"/>
                    <a:pt x="15790" y="23669"/>
                  </a:cubicBezTo>
                  <a:cubicBezTo>
                    <a:pt x="15803" y="23519"/>
                    <a:pt x="15761" y="23372"/>
                    <a:pt x="15778" y="23217"/>
                  </a:cubicBezTo>
                  <a:close/>
                  <a:moveTo>
                    <a:pt x="15467" y="23564"/>
                  </a:moveTo>
                  <a:cubicBezTo>
                    <a:pt x="15480" y="23629"/>
                    <a:pt x="15531" y="23703"/>
                    <a:pt x="15419" y="23743"/>
                  </a:cubicBezTo>
                  <a:cubicBezTo>
                    <a:pt x="15402" y="23677"/>
                    <a:pt x="15361" y="23606"/>
                    <a:pt x="15467" y="23564"/>
                  </a:cubicBezTo>
                  <a:close/>
                  <a:moveTo>
                    <a:pt x="1554" y="23479"/>
                  </a:moveTo>
                  <a:lnTo>
                    <a:pt x="1554" y="23479"/>
                  </a:lnTo>
                  <a:cubicBezTo>
                    <a:pt x="1646" y="23566"/>
                    <a:pt x="1488" y="23662"/>
                    <a:pt x="1581" y="23744"/>
                  </a:cubicBezTo>
                  <a:cubicBezTo>
                    <a:pt x="1566" y="23745"/>
                    <a:pt x="1552" y="23746"/>
                    <a:pt x="1538" y="23746"/>
                  </a:cubicBezTo>
                  <a:cubicBezTo>
                    <a:pt x="1452" y="23746"/>
                    <a:pt x="1393" y="23727"/>
                    <a:pt x="1456" y="23616"/>
                  </a:cubicBezTo>
                  <a:cubicBezTo>
                    <a:pt x="1484" y="23567"/>
                    <a:pt x="1469" y="23496"/>
                    <a:pt x="1554" y="23479"/>
                  </a:cubicBezTo>
                  <a:close/>
                  <a:moveTo>
                    <a:pt x="17638" y="23743"/>
                  </a:moveTo>
                  <a:lnTo>
                    <a:pt x="17638" y="23743"/>
                  </a:lnTo>
                  <a:cubicBezTo>
                    <a:pt x="17633" y="23754"/>
                    <a:pt x="17627" y="23765"/>
                    <a:pt x="17622" y="23775"/>
                  </a:cubicBezTo>
                  <a:lnTo>
                    <a:pt x="17622" y="23774"/>
                  </a:lnTo>
                  <a:cubicBezTo>
                    <a:pt x="17627" y="23763"/>
                    <a:pt x="17633" y="23754"/>
                    <a:pt x="17638" y="23743"/>
                  </a:cubicBezTo>
                  <a:close/>
                  <a:moveTo>
                    <a:pt x="32257" y="23361"/>
                  </a:moveTo>
                  <a:cubicBezTo>
                    <a:pt x="32274" y="23361"/>
                    <a:pt x="32294" y="23365"/>
                    <a:pt x="32316" y="23375"/>
                  </a:cubicBezTo>
                  <a:lnTo>
                    <a:pt x="32317" y="23376"/>
                  </a:lnTo>
                  <a:cubicBezTo>
                    <a:pt x="32349" y="23476"/>
                    <a:pt x="32465" y="23492"/>
                    <a:pt x="32549" y="23540"/>
                  </a:cubicBezTo>
                  <a:cubicBezTo>
                    <a:pt x="32633" y="23586"/>
                    <a:pt x="32591" y="23623"/>
                    <a:pt x="32564" y="23669"/>
                  </a:cubicBezTo>
                  <a:cubicBezTo>
                    <a:pt x="32533" y="23689"/>
                    <a:pt x="32489" y="23702"/>
                    <a:pt x="32519" y="23747"/>
                  </a:cubicBezTo>
                  <a:cubicBezTo>
                    <a:pt x="32505" y="23737"/>
                    <a:pt x="32495" y="23734"/>
                    <a:pt x="32486" y="23734"/>
                  </a:cubicBezTo>
                  <a:cubicBezTo>
                    <a:pt x="32463" y="23734"/>
                    <a:pt x="32451" y="23758"/>
                    <a:pt x="32437" y="23776"/>
                  </a:cubicBezTo>
                  <a:cubicBezTo>
                    <a:pt x="32425" y="23781"/>
                    <a:pt x="32413" y="23783"/>
                    <a:pt x="32402" y="23783"/>
                  </a:cubicBezTo>
                  <a:cubicBezTo>
                    <a:pt x="32366" y="23783"/>
                    <a:pt x="32336" y="23762"/>
                    <a:pt x="32302" y="23752"/>
                  </a:cubicBezTo>
                  <a:cubicBezTo>
                    <a:pt x="32282" y="23723"/>
                    <a:pt x="32262" y="23696"/>
                    <a:pt x="32223" y="23696"/>
                  </a:cubicBezTo>
                  <a:cubicBezTo>
                    <a:pt x="32215" y="23696"/>
                    <a:pt x="32208" y="23697"/>
                    <a:pt x="32199" y="23699"/>
                  </a:cubicBezTo>
                  <a:cubicBezTo>
                    <a:pt x="32200" y="23658"/>
                    <a:pt x="32162" y="23635"/>
                    <a:pt x="32129" y="23618"/>
                  </a:cubicBezTo>
                  <a:cubicBezTo>
                    <a:pt x="32020" y="23566"/>
                    <a:pt x="32052" y="23505"/>
                    <a:pt x="32106" y="23439"/>
                  </a:cubicBezTo>
                  <a:cubicBezTo>
                    <a:pt x="32154" y="23408"/>
                    <a:pt x="32196" y="23361"/>
                    <a:pt x="32257" y="23361"/>
                  </a:cubicBezTo>
                  <a:close/>
                  <a:moveTo>
                    <a:pt x="2118" y="23559"/>
                  </a:moveTo>
                  <a:lnTo>
                    <a:pt x="2130" y="23604"/>
                  </a:lnTo>
                  <a:cubicBezTo>
                    <a:pt x="2094" y="23666"/>
                    <a:pt x="2138" y="23766"/>
                    <a:pt x="2013" y="23787"/>
                  </a:cubicBezTo>
                  <a:lnTo>
                    <a:pt x="2012" y="23787"/>
                  </a:lnTo>
                  <a:cubicBezTo>
                    <a:pt x="2011" y="23773"/>
                    <a:pt x="2007" y="23757"/>
                    <a:pt x="2003" y="23743"/>
                  </a:cubicBezTo>
                  <a:cubicBezTo>
                    <a:pt x="2037" y="23680"/>
                    <a:pt x="2025" y="23596"/>
                    <a:pt x="2118" y="23559"/>
                  </a:cubicBezTo>
                  <a:close/>
                  <a:moveTo>
                    <a:pt x="26390" y="23595"/>
                  </a:moveTo>
                  <a:cubicBezTo>
                    <a:pt x="26392" y="23595"/>
                    <a:pt x="26393" y="23595"/>
                    <a:pt x="26394" y="23595"/>
                  </a:cubicBezTo>
                  <a:cubicBezTo>
                    <a:pt x="26502" y="23599"/>
                    <a:pt x="26491" y="23683"/>
                    <a:pt x="26515" y="23740"/>
                  </a:cubicBezTo>
                  <a:cubicBezTo>
                    <a:pt x="26509" y="23787"/>
                    <a:pt x="26468" y="23822"/>
                    <a:pt x="26422" y="23822"/>
                  </a:cubicBezTo>
                  <a:cubicBezTo>
                    <a:pt x="26416" y="23822"/>
                    <a:pt x="26410" y="23821"/>
                    <a:pt x="26405" y="23820"/>
                  </a:cubicBezTo>
                  <a:lnTo>
                    <a:pt x="26406" y="23820"/>
                  </a:lnTo>
                  <a:cubicBezTo>
                    <a:pt x="26314" y="23803"/>
                    <a:pt x="26308" y="23724"/>
                    <a:pt x="26302" y="23660"/>
                  </a:cubicBezTo>
                  <a:cubicBezTo>
                    <a:pt x="26299" y="23616"/>
                    <a:pt x="26347" y="23595"/>
                    <a:pt x="26390" y="23595"/>
                  </a:cubicBezTo>
                  <a:close/>
                  <a:moveTo>
                    <a:pt x="15579" y="23812"/>
                  </a:moveTo>
                  <a:lnTo>
                    <a:pt x="15579" y="23813"/>
                  </a:lnTo>
                  <a:cubicBezTo>
                    <a:pt x="15579" y="23820"/>
                    <a:pt x="15579" y="23828"/>
                    <a:pt x="15577" y="23835"/>
                  </a:cubicBezTo>
                  <a:lnTo>
                    <a:pt x="15577" y="23835"/>
                  </a:lnTo>
                  <a:cubicBezTo>
                    <a:pt x="15579" y="23828"/>
                    <a:pt x="15579" y="23820"/>
                    <a:pt x="15579" y="23812"/>
                  </a:cubicBezTo>
                  <a:close/>
                  <a:moveTo>
                    <a:pt x="16717" y="23681"/>
                  </a:moveTo>
                  <a:cubicBezTo>
                    <a:pt x="16769" y="23681"/>
                    <a:pt x="16753" y="23718"/>
                    <a:pt x="16758" y="23743"/>
                  </a:cubicBezTo>
                  <a:cubicBezTo>
                    <a:pt x="16816" y="23756"/>
                    <a:pt x="16820" y="23799"/>
                    <a:pt x="16832" y="23838"/>
                  </a:cubicBezTo>
                  <a:cubicBezTo>
                    <a:pt x="16830" y="23838"/>
                    <a:pt x="16828" y="23838"/>
                    <a:pt x="16826" y="23838"/>
                  </a:cubicBezTo>
                  <a:cubicBezTo>
                    <a:pt x="16747" y="23838"/>
                    <a:pt x="16710" y="23816"/>
                    <a:pt x="16755" y="23746"/>
                  </a:cubicBezTo>
                  <a:lnTo>
                    <a:pt x="16755" y="23746"/>
                  </a:lnTo>
                  <a:cubicBezTo>
                    <a:pt x="16748" y="23754"/>
                    <a:pt x="16738" y="23758"/>
                    <a:pt x="16728" y="23758"/>
                  </a:cubicBezTo>
                  <a:cubicBezTo>
                    <a:pt x="16718" y="23758"/>
                    <a:pt x="16708" y="23754"/>
                    <a:pt x="16702" y="23745"/>
                  </a:cubicBezTo>
                  <a:lnTo>
                    <a:pt x="16702" y="23745"/>
                  </a:lnTo>
                  <a:cubicBezTo>
                    <a:pt x="16705" y="23724"/>
                    <a:pt x="16709" y="23702"/>
                    <a:pt x="16712" y="23681"/>
                  </a:cubicBezTo>
                  <a:cubicBezTo>
                    <a:pt x="16714" y="23681"/>
                    <a:pt x="16716" y="23681"/>
                    <a:pt x="16717" y="23681"/>
                  </a:cubicBezTo>
                  <a:close/>
                  <a:moveTo>
                    <a:pt x="27226" y="23689"/>
                  </a:moveTo>
                  <a:cubicBezTo>
                    <a:pt x="27278" y="23692"/>
                    <a:pt x="27306" y="23722"/>
                    <a:pt x="27311" y="23759"/>
                  </a:cubicBezTo>
                  <a:cubicBezTo>
                    <a:pt x="27321" y="23830"/>
                    <a:pt x="27253" y="23847"/>
                    <a:pt x="27194" y="23849"/>
                  </a:cubicBezTo>
                  <a:cubicBezTo>
                    <a:pt x="27193" y="23849"/>
                    <a:pt x="27193" y="23849"/>
                    <a:pt x="27192" y="23849"/>
                  </a:cubicBezTo>
                  <a:cubicBezTo>
                    <a:pt x="27150" y="23849"/>
                    <a:pt x="27118" y="23813"/>
                    <a:pt x="27120" y="23772"/>
                  </a:cubicBezTo>
                  <a:cubicBezTo>
                    <a:pt x="27125" y="23722"/>
                    <a:pt x="27169" y="23696"/>
                    <a:pt x="27226" y="23689"/>
                  </a:cubicBezTo>
                  <a:close/>
                  <a:moveTo>
                    <a:pt x="34504" y="23489"/>
                  </a:moveTo>
                  <a:lnTo>
                    <a:pt x="34583" y="23532"/>
                  </a:lnTo>
                  <a:lnTo>
                    <a:pt x="34675" y="23593"/>
                  </a:lnTo>
                  <a:cubicBezTo>
                    <a:pt x="34757" y="23639"/>
                    <a:pt x="34841" y="23680"/>
                    <a:pt x="34920" y="23729"/>
                  </a:cubicBezTo>
                  <a:cubicBezTo>
                    <a:pt x="34964" y="23755"/>
                    <a:pt x="35052" y="23779"/>
                    <a:pt x="34993" y="23843"/>
                  </a:cubicBezTo>
                  <a:cubicBezTo>
                    <a:pt x="34980" y="23858"/>
                    <a:pt x="34966" y="23863"/>
                    <a:pt x="34953" y="23863"/>
                  </a:cubicBezTo>
                  <a:cubicBezTo>
                    <a:pt x="34920" y="23863"/>
                    <a:pt x="34888" y="23832"/>
                    <a:pt x="34861" y="23813"/>
                  </a:cubicBezTo>
                  <a:cubicBezTo>
                    <a:pt x="34780" y="23755"/>
                    <a:pt x="34702" y="23694"/>
                    <a:pt x="34621" y="23634"/>
                  </a:cubicBezTo>
                  <a:cubicBezTo>
                    <a:pt x="34591" y="23616"/>
                    <a:pt x="34554" y="23604"/>
                    <a:pt x="34545" y="23568"/>
                  </a:cubicBezTo>
                  <a:cubicBezTo>
                    <a:pt x="34514" y="23562"/>
                    <a:pt x="34486" y="23545"/>
                    <a:pt x="34471" y="23517"/>
                  </a:cubicBezTo>
                  <a:cubicBezTo>
                    <a:pt x="34486" y="23514"/>
                    <a:pt x="34498" y="23503"/>
                    <a:pt x="34504" y="23489"/>
                  </a:cubicBezTo>
                  <a:close/>
                  <a:moveTo>
                    <a:pt x="16222" y="23516"/>
                  </a:moveTo>
                  <a:lnTo>
                    <a:pt x="16402" y="23534"/>
                  </a:lnTo>
                  <a:cubicBezTo>
                    <a:pt x="16415" y="23604"/>
                    <a:pt x="16428" y="23674"/>
                    <a:pt x="16441" y="23744"/>
                  </a:cubicBezTo>
                  <a:cubicBezTo>
                    <a:pt x="16430" y="23786"/>
                    <a:pt x="16465" y="23850"/>
                    <a:pt x="16405" y="23864"/>
                  </a:cubicBezTo>
                  <a:cubicBezTo>
                    <a:pt x="16400" y="23866"/>
                    <a:pt x="16394" y="23866"/>
                    <a:pt x="16387" y="23866"/>
                  </a:cubicBezTo>
                  <a:cubicBezTo>
                    <a:pt x="16345" y="23866"/>
                    <a:pt x="16290" y="23841"/>
                    <a:pt x="16272" y="23805"/>
                  </a:cubicBezTo>
                  <a:cubicBezTo>
                    <a:pt x="16241" y="23743"/>
                    <a:pt x="16231" y="23674"/>
                    <a:pt x="16212" y="23608"/>
                  </a:cubicBezTo>
                  <a:lnTo>
                    <a:pt x="16213" y="23608"/>
                  </a:lnTo>
                  <a:cubicBezTo>
                    <a:pt x="16215" y="23578"/>
                    <a:pt x="16219" y="23547"/>
                    <a:pt x="16222" y="23516"/>
                  </a:cubicBezTo>
                  <a:close/>
                  <a:moveTo>
                    <a:pt x="18059" y="23653"/>
                  </a:moveTo>
                  <a:cubicBezTo>
                    <a:pt x="18086" y="23653"/>
                    <a:pt x="18095" y="23677"/>
                    <a:pt x="18108" y="23696"/>
                  </a:cubicBezTo>
                  <a:cubicBezTo>
                    <a:pt x="18109" y="23696"/>
                    <a:pt x="18111" y="23695"/>
                    <a:pt x="18112" y="23695"/>
                  </a:cubicBezTo>
                  <a:cubicBezTo>
                    <a:pt x="18136" y="23695"/>
                    <a:pt x="18155" y="23715"/>
                    <a:pt x="18155" y="23738"/>
                  </a:cubicBezTo>
                  <a:cubicBezTo>
                    <a:pt x="18185" y="23746"/>
                    <a:pt x="18202" y="23762"/>
                    <a:pt x="18204" y="23790"/>
                  </a:cubicBezTo>
                  <a:cubicBezTo>
                    <a:pt x="18248" y="23807"/>
                    <a:pt x="18277" y="23833"/>
                    <a:pt x="18255" y="23879"/>
                  </a:cubicBezTo>
                  <a:lnTo>
                    <a:pt x="18255" y="23879"/>
                  </a:lnTo>
                  <a:cubicBezTo>
                    <a:pt x="18213" y="23872"/>
                    <a:pt x="18197" y="23845"/>
                    <a:pt x="18185" y="23815"/>
                  </a:cubicBezTo>
                  <a:lnTo>
                    <a:pt x="18121" y="23773"/>
                  </a:lnTo>
                  <a:lnTo>
                    <a:pt x="18033" y="23702"/>
                  </a:lnTo>
                  <a:cubicBezTo>
                    <a:pt x="18028" y="23684"/>
                    <a:pt x="18013" y="23662"/>
                    <a:pt x="18045" y="23655"/>
                  </a:cubicBezTo>
                  <a:cubicBezTo>
                    <a:pt x="18050" y="23654"/>
                    <a:pt x="18055" y="23653"/>
                    <a:pt x="18059" y="23653"/>
                  </a:cubicBezTo>
                  <a:close/>
                  <a:moveTo>
                    <a:pt x="1298" y="23581"/>
                  </a:moveTo>
                  <a:cubicBezTo>
                    <a:pt x="1307" y="23709"/>
                    <a:pt x="1309" y="23810"/>
                    <a:pt x="1148" y="23881"/>
                  </a:cubicBezTo>
                  <a:cubicBezTo>
                    <a:pt x="1176" y="23766"/>
                    <a:pt x="1172" y="23664"/>
                    <a:pt x="1298" y="23581"/>
                  </a:cubicBezTo>
                  <a:close/>
                  <a:moveTo>
                    <a:pt x="15353" y="23749"/>
                  </a:moveTo>
                  <a:lnTo>
                    <a:pt x="15353" y="23749"/>
                  </a:lnTo>
                  <a:cubicBezTo>
                    <a:pt x="15360" y="23805"/>
                    <a:pt x="15344" y="23862"/>
                    <a:pt x="15308" y="23906"/>
                  </a:cubicBezTo>
                  <a:cubicBezTo>
                    <a:pt x="15297" y="23910"/>
                    <a:pt x="15287" y="23911"/>
                    <a:pt x="15278" y="23911"/>
                  </a:cubicBezTo>
                  <a:cubicBezTo>
                    <a:pt x="15256" y="23911"/>
                    <a:pt x="15238" y="23901"/>
                    <a:pt x="15225" y="23881"/>
                  </a:cubicBezTo>
                  <a:cubicBezTo>
                    <a:pt x="15249" y="23823"/>
                    <a:pt x="15271" y="23765"/>
                    <a:pt x="15353" y="23749"/>
                  </a:cubicBezTo>
                  <a:close/>
                  <a:moveTo>
                    <a:pt x="14591" y="23572"/>
                  </a:moveTo>
                  <a:cubicBezTo>
                    <a:pt x="14604" y="23572"/>
                    <a:pt x="14618" y="23576"/>
                    <a:pt x="14632" y="23583"/>
                  </a:cubicBezTo>
                  <a:cubicBezTo>
                    <a:pt x="14666" y="23601"/>
                    <a:pt x="14717" y="23606"/>
                    <a:pt x="14727" y="23653"/>
                  </a:cubicBezTo>
                  <a:lnTo>
                    <a:pt x="14726" y="23653"/>
                  </a:lnTo>
                  <a:cubicBezTo>
                    <a:pt x="14734" y="23698"/>
                    <a:pt x="14622" y="23893"/>
                    <a:pt x="14576" y="23908"/>
                  </a:cubicBezTo>
                  <a:cubicBezTo>
                    <a:pt x="14562" y="23911"/>
                    <a:pt x="14548" y="23914"/>
                    <a:pt x="14533" y="23914"/>
                  </a:cubicBezTo>
                  <a:cubicBezTo>
                    <a:pt x="14530" y="23914"/>
                    <a:pt x="14527" y="23913"/>
                    <a:pt x="14523" y="23913"/>
                  </a:cubicBezTo>
                  <a:cubicBezTo>
                    <a:pt x="14472" y="23899"/>
                    <a:pt x="14416" y="23882"/>
                    <a:pt x="14427" y="23824"/>
                  </a:cubicBezTo>
                  <a:cubicBezTo>
                    <a:pt x="14441" y="23742"/>
                    <a:pt x="14485" y="23667"/>
                    <a:pt x="14540" y="23598"/>
                  </a:cubicBezTo>
                  <a:cubicBezTo>
                    <a:pt x="14554" y="23580"/>
                    <a:pt x="14572" y="23572"/>
                    <a:pt x="14591" y="23572"/>
                  </a:cubicBezTo>
                  <a:close/>
                  <a:moveTo>
                    <a:pt x="2393" y="23495"/>
                  </a:moveTo>
                  <a:lnTo>
                    <a:pt x="2393" y="23495"/>
                  </a:lnTo>
                  <a:cubicBezTo>
                    <a:pt x="2472" y="23535"/>
                    <a:pt x="2368" y="23612"/>
                    <a:pt x="2434" y="23655"/>
                  </a:cubicBezTo>
                  <a:cubicBezTo>
                    <a:pt x="2358" y="23668"/>
                    <a:pt x="2325" y="23711"/>
                    <a:pt x="2347" y="23776"/>
                  </a:cubicBezTo>
                  <a:lnTo>
                    <a:pt x="2346" y="23778"/>
                  </a:lnTo>
                  <a:cubicBezTo>
                    <a:pt x="2359" y="23813"/>
                    <a:pt x="2365" y="23847"/>
                    <a:pt x="2352" y="23883"/>
                  </a:cubicBezTo>
                  <a:cubicBezTo>
                    <a:pt x="2312" y="23896"/>
                    <a:pt x="2275" y="23934"/>
                    <a:pt x="2233" y="23934"/>
                  </a:cubicBezTo>
                  <a:cubicBezTo>
                    <a:pt x="2220" y="23934"/>
                    <a:pt x="2206" y="23930"/>
                    <a:pt x="2192" y="23920"/>
                  </a:cubicBezTo>
                  <a:cubicBezTo>
                    <a:pt x="2132" y="23880"/>
                    <a:pt x="2174" y="23824"/>
                    <a:pt x="2202" y="23780"/>
                  </a:cubicBezTo>
                  <a:cubicBezTo>
                    <a:pt x="2231" y="23737"/>
                    <a:pt x="2226" y="23696"/>
                    <a:pt x="2221" y="23652"/>
                  </a:cubicBezTo>
                  <a:lnTo>
                    <a:pt x="2393" y="23495"/>
                  </a:lnTo>
                  <a:close/>
                  <a:moveTo>
                    <a:pt x="28139" y="23792"/>
                  </a:moveTo>
                  <a:lnTo>
                    <a:pt x="28139" y="23794"/>
                  </a:lnTo>
                  <a:cubicBezTo>
                    <a:pt x="28142" y="23794"/>
                    <a:pt x="28144" y="23794"/>
                    <a:pt x="28147" y="23794"/>
                  </a:cubicBezTo>
                  <a:cubicBezTo>
                    <a:pt x="28153" y="23794"/>
                    <a:pt x="28160" y="23795"/>
                    <a:pt x="28167" y="23797"/>
                  </a:cubicBezTo>
                  <a:cubicBezTo>
                    <a:pt x="28224" y="23819"/>
                    <a:pt x="28277" y="23848"/>
                    <a:pt x="28281" y="23910"/>
                  </a:cubicBezTo>
                  <a:cubicBezTo>
                    <a:pt x="28281" y="23917"/>
                    <a:pt x="28242" y="23935"/>
                    <a:pt x="28222" y="23935"/>
                  </a:cubicBezTo>
                  <a:cubicBezTo>
                    <a:pt x="28220" y="23935"/>
                    <a:pt x="28218" y="23935"/>
                    <a:pt x="28216" y="23935"/>
                  </a:cubicBezTo>
                  <a:cubicBezTo>
                    <a:pt x="28138" y="23908"/>
                    <a:pt x="28112" y="23860"/>
                    <a:pt x="28139" y="23792"/>
                  </a:cubicBezTo>
                  <a:close/>
                  <a:moveTo>
                    <a:pt x="18261" y="23883"/>
                  </a:moveTo>
                  <a:cubicBezTo>
                    <a:pt x="18305" y="23883"/>
                    <a:pt x="18325" y="23914"/>
                    <a:pt x="18355" y="23935"/>
                  </a:cubicBezTo>
                  <a:cubicBezTo>
                    <a:pt x="18350" y="23932"/>
                    <a:pt x="18345" y="23930"/>
                    <a:pt x="18339" y="23930"/>
                  </a:cubicBezTo>
                  <a:cubicBezTo>
                    <a:pt x="18327" y="23930"/>
                    <a:pt x="18316" y="23937"/>
                    <a:pt x="18310" y="23949"/>
                  </a:cubicBezTo>
                  <a:lnTo>
                    <a:pt x="18261" y="23883"/>
                  </a:lnTo>
                  <a:close/>
                  <a:moveTo>
                    <a:pt x="1892" y="23659"/>
                  </a:moveTo>
                  <a:lnTo>
                    <a:pt x="1892" y="23659"/>
                  </a:lnTo>
                  <a:cubicBezTo>
                    <a:pt x="1952" y="23819"/>
                    <a:pt x="1810" y="23888"/>
                    <a:pt x="1695" y="23969"/>
                  </a:cubicBezTo>
                  <a:lnTo>
                    <a:pt x="1694" y="23970"/>
                  </a:lnTo>
                  <a:cubicBezTo>
                    <a:pt x="1650" y="23962"/>
                    <a:pt x="1594" y="23982"/>
                    <a:pt x="1572" y="23927"/>
                  </a:cubicBezTo>
                  <a:cubicBezTo>
                    <a:pt x="1559" y="23874"/>
                    <a:pt x="1647" y="23825"/>
                    <a:pt x="1609" y="23771"/>
                  </a:cubicBezTo>
                  <a:lnTo>
                    <a:pt x="1609" y="23771"/>
                  </a:lnTo>
                  <a:cubicBezTo>
                    <a:pt x="1613" y="23772"/>
                    <a:pt x="1617" y="23773"/>
                    <a:pt x="1621" y="23773"/>
                  </a:cubicBezTo>
                  <a:cubicBezTo>
                    <a:pt x="1644" y="23773"/>
                    <a:pt x="1665" y="23749"/>
                    <a:pt x="1688" y="23740"/>
                  </a:cubicBezTo>
                  <a:cubicBezTo>
                    <a:pt x="1690" y="23740"/>
                    <a:pt x="1692" y="23740"/>
                    <a:pt x="1695" y="23740"/>
                  </a:cubicBezTo>
                  <a:cubicBezTo>
                    <a:pt x="1763" y="23740"/>
                    <a:pt x="1811" y="23707"/>
                    <a:pt x="1850" y="23661"/>
                  </a:cubicBezTo>
                  <a:cubicBezTo>
                    <a:pt x="1854" y="23661"/>
                    <a:pt x="1858" y="23662"/>
                    <a:pt x="1862" y="23662"/>
                  </a:cubicBezTo>
                  <a:cubicBezTo>
                    <a:pt x="1872" y="23662"/>
                    <a:pt x="1883" y="23661"/>
                    <a:pt x="1892" y="23659"/>
                  </a:cubicBezTo>
                  <a:close/>
                  <a:moveTo>
                    <a:pt x="18516" y="23520"/>
                  </a:moveTo>
                  <a:cubicBezTo>
                    <a:pt x="18785" y="23723"/>
                    <a:pt x="18812" y="23793"/>
                    <a:pt x="18684" y="23969"/>
                  </a:cubicBezTo>
                  <a:cubicBezTo>
                    <a:pt x="18675" y="23970"/>
                    <a:pt x="18665" y="23970"/>
                    <a:pt x="18656" y="23970"/>
                  </a:cubicBezTo>
                  <a:cubicBezTo>
                    <a:pt x="18482" y="23970"/>
                    <a:pt x="18447" y="23824"/>
                    <a:pt x="18380" y="23735"/>
                  </a:cubicBezTo>
                  <a:cubicBezTo>
                    <a:pt x="18306" y="23635"/>
                    <a:pt x="18491" y="23608"/>
                    <a:pt x="18516" y="23520"/>
                  </a:cubicBezTo>
                  <a:close/>
                  <a:moveTo>
                    <a:pt x="26894" y="23841"/>
                  </a:moveTo>
                  <a:cubicBezTo>
                    <a:pt x="26900" y="23841"/>
                    <a:pt x="26905" y="23841"/>
                    <a:pt x="26911" y="23842"/>
                  </a:cubicBezTo>
                  <a:cubicBezTo>
                    <a:pt x="26954" y="23848"/>
                    <a:pt x="26955" y="23883"/>
                    <a:pt x="26967" y="23908"/>
                  </a:cubicBezTo>
                  <a:cubicBezTo>
                    <a:pt x="26953" y="23952"/>
                    <a:pt x="26926" y="23980"/>
                    <a:pt x="26878" y="23980"/>
                  </a:cubicBezTo>
                  <a:cubicBezTo>
                    <a:pt x="26870" y="23980"/>
                    <a:pt x="26862" y="23979"/>
                    <a:pt x="26853" y="23977"/>
                  </a:cubicBezTo>
                  <a:cubicBezTo>
                    <a:pt x="26812" y="23971"/>
                    <a:pt x="26790" y="23941"/>
                    <a:pt x="26797" y="23913"/>
                  </a:cubicBezTo>
                  <a:cubicBezTo>
                    <a:pt x="26808" y="23871"/>
                    <a:pt x="26842" y="23841"/>
                    <a:pt x="26894" y="23841"/>
                  </a:cubicBezTo>
                  <a:close/>
                  <a:moveTo>
                    <a:pt x="31936" y="23646"/>
                  </a:moveTo>
                  <a:cubicBezTo>
                    <a:pt x="31968" y="23646"/>
                    <a:pt x="32011" y="23664"/>
                    <a:pt x="32074" y="23693"/>
                  </a:cubicBezTo>
                  <a:cubicBezTo>
                    <a:pt x="32099" y="23705"/>
                    <a:pt x="32124" y="23732"/>
                    <a:pt x="32151" y="23732"/>
                  </a:cubicBezTo>
                  <a:cubicBezTo>
                    <a:pt x="32160" y="23732"/>
                    <a:pt x="32169" y="23729"/>
                    <a:pt x="32178" y="23723"/>
                  </a:cubicBezTo>
                  <a:lnTo>
                    <a:pt x="32178" y="23723"/>
                  </a:lnTo>
                  <a:cubicBezTo>
                    <a:pt x="32155" y="23765"/>
                    <a:pt x="32207" y="23775"/>
                    <a:pt x="32251" y="23788"/>
                  </a:cubicBezTo>
                  <a:lnTo>
                    <a:pt x="32253" y="23791"/>
                  </a:lnTo>
                  <a:cubicBezTo>
                    <a:pt x="32270" y="23819"/>
                    <a:pt x="32306" y="23839"/>
                    <a:pt x="32301" y="23876"/>
                  </a:cubicBezTo>
                  <a:cubicBezTo>
                    <a:pt x="32239" y="23921"/>
                    <a:pt x="32181" y="23984"/>
                    <a:pt x="32108" y="23984"/>
                  </a:cubicBezTo>
                  <a:cubicBezTo>
                    <a:pt x="32072" y="23984"/>
                    <a:pt x="32032" y="23968"/>
                    <a:pt x="31986" y="23926"/>
                  </a:cubicBezTo>
                  <a:cubicBezTo>
                    <a:pt x="31951" y="23869"/>
                    <a:pt x="31889" y="23842"/>
                    <a:pt x="31826" y="23813"/>
                  </a:cubicBezTo>
                  <a:lnTo>
                    <a:pt x="31827" y="23813"/>
                  </a:lnTo>
                  <a:cubicBezTo>
                    <a:pt x="31860" y="23695"/>
                    <a:pt x="31882" y="23646"/>
                    <a:pt x="31936" y="23646"/>
                  </a:cubicBezTo>
                  <a:close/>
                  <a:moveTo>
                    <a:pt x="18404" y="23998"/>
                  </a:moveTo>
                  <a:cubicBezTo>
                    <a:pt x="18401" y="24000"/>
                    <a:pt x="18399" y="24004"/>
                    <a:pt x="18397" y="24005"/>
                  </a:cubicBezTo>
                  <a:cubicBezTo>
                    <a:pt x="18399" y="24004"/>
                    <a:pt x="18401" y="24000"/>
                    <a:pt x="18403" y="23998"/>
                  </a:cubicBezTo>
                  <a:close/>
                  <a:moveTo>
                    <a:pt x="27807" y="23767"/>
                  </a:moveTo>
                  <a:lnTo>
                    <a:pt x="27807" y="23767"/>
                  </a:lnTo>
                  <a:cubicBezTo>
                    <a:pt x="27939" y="23842"/>
                    <a:pt x="27926" y="23924"/>
                    <a:pt x="27928" y="24001"/>
                  </a:cubicBezTo>
                  <a:lnTo>
                    <a:pt x="27928" y="24005"/>
                  </a:lnTo>
                  <a:cubicBezTo>
                    <a:pt x="27834" y="23957"/>
                    <a:pt x="27825" y="23883"/>
                    <a:pt x="27807" y="23767"/>
                  </a:cubicBezTo>
                  <a:close/>
                  <a:moveTo>
                    <a:pt x="18387" y="24012"/>
                  </a:moveTo>
                  <a:cubicBezTo>
                    <a:pt x="18387" y="24012"/>
                    <a:pt x="18386" y="24012"/>
                    <a:pt x="18385" y="24012"/>
                  </a:cubicBezTo>
                  <a:cubicBezTo>
                    <a:pt x="18385" y="24012"/>
                    <a:pt x="18385" y="24012"/>
                    <a:pt x="18384" y="24012"/>
                  </a:cubicBezTo>
                  <a:lnTo>
                    <a:pt x="18384" y="24012"/>
                  </a:lnTo>
                  <a:cubicBezTo>
                    <a:pt x="18385" y="24012"/>
                    <a:pt x="18386" y="24012"/>
                    <a:pt x="18386" y="24012"/>
                  </a:cubicBezTo>
                  <a:close/>
                  <a:moveTo>
                    <a:pt x="2009" y="23829"/>
                  </a:moveTo>
                  <a:cubicBezTo>
                    <a:pt x="2099" y="23912"/>
                    <a:pt x="2085" y="23976"/>
                    <a:pt x="1957" y="24018"/>
                  </a:cubicBezTo>
                  <a:lnTo>
                    <a:pt x="1957" y="24019"/>
                  </a:lnTo>
                  <a:cubicBezTo>
                    <a:pt x="1954" y="23951"/>
                    <a:pt x="1938" y="23882"/>
                    <a:pt x="2009" y="23829"/>
                  </a:cubicBezTo>
                  <a:close/>
                  <a:moveTo>
                    <a:pt x="26044" y="23708"/>
                  </a:moveTo>
                  <a:lnTo>
                    <a:pt x="26044" y="23711"/>
                  </a:lnTo>
                  <a:cubicBezTo>
                    <a:pt x="26189" y="23943"/>
                    <a:pt x="26189" y="23943"/>
                    <a:pt x="25977" y="24023"/>
                  </a:cubicBezTo>
                  <a:cubicBezTo>
                    <a:pt x="25949" y="23916"/>
                    <a:pt x="25985" y="23829"/>
                    <a:pt x="26044" y="23708"/>
                  </a:cubicBezTo>
                  <a:close/>
                  <a:moveTo>
                    <a:pt x="2598" y="23602"/>
                  </a:moveTo>
                  <a:cubicBezTo>
                    <a:pt x="2634" y="23605"/>
                    <a:pt x="2646" y="23629"/>
                    <a:pt x="2658" y="23652"/>
                  </a:cubicBezTo>
                  <a:cubicBezTo>
                    <a:pt x="2632" y="23740"/>
                    <a:pt x="2607" y="23826"/>
                    <a:pt x="2580" y="23913"/>
                  </a:cubicBezTo>
                  <a:lnTo>
                    <a:pt x="2534" y="23964"/>
                  </a:lnTo>
                  <a:lnTo>
                    <a:pt x="2483" y="24017"/>
                  </a:lnTo>
                  <a:cubicBezTo>
                    <a:pt x="2469" y="24017"/>
                    <a:pt x="2453" y="24018"/>
                    <a:pt x="2439" y="24020"/>
                  </a:cubicBezTo>
                  <a:cubicBezTo>
                    <a:pt x="2433" y="24031"/>
                    <a:pt x="2428" y="24042"/>
                    <a:pt x="2428" y="24055"/>
                  </a:cubicBezTo>
                  <a:lnTo>
                    <a:pt x="2406" y="24027"/>
                  </a:lnTo>
                  <a:lnTo>
                    <a:pt x="2437" y="24019"/>
                  </a:lnTo>
                  <a:cubicBezTo>
                    <a:pt x="2406" y="23974"/>
                    <a:pt x="2437" y="23926"/>
                    <a:pt x="2433" y="23880"/>
                  </a:cubicBezTo>
                  <a:cubicBezTo>
                    <a:pt x="2418" y="23805"/>
                    <a:pt x="2539" y="23734"/>
                    <a:pt x="2445" y="23659"/>
                  </a:cubicBezTo>
                  <a:lnTo>
                    <a:pt x="2445" y="23659"/>
                  </a:lnTo>
                  <a:cubicBezTo>
                    <a:pt x="2457" y="23663"/>
                    <a:pt x="2469" y="23665"/>
                    <a:pt x="2479" y="23665"/>
                  </a:cubicBezTo>
                  <a:cubicBezTo>
                    <a:pt x="2528" y="23665"/>
                    <a:pt x="2559" y="23625"/>
                    <a:pt x="2598" y="23602"/>
                  </a:cubicBezTo>
                  <a:close/>
                  <a:moveTo>
                    <a:pt x="1474" y="23848"/>
                  </a:moveTo>
                  <a:cubicBezTo>
                    <a:pt x="1502" y="23848"/>
                    <a:pt x="1520" y="23876"/>
                    <a:pt x="1528" y="23927"/>
                  </a:cubicBezTo>
                  <a:cubicBezTo>
                    <a:pt x="1510" y="23958"/>
                    <a:pt x="1493" y="23989"/>
                    <a:pt x="1472" y="24021"/>
                  </a:cubicBezTo>
                  <a:cubicBezTo>
                    <a:pt x="1458" y="24046"/>
                    <a:pt x="1431" y="24061"/>
                    <a:pt x="1403" y="24061"/>
                  </a:cubicBezTo>
                  <a:cubicBezTo>
                    <a:pt x="1399" y="24061"/>
                    <a:pt x="1395" y="24061"/>
                    <a:pt x="1392" y="24061"/>
                  </a:cubicBezTo>
                  <a:cubicBezTo>
                    <a:pt x="1338" y="24049"/>
                    <a:pt x="1362" y="24004"/>
                    <a:pt x="1352" y="23971"/>
                  </a:cubicBezTo>
                  <a:cubicBezTo>
                    <a:pt x="1367" y="23944"/>
                    <a:pt x="1376" y="23913"/>
                    <a:pt x="1399" y="23892"/>
                  </a:cubicBezTo>
                  <a:cubicBezTo>
                    <a:pt x="1429" y="23862"/>
                    <a:pt x="1454" y="23848"/>
                    <a:pt x="1474" y="23848"/>
                  </a:cubicBezTo>
                  <a:close/>
                  <a:moveTo>
                    <a:pt x="29578" y="23561"/>
                  </a:moveTo>
                  <a:cubicBezTo>
                    <a:pt x="29752" y="23589"/>
                    <a:pt x="29819" y="23734"/>
                    <a:pt x="29953" y="23798"/>
                  </a:cubicBezTo>
                  <a:cubicBezTo>
                    <a:pt x="29982" y="23810"/>
                    <a:pt x="29983" y="23848"/>
                    <a:pt x="29966" y="23879"/>
                  </a:cubicBezTo>
                  <a:lnTo>
                    <a:pt x="29968" y="23881"/>
                  </a:lnTo>
                  <a:cubicBezTo>
                    <a:pt x="29935" y="23943"/>
                    <a:pt x="29908" y="24007"/>
                    <a:pt x="29869" y="24092"/>
                  </a:cubicBezTo>
                  <a:cubicBezTo>
                    <a:pt x="29754" y="23999"/>
                    <a:pt x="29650" y="23918"/>
                    <a:pt x="29550" y="23835"/>
                  </a:cubicBezTo>
                  <a:cubicBezTo>
                    <a:pt x="29436" y="23737"/>
                    <a:pt x="29532" y="23655"/>
                    <a:pt x="29578" y="23561"/>
                  </a:cubicBezTo>
                  <a:close/>
                  <a:moveTo>
                    <a:pt x="30909" y="22922"/>
                  </a:moveTo>
                  <a:cubicBezTo>
                    <a:pt x="31026" y="23006"/>
                    <a:pt x="31142" y="23089"/>
                    <a:pt x="31275" y="23154"/>
                  </a:cubicBezTo>
                  <a:cubicBezTo>
                    <a:pt x="31210" y="23321"/>
                    <a:pt x="31060" y="23440"/>
                    <a:pt x="30925" y="23568"/>
                  </a:cubicBezTo>
                  <a:lnTo>
                    <a:pt x="30926" y="23571"/>
                  </a:lnTo>
                  <a:cubicBezTo>
                    <a:pt x="30906" y="23620"/>
                    <a:pt x="30846" y="23637"/>
                    <a:pt x="30818" y="23690"/>
                  </a:cubicBezTo>
                  <a:cubicBezTo>
                    <a:pt x="30779" y="23759"/>
                    <a:pt x="30757" y="23790"/>
                    <a:pt x="30720" y="23790"/>
                  </a:cubicBezTo>
                  <a:cubicBezTo>
                    <a:pt x="30688" y="23790"/>
                    <a:pt x="30643" y="23766"/>
                    <a:pt x="30564" y="23722"/>
                  </a:cubicBezTo>
                  <a:lnTo>
                    <a:pt x="30564" y="23722"/>
                  </a:lnTo>
                  <a:cubicBezTo>
                    <a:pt x="30620" y="23854"/>
                    <a:pt x="30665" y="23985"/>
                    <a:pt x="30494" y="24097"/>
                  </a:cubicBezTo>
                  <a:cubicBezTo>
                    <a:pt x="30402" y="24081"/>
                    <a:pt x="30367" y="23992"/>
                    <a:pt x="30293" y="23942"/>
                  </a:cubicBezTo>
                  <a:cubicBezTo>
                    <a:pt x="30191" y="23873"/>
                    <a:pt x="30222" y="23801"/>
                    <a:pt x="30277" y="23723"/>
                  </a:cubicBezTo>
                  <a:cubicBezTo>
                    <a:pt x="30305" y="23683"/>
                    <a:pt x="30332" y="23657"/>
                    <a:pt x="30367" y="23657"/>
                  </a:cubicBezTo>
                  <a:cubicBezTo>
                    <a:pt x="30388" y="23657"/>
                    <a:pt x="30412" y="23667"/>
                    <a:pt x="30441" y="23690"/>
                  </a:cubicBezTo>
                  <a:cubicBezTo>
                    <a:pt x="30463" y="23708"/>
                    <a:pt x="30485" y="23725"/>
                    <a:pt x="30511" y="23725"/>
                  </a:cubicBezTo>
                  <a:cubicBezTo>
                    <a:pt x="30524" y="23725"/>
                    <a:pt x="30538" y="23721"/>
                    <a:pt x="30554" y="23710"/>
                  </a:cubicBezTo>
                  <a:cubicBezTo>
                    <a:pt x="30538" y="23691"/>
                    <a:pt x="30522" y="23673"/>
                    <a:pt x="30504" y="23656"/>
                  </a:cubicBezTo>
                  <a:cubicBezTo>
                    <a:pt x="30446" y="23609"/>
                    <a:pt x="30381" y="23568"/>
                    <a:pt x="30429" y="23484"/>
                  </a:cubicBezTo>
                  <a:cubicBezTo>
                    <a:pt x="30456" y="23435"/>
                    <a:pt x="30495" y="23427"/>
                    <a:pt x="30537" y="23427"/>
                  </a:cubicBezTo>
                  <a:cubicBezTo>
                    <a:pt x="30557" y="23427"/>
                    <a:pt x="30579" y="23429"/>
                    <a:pt x="30599" y="23429"/>
                  </a:cubicBezTo>
                  <a:cubicBezTo>
                    <a:pt x="30613" y="23429"/>
                    <a:pt x="30626" y="23429"/>
                    <a:pt x="30639" y="23426"/>
                  </a:cubicBezTo>
                  <a:cubicBezTo>
                    <a:pt x="30588" y="23397"/>
                    <a:pt x="30520" y="23368"/>
                    <a:pt x="30569" y="23307"/>
                  </a:cubicBezTo>
                  <a:cubicBezTo>
                    <a:pt x="30675" y="23175"/>
                    <a:pt x="30739" y="23014"/>
                    <a:pt x="30909" y="22922"/>
                  </a:cubicBezTo>
                  <a:close/>
                  <a:moveTo>
                    <a:pt x="1002" y="23738"/>
                  </a:moveTo>
                  <a:lnTo>
                    <a:pt x="1000" y="23740"/>
                  </a:lnTo>
                  <a:cubicBezTo>
                    <a:pt x="1000" y="23831"/>
                    <a:pt x="998" y="23919"/>
                    <a:pt x="928" y="23994"/>
                  </a:cubicBezTo>
                  <a:cubicBezTo>
                    <a:pt x="914" y="24008"/>
                    <a:pt x="903" y="24026"/>
                    <a:pt x="897" y="24046"/>
                  </a:cubicBezTo>
                  <a:cubicBezTo>
                    <a:pt x="891" y="24045"/>
                    <a:pt x="886" y="24045"/>
                    <a:pt x="880" y="24045"/>
                  </a:cubicBezTo>
                  <a:cubicBezTo>
                    <a:pt x="864" y="24045"/>
                    <a:pt x="848" y="24049"/>
                    <a:pt x="834" y="24055"/>
                  </a:cubicBezTo>
                  <a:lnTo>
                    <a:pt x="685" y="24101"/>
                  </a:lnTo>
                  <a:cubicBezTo>
                    <a:pt x="687" y="23869"/>
                    <a:pt x="757" y="23787"/>
                    <a:pt x="1002" y="23738"/>
                  </a:cubicBezTo>
                  <a:close/>
                  <a:moveTo>
                    <a:pt x="27567" y="23905"/>
                  </a:moveTo>
                  <a:lnTo>
                    <a:pt x="27567" y="23905"/>
                  </a:lnTo>
                  <a:cubicBezTo>
                    <a:pt x="27658" y="23977"/>
                    <a:pt x="27703" y="24023"/>
                    <a:pt x="27662" y="24103"/>
                  </a:cubicBezTo>
                  <a:lnTo>
                    <a:pt x="27662" y="24107"/>
                  </a:lnTo>
                  <a:cubicBezTo>
                    <a:pt x="27564" y="24069"/>
                    <a:pt x="27574" y="24006"/>
                    <a:pt x="27567" y="23905"/>
                  </a:cubicBezTo>
                  <a:close/>
                  <a:moveTo>
                    <a:pt x="15806" y="23808"/>
                  </a:moveTo>
                  <a:cubicBezTo>
                    <a:pt x="15824" y="23808"/>
                    <a:pt x="15845" y="23814"/>
                    <a:pt x="15863" y="23819"/>
                  </a:cubicBezTo>
                  <a:cubicBezTo>
                    <a:pt x="15942" y="23843"/>
                    <a:pt x="15931" y="23899"/>
                    <a:pt x="15929" y="23951"/>
                  </a:cubicBezTo>
                  <a:cubicBezTo>
                    <a:pt x="15927" y="23967"/>
                    <a:pt x="15925" y="23981"/>
                    <a:pt x="15920" y="23995"/>
                  </a:cubicBezTo>
                  <a:cubicBezTo>
                    <a:pt x="15902" y="24037"/>
                    <a:pt x="15930" y="24110"/>
                    <a:pt x="15846" y="24110"/>
                  </a:cubicBezTo>
                  <a:cubicBezTo>
                    <a:pt x="15842" y="24110"/>
                    <a:pt x="15838" y="24110"/>
                    <a:pt x="15834" y="24109"/>
                  </a:cubicBezTo>
                  <a:lnTo>
                    <a:pt x="15832" y="24109"/>
                  </a:lnTo>
                  <a:cubicBezTo>
                    <a:pt x="15755" y="24102"/>
                    <a:pt x="15697" y="24046"/>
                    <a:pt x="15693" y="23990"/>
                  </a:cubicBezTo>
                  <a:cubicBezTo>
                    <a:pt x="15690" y="23935"/>
                    <a:pt x="15734" y="23878"/>
                    <a:pt x="15767" y="23826"/>
                  </a:cubicBezTo>
                  <a:cubicBezTo>
                    <a:pt x="15776" y="23813"/>
                    <a:pt x="15790" y="23808"/>
                    <a:pt x="15806" y="23808"/>
                  </a:cubicBezTo>
                  <a:close/>
                  <a:moveTo>
                    <a:pt x="16863" y="23923"/>
                  </a:moveTo>
                  <a:cubicBezTo>
                    <a:pt x="16920" y="23970"/>
                    <a:pt x="16958" y="24037"/>
                    <a:pt x="16968" y="24111"/>
                  </a:cubicBezTo>
                  <a:cubicBezTo>
                    <a:pt x="16793" y="24073"/>
                    <a:pt x="16770" y="24035"/>
                    <a:pt x="16863" y="23923"/>
                  </a:cubicBezTo>
                  <a:close/>
                  <a:moveTo>
                    <a:pt x="26596" y="23981"/>
                  </a:moveTo>
                  <a:cubicBezTo>
                    <a:pt x="26622" y="23981"/>
                    <a:pt x="26642" y="24001"/>
                    <a:pt x="26654" y="24031"/>
                  </a:cubicBezTo>
                  <a:cubicBezTo>
                    <a:pt x="26653" y="24094"/>
                    <a:pt x="26592" y="24111"/>
                    <a:pt x="26533" y="24120"/>
                  </a:cubicBezTo>
                  <a:cubicBezTo>
                    <a:pt x="26532" y="24120"/>
                    <a:pt x="26530" y="24120"/>
                    <a:pt x="26529" y="24120"/>
                  </a:cubicBezTo>
                  <a:cubicBezTo>
                    <a:pt x="26509" y="24120"/>
                    <a:pt x="26473" y="24105"/>
                    <a:pt x="26470" y="24092"/>
                  </a:cubicBezTo>
                  <a:cubicBezTo>
                    <a:pt x="26451" y="24020"/>
                    <a:pt x="26519" y="24002"/>
                    <a:pt x="26575" y="23985"/>
                  </a:cubicBezTo>
                  <a:cubicBezTo>
                    <a:pt x="26582" y="23982"/>
                    <a:pt x="26589" y="23981"/>
                    <a:pt x="26596" y="23981"/>
                  </a:cubicBezTo>
                  <a:close/>
                  <a:moveTo>
                    <a:pt x="16126" y="23930"/>
                  </a:moveTo>
                  <a:cubicBezTo>
                    <a:pt x="16133" y="23937"/>
                    <a:pt x="16142" y="23941"/>
                    <a:pt x="16153" y="23941"/>
                  </a:cubicBezTo>
                  <a:cubicBezTo>
                    <a:pt x="16154" y="23941"/>
                    <a:pt x="16155" y="23941"/>
                    <a:pt x="16157" y="23941"/>
                  </a:cubicBezTo>
                  <a:lnTo>
                    <a:pt x="16157" y="23941"/>
                  </a:lnTo>
                  <a:cubicBezTo>
                    <a:pt x="16182" y="24027"/>
                    <a:pt x="16200" y="24112"/>
                    <a:pt x="16055" y="24134"/>
                  </a:cubicBezTo>
                  <a:cubicBezTo>
                    <a:pt x="16038" y="24056"/>
                    <a:pt x="16090" y="23995"/>
                    <a:pt x="16126" y="23930"/>
                  </a:cubicBezTo>
                  <a:close/>
                  <a:moveTo>
                    <a:pt x="15306" y="23968"/>
                  </a:moveTo>
                  <a:cubicBezTo>
                    <a:pt x="15347" y="23968"/>
                    <a:pt x="15371" y="23992"/>
                    <a:pt x="15390" y="24019"/>
                  </a:cubicBezTo>
                  <a:lnTo>
                    <a:pt x="15391" y="24020"/>
                  </a:lnTo>
                  <a:cubicBezTo>
                    <a:pt x="15363" y="24055"/>
                    <a:pt x="15349" y="24099"/>
                    <a:pt x="15351" y="24143"/>
                  </a:cubicBezTo>
                  <a:lnTo>
                    <a:pt x="15316" y="24112"/>
                  </a:lnTo>
                  <a:cubicBezTo>
                    <a:pt x="15193" y="24070"/>
                    <a:pt x="15294" y="24017"/>
                    <a:pt x="15306" y="23968"/>
                  </a:cubicBezTo>
                  <a:close/>
                  <a:moveTo>
                    <a:pt x="32758" y="23676"/>
                  </a:moveTo>
                  <a:cubicBezTo>
                    <a:pt x="32801" y="23676"/>
                    <a:pt x="32846" y="23701"/>
                    <a:pt x="32931" y="23750"/>
                  </a:cubicBezTo>
                  <a:cubicBezTo>
                    <a:pt x="33042" y="23812"/>
                    <a:pt x="33149" y="23880"/>
                    <a:pt x="33254" y="23944"/>
                  </a:cubicBezTo>
                  <a:cubicBezTo>
                    <a:pt x="33237" y="24034"/>
                    <a:pt x="33124" y="24056"/>
                    <a:pt x="33098" y="24131"/>
                  </a:cubicBezTo>
                  <a:cubicBezTo>
                    <a:pt x="33070" y="24155"/>
                    <a:pt x="33035" y="24167"/>
                    <a:pt x="33000" y="24167"/>
                  </a:cubicBezTo>
                  <a:cubicBezTo>
                    <a:pt x="32983" y="24167"/>
                    <a:pt x="32966" y="24164"/>
                    <a:pt x="32949" y="24158"/>
                  </a:cubicBezTo>
                  <a:cubicBezTo>
                    <a:pt x="32824" y="24048"/>
                    <a:pt x="32678" y="23963"/>
                    <a:pt x="32522" y="23889"/>
                  </a:cubicBezTo>
                  <a:cubicBezTo>
                    <a:pt x="32509" y="23850"/>
                    <a:pt x="32522" y="23817"/>
                    <a:pt x="32549" y="23785"/>
                  </a:cubicBezTo>
                  <a:cubicBezTo>
                    <a:pt x="32550" y="23781"/>
                    <a:pt x="32550" y="23776"/>
                    <a:pt x="32549" y="23773"/>
                  </a:cubicBezTo>
                  <a:lnTo>
                    <a:pt x="32549" y="23773"/>
                  </a:lnTo>
                  <a:cubicBezTo>
                    <a:pt x="32550" y="23773"/>
                    <a:pt x="32552" y="23773"/>
                    <a:pt x="32553" y="23773"/>
                  </a:cubicBezTo>
                  <a:cubicBezTo>
                    <a:pt x="32561" y="23773"/>
                    <a:pt x="32569" y="23771"/>
                    <a:pt x="32577" y="23767"/>
                  </a:cubicBezTo>
                  <a:cubicBezTo>
                    <a:pt x="32668" y="23705"/>
                    <a:pt x="32712" y="23676"/>
                    <a:pt x="32758" y="23676"/>
                  </a:cubicBezTo>
                  <a:close/>
                  <a:moveTo>
                    <a:pt x="15389" y="24152"/>
                  </a:moveTo>
                  <a:lnTo>
                    <a:pt x="15369" y="24191"/>
                  </a:lnTo>
                  <a:cubicBezTo>
                    <a:pt x="15373" y="24180"/>
                    <a:pt x="15372" y="24167"/>
                    <a:pt x="15365" y="24156"/>
                  </a:cubicBezTo>
                  <a:lnTo>
                    <a:pt x="15365" y="24156"/>
                  </a:lnTo>
                  <a:lnTo>
                    <a:pt x="15370" y="24158"/>
                  </a:lnTo>
                  <a:lnTo>
                    <a:pt x="15389" y="24152"/>
                  </a:lnTo>
                  <a:close/>
                  <a:moveTo>
                    <a:pt x="1781" y="23970"/>
                  </a:moveTo>
                  <a:cubicBezTo>
                    <a:pt x="1801" y="23970"/>
                    <a:pt x="1819" y="23976"/>
                    <a:pt x="1830" y="23999"/>
                  </a:cubicBezTo>
                  <a:cubicBezTo>
                    <a:pt x="1847" y="24031"/>
                    <a:pt x="1822" y="24075"/>
                    <a:pt x="1786" y="24099"/>
                  </a:cubicBezTo>
                  <a:lnTo>
                    <a:pt x="1785" y="24100"/>
                  </a:lnTo>
                  <a:cubicBezTo>
                    <a:pt x="1716" y="24149"/>
                    <a:pt x="1638" y="24181"/>
                    <a:pt x="1554" y="24195"/>
                  </a:cubicBezTo>
                  <a:cubicBezTo>
                    <a:pt x="1497" y="24063"/>
                    <a:pt x="1664" y="24052"/>
                    <a:pt x="1691" y="23975"/>
                  </a:cubicBezTo>
                  <a:cubicBezTo>
                    <a:pt x="1697" y="23977"/>
                    <a:pt x="1704" y="23977"/>
                    <a:pt x="1710" y="23977"/>
                  </a:cubicBezTo>
                  <a:cubicBezTo>
                    <a:pt x="1733" y="23977"/>
                    <a:pt x="1759" y="23970"/>
                    <a:pt x="1781" y="23970"/>
                  </a:cubicBezTo>
                  <a:close/>
                  <a:moveTo>
                    <a:pt x="1254" y="23975"/>
                  </a:moveTo>
                  <a:cubicBezTo>
                    <a:pt x="1254" y="24082"/>
                    <a:pt x="1243" y="24182"/>
                    <a:pt x="1086" y="24201"/>
                  </a:cubicBezTo>
                  <a:lnTo>
                    <a:pt x="1085" y="24201"/>
                  </a:lnTo>
                  <a:cubicBezTo>
                    <a:pt x="1022" y="24017"/>
                    <a:pt x="1041" y="23993"/>
                    <a:pt x="1254" y="23975"/>
                  </a:cubicBezTo>
                  <a:close/>
                  <a:moveTo>
                    <a:pt x="27377" y="24008"/>
                  </a:moveTo>
                  <a:cubicBezTo>
                    <a:pt x="27441" y="24008"/>
                    <a:pt x="27448" y="24065"/>
                    <a:pt x="27471" y="24108"/>
                  </a:cubicBezTo>
                  <a:lnTo>
                    <a:pt x="27472" y="24112"/>
                  </a:lnTo>
                  <a:cubicBezTo>
                    <a:pt x="27477" y="24181"/>
                    <a:pt x="27418" y="24197"/>
                    <a:pt x="27356" y="24209"/>
                  </a:cubicBezTo>
                  <a:cubicBezTo>
                    <a:pt x="27344" y="24212"/>
                    <a:pt x="27334" y="24213"/>
                    <a:pt x="27324" y="24213"/>
                  </a:cubicBezTo>
                  <a:cubicBezTo>
                    <a:pt x="27260" y="24213"/>
                    <a:pt x="27253" y="24159"/>
                    <a:pt x="27245" y="24115"/>
                  </a:cubicBezTo>
                  <a:cubicBezTo>
                    <a:pt x="27232" y="24048"/>
                    <a:pt x="27288" y="24020"/>
                    <a:pt x="27353" y="24011"/>
                  </a:cubicBezTo>
                  <a:cubicBezTo>
                    <a:pt x="27362" y="24009"/>
                    <a:pt x="27370" y="24008"/>
                    <a:pt x="27377" y="24008"/>
                  </a:cubicBezTo>
                  <a:close/>
                  <a:moveTo>
                    <a:pt x="15368" y="24207"/>
                  </a:moveTo>
                  <a:lnTo>
                    <a:pt x="15368" y="24208"/>
                  </a:lnTo>
                  <a:cubicBezTo>
                    <a:pt x="15364" y="24223"/>
                    <a:pt x="15351" y="24235"/>
                    <a:pt x="15334" y="24235"/>
                  </a:cubicBezTo>
                  <a:lnTo>
                    <a:pt x="15334" y="24235"/>
                  </a:lnTo>
                  <a:cubicBezTo>
                    <a:pt x="15351" y="24235"/>
                    <a:pt x="15364" y="24223"/>
                    <a:pt x="15368" y="24207"/>
                  </a:cubicBezTo>
                  <a:close/>
                  <a:moveTo>
                    <a:pt x="28404" y="23999"/>
                  </a:moveTo>
                  <a:lnTo>
                    <a:pt x="28405" y="24001"/>
                  </a:lnTo>
                  <a:cubicBezTo>
                    <a:pt x="28484" y="24013"/>
                    <a:pt x="28533" y="24049"/>
                    <a:pt x="28535" y="24119"/>
                  </a:cubicBezTo>
                  <a:cubicBezTo>
                    <a:pt x="28537" y="24214"/>
                    <a:pt x="28442" y="24220"/>
                    <a:pt x="28372" y="24235"/>
                  </a:cubicBezTo>
                  <a:cubicBezTo>
                    <a:pt x="28360" y="24238"/>
                    <a:pt x="28349" y="24239"/>
                    <a:pt x="28340" y="24239"/>
                  </a:cubicBezTo>
                  <a:cubicBezTo>
                    <a:pt x="28264" y="24239"/>
                    <a:pt x="28255" y="24168"/>
                    <a:pt x="28250" y="24124"/>
                  </a:cubicBezTo>
                  <a:cubicBezTo>
                    <a:pt x="28237" y="24033"/>
                    <a:pt x="28337" y="24025"/>
                    <a:pt x="28404" y="23999"/>
                  </a:cubicBezTo>
                  <a:close/>
                  <a:moveTo>
                    <a:pt x="1047" y="24228"/>
                  </a:moveTo>
                  <a:lnTo>
                    <a:pt x="1047" y="24228"/>
                  </a:lnTo>
                  <a:cubicBezTo>
                    <a:pt x="1044" y="24232"/>
                    <a:pt x="1043" y="24237"/>
                    <a:pt x="1042" y="24240"/>
                  </a:cubicBezTo>
                  <a:lnTo>
                    <a:pt x="1041" y="24241"/>
                  </a:lnTo>
                  <a:cubicBezTo>
                    <a:pt x="1039" y="24239"/>
                    <a:pt x="1035" y="24237"/>
                    <a:pt x="1033" y="24235"/>
                  </a:cubicBezTo>
                  <a:cubicBezTo>
                    <a:pt x="1037" y="24233"/>
                    <a:pt x="1042" y="24231"/>
                    <a:pt x="1047" y="24228"/>
                  </a:cubicBezTo>
                  <a:close/>
                  <a:moveTo>
                    <a:pt x="31466" y="23283"/>
                  </a:moveTo>
                  <a:cubicBezTo>
                    <a:pt x="31532" y="23331"/>
                    <a:pt x="31596" y="23381"/>
                    <a:pt x="31664" y="23427"/>
                  </a:cubicBezTo>
                  <a:cubicBezTo>
                    <a:pt x="31829" y="23540"/>
                    <a:pt x="31829" y="23540"/>
                    <a:pt x="31727" y="23703"/>
                  </a:cubicBezTo>
                  <a:cubicBezTo>
                    <a:pt x="31727" y="23703"/>
                    <a:pt x="31727" y="23703"/>
                    <a:pt x="31726" y="23704"/>
                  </a:cubicBezTo>
                  <a:lnTo>
                    <a:pt x="31725" y="23703"/>
                  </a:lnTo>
                  <a:cubicBezTo>
                    <a:pt x="31628" y="23732"/>
                    <a:pt x="31578" y="23800"/>
                    <a:pt x="31531" y="23870"/>
                  </a:cubicBezTo>
                  <a:cubicBezTo>
                    <a:pt x="31407" y="23964"/>
                    <a:pt x="31311" y="24078"/>
                    <a:pt x="31208" y="24185"/>
                  </a:cubicBezTo>
                  <a:cubicBezTo>
                    <a:pt x="31180" y="24214"/>
                    <a:pt x="31160" y="24261"/>
                    <a:pt x="31111" y="24261"/>
                  </a:cubicBezTo>
                  <a:cubicBezTo>
                    <a:pt x="31099" y="24261"/>
                    <a:pt x="31085" y="24258"/>
                    <a:pt x="31068" y="24251"/>
                  </a:cubicBezTo>
                  <a:cubicBezTo>
                    <a:pt x="31023" y="24150"/>
                    <a:pt x="30953" y="24063"/>
                    <a:pt x="30863" y="24000"/>
                  </a:cubicBezTo>
                  <a:cubicBezTo>
                    <a:pt x="30852" y="23989"/>
                    <a:pt x="30829" y="23970"/>
                    <a:pt x="30832" y="23969"/>
                  </a:cubicBezTo>
                  <a:cubicBezTo>
                    <a:pt x="30887" y="23905"/>
                    <a:pt x="30902" y="23801"/>
                    <a:pt x="31023" y="23801"/>
                  </a:cubicBezTo>
                  <a:cubicBezTo>
                    <a:pt x="31032" y="23801"/>
                    <a:pt x="31041" y="23802"/>
                    <a:pt x="31051" y="23803"/>
                  </a:cubicBezTo>
                  <a:cubicBezTo>
                    <a:pt x="31045" y="23790"/>
                    <a:pt x="31030" y="23772"/>
                    <a:pt x="31035" y="23762"/>
                  </a:cubicBezTo>
                  <a:cubicBezTo>
                    <a:pt x="31129" y="23570"/>
                    <a:pt x="31192" y="23358"/>
                    <a:pt x="31466" y="23283"/>
                  </a:cubicBezTo>
                  <a:close/>
                  <a:moveTo>
                    <a:pt x="14411" y="23971"/>
                  </a:moveTo>
                  <a:cubicBezTo>
                    <a:pt x="14426" y="23971"/>
                    <a:pt x="14443" y="23973"/>
                    <a:pt x="14460" y="23977"/>
                  </a:cubicBezTo>
                  <a:lnTo>
                    <a:pt x="14459" y="23977"/>
                  </a:lnTo>
                  <a:cubicBezTo>
                    <a:pt x="14566" y="24006"/>
                    <a:pt x="14531" y="24082"/>
                    <a:pt x="14509" y="24141"/>
                  </a:cubicBezTo>
                  <a:cubicBezTo>
                    <a:pt x="14467" y="24254"/>
                    <a:pt x="14450" y="24291"/>
                    <a:pt x="14380" y="24291"/>
                  </a:cubicBezTo>
                  <a:cubicBezTo>
                    <a:pt x="14349" y="24291"/>
                    <a:pt x="14306" y="24284"/>
                    <a:pt x="14246" y="24272"/>
                  </a:cubicBezTo>
                  <a:cubicBezTo>
                    <a:pt x="14217" y="24183"/>
                    <a:pt x="14283" y="24137"/>
                    <a:pt x="14290" y="24076"/>
                  </a:cubicBezTo>
                  <a:cubicBezTo>
                    <a:pt x="14301" y="24011"/>
                    <a:pt x="14344" y="23971"/>
                    <a:pt x="14411" y="23971"/>
                  </a:cubicBezTo>
                  <a:close/>
                  <a:moveTo>
                    <a:pt x="27987" y="24179"/>
                  </a:moveTo>
                  <a:cubicBezTo>
                    <a:pt x="27990" y="24179"/>
                    <a:pt x="27992" y="24179"/>
                    <a:pt x="27994" y="24180"/>
                  </a:cubicBezTo>
                  <a:lnTo>
                    <a:pt x="27995" y="24183"/>
                  </a:lnTo>
                  <a:cubicBezTo>
                    <a:pt x="28042" y="24191"/>
                    <a:pt x="28055" y="24229"/>
                    <a:pt x="28061" y="24266"/>
                  </a:cubicBezTo>
                  <a:cubicBezTo>
                    <a:pt x="28053" y="24281"/>
                    <a:pt x="28049" y="24300"/>
                    <a:pt x="28029" y="24300"/>
                  </a:cubicBezTo>
                  <a:cubicBezTo>
                    <a:pt x="28024" y="24300"/>
                    <a:pt x="28018" y="24299"/>
                    <a:pt x="28011" y="24296"/>
                  </a:cubicBezTo>
                  <a:cubicBezTo>
                    <a:pt x="27981" y="24285"/>
                    <a:pt x="27962" y="24257"/>
                    <a:pt x="27963" y="24226"/>
                  </a:cubicBezTo>
                  <a:cubicBezTo>
                    <a:pt x="27962" y="24204"/>
                    <a:pt x="27967" y="24179"/>
                    <a:pt x="27987" y="24179"/>
                  </a:cubicBezTo>
                  <a:close/>
                  <a:moveTo>
                    <a:pt x="26247" y="24157"/>
                  </a:moveTo>
                  <a:cubicBezTo>
                    <a:pt x="26268" y="24157"/>
                    <a:pt x="26296" y="24175"/>
                    <a:pt x="26293" y="24189"/>
                  </a:cubicBezTo>
                  <a:cubicBezTo>
                    <a:pt x="26285" y="24252"/>
                    <a:pt x="26187" y="24308"/>
                    <a:pt x="26122" y="24308"/>
                  </a:cubicBezTo>
                  <a:cubicBezTo>
                    <a:pt x="26108" y="24308"/>
                    <a:pt x="26096" y="24305"/>
                    <a:pt x="26086" y="24300"/>
                  </a:cubicBezTo>
                  <a:lnTo>
                    <a:pt x="26087" y="24300"/>
                  </a:lnTo>
                  <a:cubicBezTo>
                    <a:pt x="26074" y="24291"/>
                    <a:pt x="26067" y="24276"/>
                    <a:pt x="26068" y="24262"/>
                  </a:cubicBezTo>
                  <a:cubicBezTo>
                    <a:pt x="26091" y="24182"/>
                    <a:pt x="26162" y="24157"/>
                    <a:pt x="26247" y="24157"/>
                  </a:cubicBezTo>
                  <a:close/>
                  <a:moveTo>
                    <a:pt x="27018" y="24147"/>
                  </a:moveTo>
                  <a:cubicBezTo>
                    <a:pt x="27021" y="24147"/>
                    <a:pt x="27024" y="24147"/>
                    <a:pt x="27028" y="24147"/>
                  </a:cubicBezTo>
                  <a:cubicBezTo>
                    <a:pt x="27094" y="24152"/>
                    <a:pt x="27103" y="24203"/>
                    <a:pt x="27110" y="24248"/>
                  </a:cubicBezTo>
                  <a:cubicBezTo>
                    <a:pt x="27104" y="24301"/>
                    <a:pt x="27064" y="24328"/>
                    <a:pt x="27011" y="24328"/>
                  </a:cubicBezTo>
                  <a:cubicBezTo>
                    <a:pt x="27008" y="24328"/>
                    <a:pt x="27006" y="24328"/>
                    <a:pt x="27004" y="24328"/>
                  </a:cubicBezTo>
                  <a:cubicBezTo>
                    <a:pt x="26934" y="24325"/>
                    <a:pt x="26931" y="24269"/>
                    <a:pt x="26928" y="24226"/>
                  </a:cubicBezTo>
                  <a:cubicBezTo>
                    <a:pt x="26923" y="24174"/>
                    <a:pt x="26964" y="24147"/>
                    <a:pt x="27018" y="24147"/>
                  </a:cubicBezTo>
                  <a:close/>
                  <a:moveTo>
                    <a:pt x="16346" y="23967"/>
                  </a:moveTo>
                  <a:cubicBezTo>
                    <a:pt x="16430" y="23967"/>
                    <a:pt x="16481" y="23994"/>
                    <a:pt x="16490" y="24086"/>
                  </a:cubicBezTo>
                  <a:cubicBezTo>
                    <a:pt x="16497" y="24175"/>
                    <a:pt x="16512" y="24263"/>
                    <a:pt x="16528" y="24373"/>
                  </a:cubicBezTo>
                  <a:cubicBezTo>
                    <a:pt x="16245" y="24311"/>
                    <a:pt x="16334" y="24122"/>
                    <a:pt x="16278" y="23971"/>
                  </a:cubicBezTo>
                  <a:cubicBezTo>
                    <a:pt x="16303" y="23969"/>
                    <a:pt x="16325" y="23967"/>
                    <a:pt x="16346" y="23967"/>
                  </a:cubicBezTo>
                  <a:close/>
                  <a:moveTo>
                    <a:pt x="27746" y="24269"/>
                  </a:moveTo>
                  <a:cubicBezTo>
                    <a:pt x="27750" y="24269"/>
                    <a:pt x="27755" y="24270"/>
                    <a:pt x="27761" y="24271"/>
                  </a:cubicBezTo>
                  <a:cubicBezTo>
                    <a:pt x="27799" y="24278"/>
                    <a:pt x="27802" y="24310"/>
                    <a:pt x="27807" y="24339"/>
                  </a:cubicBezTo>
                  <a:cubicBezTo>
                    <a:pt x="27813" y="24366"/>
                    <a:pt x="27797" y="24377"/>
                    <a:pt x="27771" y="24382"/>
                  </a:cubicBezTo>
                  <a:cubicBezTo>
                    <a:pt x="27739" y="24380"/>
                    <a:pt x="27711" y="24355"/>
                    <a:pt x="27708" y="24323"/>
                  </a:cubicBezTo>
                  <a:cubicBezTo>
                    <a:pt x="27702" y="24299"/>
                    <a:pt x="27710" y="24269"/>
                    <a:pt x="27746" y="24269"/>
                  </a:cubicBezTo>
                  <a:close/>
                  <a:moveTo>
                    <a:pt x="15509" y="23100"/>
                  </a:moveTo>
                  <a:cubicBezTo>
                    <a:pt x="15528" y="23100"/>
                    <a:pt x="15546" y="23107"/>
                    <a:pt x="15564" y="23123"/>
                  </a:cubicBezTo>
                  <a:cubicBezTo>
                    <a:pt x="15609" y="23162"/>
                    <a:pt x="15568" y="23188"/>
                    <a:pt x="15539" y="23217"/>
                  </a:cubicBezTo>
                  <a:cubicBezTo>
                    <a:pt x="15163" y="23559"/>
                    <a:pt x="14905" y="23967"/>
                    <a:pt x="14660" y="24382"/>
                  </a:cubicBezTo>
                  <a:lnTo>
                    <a:pt x="14564" y="24391"/>
                  </a:lnTo>
                  <a:cubicBezTo>
                    <a:pt x="14644" y="24190"/>
                    <a:pt x="14720" y="23988"/>
                    <a:pt x="14821" y="23793"/>
                  </a:cubicBezTo>
                  <a:cubicBezTo>
                    <a:pt x="14948" y="23547"/>
                    <a:pt x="15133" y="23335"/>
                    <a:pt x="15363" y="23179"/>
                  </a:cubicBezTo>
                  <a:lnTo>
                    <a:pt x="15363" y="23181"/>
                  </a:lnTo>
                  <a:cubicBezTo>
                    <a:pt x="15390" y="23162"/>
                    <a:pt x="15416" y="23140"/>
                    <a:pt x="15445" y="23123"/>
                  </a:cubicBezTo>
                  <a:cubicBezTo>
                    <a:pt x="15466" y="23109"/>
                    <a:pt x="15487" y="23100"/>
                    <a:pt x="15509" y="23100"/>
                  </a:cubicBezTo>
                  <a:close/>
                  <a:moveTo>
                    <a:pt x="16972" y="23614"/>
                  </a:moveTo>
                  <a:lnTo>
                    <a:pt x="16972" y="23614"/>
                  </a:lnTo>
                  <a:cubicBezTo>
                    <a:pt x="17138" y="23675"/>
                    <a:pt x="17203" y="23748"/>
                    <a:pt x="17186" y="23895"/>
                  </a:cubicBezTo>
                  <a:cubicBezTo>
                    <a:pt x="17180" y="23951"/>
                    <a:pt x="17191" y="23953"/>
                    <a:pt x="17217" y="23953"/>
                  </a:cubicBezTo>
                  <a:cubicBezTo>
                    <a:pt x="17219" y="23953"/>
                    <a:pt x="17221" y="23953"/>
                    <a:pt x="17224" y="23953"/>
                  </a:cubicBezTo>
                  <a:cubicBezTo>
                    <a:pt x="17235" y="23953"/>
                    <a:pt x="17249" y="23953"/>
                    <a:pt x="17266" y="23957"/>
                  </a:cubicBezTo>
                  <a:cubicBezTo>
                    <a:pt x="17404" y="23990"/>
                    <a:pt x="17468" y="24121"/>
                    <a:pt x="17537" y="24223"/>
                  </a:cubicBezTo>
                  <a:cubicBezTo>
                    <a:pt x="17570" y="24271"/>
                    <a:pt x="17474" y="24336"/>
                    <a:pt x="17412" y="24393"/>
                  </a:cubicBezTo>
                  <a:cubicBezTo>
                    <a:pt x="17291" y="24291"/>
                    <a:pt x="17217" y="24177"/>
                    <a:pt x="17147" y="24043"/>
                  </a:cubicBezTo>
                  <a:lnTo>
                    <a:pt x="17147" y="24042"/>
                  </a:lnTo>
                  <a:cubicBezTo>
                    <a:pt x="17084" y="23923"/>
                    <a:pt x="16962" y="23818"/>
                    <a:pt x="16932" y="23675"/>
                  </a:cubicBezTo>
                  <a:cubicBezTo>
                    <a:pt x="16962" y="23662"/>
                    <a:pt x="16975" y="23642"/>
                    <a:pt x="16972" y="23614"/>
                  </a:cubicBezTo>
                  <a:close/>
                  <a:moveTo>
                    <a:pt x="16176" y="24151"/>
                  </a:moveTo>
                  <a:lnTo>
                    <a:pt x="16176" y="24151"/>
                  </a:lnTo>
                  <a:cubicBezTo>
                    <a:pt x="16228" y="24257"/>
                    <a:pt x="16220" y="24329"/>
                    <a:pt x="16191" y="24399"/>
                  </a:cubicBezTo>
                  <a:cubicBezTo>
                    <a:pt x="16157" y="24328"/>
                    <a:pt x="16147" y="24257"/>
                    <a:pt x="16176" y="24151"/>
                  </a:cubicBezTo>
                  <a:close/>
                  <a:moveTo>
                    <a:pt x="28836" y="24301"/>
                  </a:moveTo>
                  <a:cubicBezTo>
                    <a:pt x="28837" y="24301"/>
                    <a:pt x="28837" y="24301"/>
                    <a:pt x="28837" y="24301"/>
                  </a:cubicBezTo>
                  <a:lnTo>
                    <a:pt x="28837" y="24302"/>
                  </a:lnTo>
                  <a:cubicBezTo>
                    <a:pt x="28879" y="24314"/>
                    <a:pt x="28919" y="24330"/>
                    <a:pt x="28925" y="24373"/>
                  </a:cubicBezTo>
                  <a:cubicBezTo>
                    <a:pt x="28930" y="24401"/>
                    <a:pt x="28905" y="24410"/>
                    <a:pt x="28875" y="24415"/>
                  </a:cubicBezTo>
                  <a:cubicBezTo>
                    <a:pt x="28823" y="24409"/>
                    <a:pt x="28811" y="24373"/>
                    <a:pt x="28811" y="24335"/>
                  </a:cubicBezTo>
                  <a:cubicBezTo>
                    <a:pt x="28811" y="24322"/>
                    <a:pt x="28830" y="24301"/>
                    <a:pt x="28836" y="24301"/>
                  </a:cubicBezTo>
                  <a:close/>
                  <a:moveTo>
                    <a:pt x="16963" y="24197"/>
                  </a:moveTo>
                  <a:cubicBezTo>
                    <a:pt x="16978" y="24197"/>
                    <a:pt x="16993" y="24198"/>
                    <a:pt x="17008" y="24198"/>
                  </a:cubicBezTo>
                  <a:cubicBezTo>
                    <a:pt x="17013" y="24198"/>
                    <a:pt x="17018" y="24198"/>
                    <a:pt x="17022" y="24197"/>
                  </a:cubicBezTo>
                  <a:cubicBezTo>
                    <a:pt x="17070" y="24267"/>
                    <a:pt x="17066" y="24346"/>
                    <a:pt x="17070" y="24422"/>
                  </a:cubicBezTo>
                  <a:cubicBezTo>
                    <a:pt x="17061" y="24423"/>
                    <a:pt x="17052" y="24423"/>
                    <a:pt x="17044" y="24423"/>
                  </a:cubicBezTo>
                  <a:cubicBezTo>
                    <a:pt x="16911" y="24423"/>
                    <a:pt x="16913" y="24326"/>
                    <a:pt x="16907" y="24245"/>
                  </a:cubicBezTo>
                  <a:lnTo>
                    <a:pt x="16906" y="24246"/>
                  </a:lnTo>
                  <a:cubicBezTo>
                    <a:pt x="16903" y="24203"/>
                    <a:pt x="16931" y="24197"/>
                    <a:pt x="16963" y="24197"/>
                  </a:cubicBezTo>
                  <a:close/>
                  <a:moveTo>
                    <a:pt x="912" y="24112"/>
                  </a:moveTo>
                  <a:cubicBezTo>
                    <a:pt x="914" y="24113"/>
                    <a:pt x="915" y="24114"/>
                    <a:pt x="916" y="24116"/>
                  </a:cubicBezTo>
                  <a:cubicBezTo>
                    <a:pt x="951" y="24136"/>
                    <a:pt x="947" y="24209"/>
                    <a:pt x="978" y="24234"/>
                  </a:cubicBezTo>
                  <a:cubicBezTo>
                    <a:pt x="971" y="24237"/>
                    <a:pt x="965" y="24241"/>
                    <a:pt x="960" y="24246"/>
                  </a:cubicBezTo>
                  <a:cubicBezTo>
                    <a:pt x="876" y="24321"/>
                    <a:pt x="757" y="24353"/>
                    <a:pt x="670" y="24426"/>
                  </a:cubicBezTo>
                  <a:lnTo>
                    <a:pt x="669" y="24426"/>
                  </a:lnTo>
                  <a:cubicBezTo>
                    <a:pt x="563" y="24346"/>
                    <a:pt x="616" y="24272"/>
                    <a:pt x="690" y="24208"/>
                  </a:cubicBezTo>
                  <a:cubicBezTo>
                    <a:pt x="729" y="24174"/>
                    <a:pt x="790" y="24155"/>
                    <a:pt x="841" y="24128"/>
                  </a:cubicBezTo>
                  <a:lnTo>
                    <a:pt x="912" y="24113"/>
                  </a:lnTo>
                  <a:cubicBezTo>
                    <a:pt x="912" y="24113"/>
                    <a:pt x="912" y="24112"/>
                    <a:pt x="912" y="24112"/>
                  </a:cubicBezTo>
                  <a:close/>
                  <a:moveTo>
                    <a:pt x="32421" y="23918"/>
                  </a:moveTo>
                  <a:cubicBezTo>
                    <a:pt x="32581" y="24012"/>
                    <a:pt x="32741" y="24106"/>
                    <a:pt x="32903" y="24200"/>
                  </a:cubicBezTo>
                  <a:lnTo>
                    <a:pt x="32903" y="24202"/>
                  </a:lnTo>
                  <a:cubicBezTo>
                    <a:pt x="32860" y="24348"/>
                    <a:pt x="32791" y="24404"/>
                    <a:pt x="32627" y="24426"/>
                  </a:cubicBezTo>
                  <a:cubicBezTo>
                    <a:pt x="32526" y="24300"/>
                    <a:pt x="32384" y="24207"/>
                    <a:pt x="32253" y="24107"/>
                  </a:cubicBezTo>
                  <a:cubicBezTo>
                    <a:pt x="32241" y="24043"/>
                    <a:pt x="32302" y="24017"/>
                    <a:pt x="32341" y="23976"/>
                  </a:cubicBezTo>
                  <a:cubicBezTo>
                    <a:pt x="32354" y="23964"/>
                    <a:pt x="32362" y="23948"/>
                    <a:pt x="32365" y="23931"/>
                  </a:cubicBezTo>
                  <a:cubicBezTo>
                    <a:pt x="32384" y="23929"/>
                    <a:pt x="32404" y="23925"/>
                    <a:pt x="32421" y="23918"/>
                  </a:cubicBezTo>
                  <a:close/>
                  <a:moveTo>
                    <a:pt x="18686" y="23973"/>
                  </a:moveTo>
                  <a:cubicBezTo>
                    <a:pt x="18851" y="23986"/>
                    <a:pt x="18858" y="23989"/>
                    <a:pt x="18884" y="24118"/>
                  </a:cubicBezTo>
                  <a:cubicBezTo>
                    <a:pt x="18900" y="24191"/>
                    <a:pt x="18900" y="24266"/>
                    <a:pt x="18904" y="24342"/>
                  </a:cubicBezTo>
                  <a:cubicBezTo>
                    <a:pt x="18908" y="24409"/>
                    <a:pt x="18859" y="24430"/>
                    <a:pt x="18788" y="24435"/>
                  </a:cubicBezTo>
                  <a:cubicBezTo>
                    <a:pt x="18779" y="24436"/>
                    <a:pt x="18772" y="24436"/>
                    <a:pt x="18764" y="24436"/>
                  </a:cubicBezTo>
                  <a:cubicBezTo>
                    <a:pt x="18708" y="24436"/>
                    <a:pt x="18673" y="24416"/>
                    <a:pt x="18653" y="24360"/>
                  </a:cubicBezTo>
                  <a:cubicBezTo>
                    <a:pt x="18606" y="24227"/>
                    <a:pt x="18657" y="24101"/>
                    <a:pt x="18686" y="23974"/>
                  </a:cubicBezTo>
                  <a:lnTo>
                    <a:pt x="18686" y="23973"/>
                  </a:lnTo>
                  <a:close/>
                  <a:moveTo>
                    <a:pt x="1419" y="24141"/>
                  </a:moveTo>
                  <a:cubicBezTo>
                    <a:pt x="1435" y="24141"/>
                    <a:pt x="1452" y="24147"/>
                    <a:pt x="1462" y="24163"/>
                  </a:cubicBezTo>
                  <a:cubicBezTo>
                    <a:pt x="1480" y="24188"/>
                    <a:pt x="1481" y="24227"/>
                    <a:pt x="1446" y="24245"/>
                  </a:cubicBezTo>
                  <a:lnTo>
                    <a:pt x="1445" y="24245"/>
                  </a:lnTo>
                  <a:cubicBezTo>
                    <a:pt x="1306" y="24315"/>
                    <a:pt x="1163" y="24382"/>
                    <a:pt x="1016" y="24453"/>
                  </a:cubicBezTo>
                  <a:cubicBezTo>
                    <a:pt x="992" y="24374"/>
                    <a:pt x="1033" y="24336"/>
                    <a:pt x="1063" y="24296"/>
                  </a:cubicBezTo>
                  <a:lnTo>
                    <a:pt x="1065" y="24297"/>
                  </a:lnTo>
                  <a:cubicBezTo>
                    <a:pt x="1172" y="24259"/>
                    <a:pt x="1299" y="24257"/>
                    <a:pt x="1373" y="24160"/>
                  </a:cubicBezTo>
                  <a:cubicBezTo>
                    <a:pt x="1380" y="24150"/>
                    <a:pt x="1400" y="24141"/>
                    <a:pt x="1419" y="24141"/>
                  </a:cubicBezTo>
                  <a:close/>
                  <a:moveTo>
                    <a:pt x="26731" y="24273"/>
                  </a:moveTo>
                  <a:cubicBezTo>
                    <a:pt x="26782" y="24273"/>
                    <a:pt x="26795" y="24319"/>
                    <a:pt x="26803" y="24357"/>
                  </a:cubicBezTo>
                  <a:cubicBezTo>
                    <a:pt x="26823" y="24446"/>
                    <a:pt x="26726" y="24441"/>
                    <a:pt x="26671" y="24471"/>
                  </a:cubicBezTo>
                  <a:cubicBezTo>
                    <a:pt x="26598" y="24468"/>
                    <a:pt x="26585" y="24416"/>
                    <a:pt x="26581" y="24376"/>
                  </a:cubicBezTo>
                  <a:cubicBezTo>
                    <a:pt x="26573" y="24308"/>
                    <a:pt x="26646" y="24291"/>
                    <a:pt x="26704" y="24277"/>
                  </a:cubicBezTo>
                  <a:cubicBezTo>
                    <a:pt x="26714" y="24275"/>
                    <a:pt x="26723" y="24273"/>
                    <a:pt x="26731" y="24273"/>
                  </a:cubicBezTo>
                  <a:close/>
                  <a:moveTo>
                    <a:pt x="27551" y="24349"/>
                  </a:moveTo>
                  <a:cubicBezTo>
                    <a:pt x="27577" y="24349"/>
                    <a:pt x="27585" y="24380"/>
                    <a:pt x="27597" y="24402"/>
                  </a:cubicBezTo>
                  <a:lnTo>
                    <a:pt x="27598" y="24405"/>
                  </a:lnTo>
                  <a:cubicBezTo>
                    <a:pt x="27584" y="24495"/>
                    <a:pt x="27491" y="24487"/>
                    <a:pt x="27422" y="24505"/>
                  </a:cubicBezTo>
                  <a:cubicBezTo>
                    <a:pt x="27419" y="24506"/>
                    <a:pt x="27416" y="24506"/>
                    <a:pt x="27413" y="24506"/>
                  </a:cubicBezTo>
                  <a:cubicBezTo>
                    <a:pt x="27391" y="24506"/>
                    <a:pt x="27373" y="24490"/>
                    <a:pt x="27371" y="24467"/>
                  </a:cubicBezTo>
                  <a:cubicBezTo>
                    <a:pt x="27366" y="24373"/>
                    <a:pt x="27465" y="24377"/>
                    <a:pt x="27530" y="24354"/>
                  </a:cubicBezTo>
                  <a:cubicBezTo>
                    <a:pt x="27538" y="24351"/>
                    <a:pt x="27545" y="24349"/>
                    <a:pt x="27551" y="24349"/>
                  </a:cubicBezTo>
                  <a:close/>
                  <a:moveTo>
                    <a:pt x="28511" y="24333"/>
                  </a:moveTo>
                  <a:cubicBezTo>
                    <a:pt x="28604" y="24345"/>
                    <a:pt x="28609" y="24399"/>
                    <a:pt x="28608" y="24451"/>
                  </a:cubicBezTo>
                  <a:lnTo>
                    <a:pt x="28609" y="24453"/>
                  </a:lnTo>
                  <a:cubicBezTo>
                    <a:pt x="28608" y="24535"/>
                    <a:pt x="28520" y="24542"/>
                    <a:pt x="28459" y="24547"/>
                  </a:cubicBezTo>
                  <a:cubicBezTo>
                    <a:pt x="28455" y="24547"/>
                    <a:pt x="28451" y="24547"/>
                    <a:pt x="28447" y="24547"/>
                  </a:cubicBezTo>
                  <a:cubicBezTo>
                    <a:pt x="28360" y="24547"/>
                    <a:pt x="28358" y="24469"/>
                    <a:pt x="28363" y="24421"/>
                  </a:cubicBezTo>
                  <a:cubicBezTo>
                    <a:pt x="28371" y="24351"/>
                    <a:pt x="28461" y="24353"/>
                    <a:pt x="28511" y="24333"/>
                  </a:cubicBezTo>
                  <a:close/>
                  <a:moveTo>
                    <a:pt x="30801" y="24062"/>
                  </a:moveTo>
                  <a:lnTo>
                    <a:pt x="31013" y="24300"/>
                  </a:lnTo>
                  <a:cubicBezTo>
                    <a:pt x="31060" y="24414"/>
                    <a:pt x="30964" y="24480"/>
                    <a:pt x="30895" y="24559"/>
                  </a:cubicBezTo>
                  <a:lnTo>
                    <a:pt x="30896" y="24561"/>
                  </a:lnTo>
                  <a:cubicBezTo>
                    <a:pt x="30554" y="24228"/>
                    <a:pt x="30630" y="24260"/>
                    <a:pt x="30801" y="24062"/>
                  </a:cubicBezTo>
                  <a:close/>
                  <a:moveTo>
                    <a:pt x="30152" y="23983"/>
                  </a:moveTo>
                  <a:cubicBezTo>
                    <a:pt x="30475" y="24243"/>
                    <a:pt x="30492" y="24177"/>
                    <a:pt x="30289" y="24560"/>
                  </a:cubicBezTo>
                  <a:lnTo>
                    <a:pt x="30289" y="24562"/>
                  </a:lnTo>
                  <a:cubicBezTo>
                    <a:pt x="30161" y="24383"/>
                    <a:pt x="29895" y="24241"/>
                    <a:pt x="30152" y="23983"/>
                  </a:cubicBezTo>
                  <a:close/>
                  <a:moveTo>
                    <a:pt x="27170" y="24491"/>
                  </a:moveTo>
                  <a:cubicBezTo>
                    <a:pt x="27215" y="24491"/>
                    <a:pt x="27226" y="24524"/>
                    <a:pt x="27223" y="24547"/>
                  </a:cubicBezTo>
                  <a:cubicBezTo>
                    <a:pt x="27218" y="24586"/>
                    <a:pt x="27179" y="24610"/>
                    <a:pt x="27133" y="24612"/>
                  </a:cubicBezTo>
                  <a:cubicBezTo>
                    <a:pt x="27131" y="24612"/>
                    <a:pt x="27129" y="24612"/>
                    <a:pt x="27126" y="24612"/>
                  </a:cubicBezTo>
                  <a:cubicBezTo>
                    <a:pt x="27096" y="24612"/>
                    <a:pt x="27061" y="24605"/>
                    <a:pt x="27062" y="24567"/>
                  </a:cubicBezTo>
                  <a:cubicBezTo>
                    <a:pt x="27063" y="24511"/>
                    <a:pt x="27119" y="24504"/>
                    <a:pt x="27166" y="24491"/>
                  </a:cubicBezTo>
                  <a:cubicBezTo>
                    <a:pt x="27167" y="24491"/>
                    <a:pt x="27169" y="24491"/>
                    <a:pt x="27170" y="24491"/>
                  </a:cubicBezTo>
                  <a:close/>
                  <a:moveTo>
                    <a:pt x="18212" y="24078"/>
                  </a:moveTo>
                  <a:lnTo>
                    <a:pt x="18212" y="24078"/>
                  </a:lnTo>
                  <a:cubicBezTo>
                    <a:pt x="18538" y="24294"/>
                    <a:pt x="18573" y="24372"/>
                    <a:pt x="18450" y="24631"/>
                  </a:cubicBezTo>
                  <a:cubicBezTo>
                    <a:pt x="18287" y="24471"/>
                    <a:pt x="18186" y="24300"/>
                    <a:pt x="18212" y="24078"/>
                  </a:cubicBezTo>
                  <a:close/>
                  <a:moveTo>
                    <a:pt x="17518" y="23930"/>
                  </a:moveTo>
                  <a:lnTo>
                    <a:pt x="17518" y="23930"/>
                  </a:lnTo>
                  <a:cubicBezTo>
                    <a:pt x="17581" y="23935"/>
                    <a:pt x="17641" y="23962"/>
                    <a:pt x="17686" y="24007"/>
                  </a:cubicBezTo>
                  <a:cubicBezTo>
                    <a:pt x="17706" y="24047"/>
                    <a:pt x="17738" y="24061"/>
                    <a:pt x="17776" y="24061"/>
                  </a:cubicBezTo>
                  <a:cubicBezTo>
                    <a:pt x="17793" y="24061"/>
                    <a:pt x="17811" y="24058"/>
                    <a:pt x="17830" y="24053"/>
                  </a:cubicBezTo>
                  <a:cubicBezTo>
                    <a:pt x="17975" y="24241"/>
                    <a:pt x="18130" y="24424"/>
                    <a:pt x="18237" y="24644"/>
                  </a:cubicBezTo>
                  <a:cubicBezTo>
                    <a:pt x="18206" y="24645"/>
                    <a:pt x="18186" y="24648"/>
                    <a:pt x="18173" y="24648"/>
                  </a:cubicBezTo>
                  <a:cubicBezTo>
                    <a:pt x="18166" y="24648"/>
                    <a:pt x="18161" y="24647"/>
                    <a:pt x="18158" y="24644"/>
                  </a:cubicBezTo>
                  <a:lnTo>
                    <a:pt x="18158" y="24643"/>
                  </a:lnTo>
                  <a:cubicBezTo>
                    <a:pt x="17926" y="24474"/>
                    <a:pt x="17771" y="24248"/>
                    <a:pt x="17567" y="24058"/>
                  </a:cubicBezTo>
                  <a:cubicBezTo>
                    <a:pt x="17535" y="24029"/>
                    <a:pt x="17534" y="23973"/>
                    <a:pt x="17518" y="23930"/>
                  </a:cubicBezTo>
                  <a:close/>
                  <a:moveTo>
                    <a:pt x="26358" y="24434"/>
                  </a:moveTo>
                  <a:cubicBezTo>
                    <a:pt x="26408" y="24434"/>
                    <a:pt x="26424" y="24471"/>
                    <a:pt x="26436" y="24503"/>
                  </a:cubicBezTo>
                  <a:cubicBezTo>
                    <a:pt x="26454" y="24557"/>
                    <a:pt x="26332" y="24650"/>
                    <a:pt x="26245" y="24650"/>
                  </a:cubicBezTo>
                  <a:cubicBezTo>
                    <a:pt x="26244" y="24650"/>
                    <a:pt x="26244" y="24650"/>
                    <a:pt x="26243" y="24650"/>
                  </a:cubicBezTo>
                  <a:cubicBezTo>
                    <a:pt x="26184" y="24650"/>
                    <a:pt x="26175" y="24606"/>
                    <a:pt x="26169" y="24572"/>
                  </a:cubicBezTo>
                  <a:cubicBezTo>
                    <a:pt x="26161" y="24517"/>
                    <a:pt x="26264" y="24440"/>
                    <a:pt x="26346" y="24435"/>
                  </a:cubicBezTo>
                  <a:cubicBezTo>
                    <a:pt x="26350" y="24435"/>
                    <a:pt x="26354" y="24434"/>
                    <a:pt x="26358" y="24434"/>
                  </a:cubicBezTo>
                  <a:close/>
                  <a:moveTo>
                    <a:pt x="15597" y="24150"/>
                  </a:moveTo>
                  <a:cubicBezTo>
                    <a:pt x="15838" y="24258"/>
                    <a:pt x="15955" y="24308"/>
                    <a:pt x="15585" y="24670"/>
                  </a:cubicBezTo>
                  <a:lnTo>
                    <a:pt x="15585" y="24672"/>
                  </a:lnTo>
                  <a:cubicBezTo>
                    <a:pt x="15579" y="24478"/>
                    <a:pt x="15369" y="24313"/>
                    <a:pt x="15597" y="24150"/>
                  </a:cubicBezTo>
                  <a:close/>
                  <a:moveTo>
                    <a:pt x="872" y="24427"/>
                  </a:moveTo>
                  <a:cubicBezTo>
                    <a:pt x="874" y="24427"/>
                    <a:pt x="877" y="24427"/>
                    <a:pt x="879" y="24427"/>
                  </a:cubicBezTo>
                  <a:cubicBezTo>
                    <a:pt x="928" y="24581"/>
                    <a:pt x="731" y="24579"/>
                    <a:pt x="671" y="24661"/>
                  </a:cubicBezTo>
                  <a:lnTo>
                    <a:pt x="670" y="24662"/>
                  </a:lnTo>
                  <a:cubicBezTo>
                    <a:pt x="646" y="24668"/>
                    <a:pt x="622" y="24674"/>
                    <a:pt x="603" y="24674"/>
                  </a:cubicBezTo>
                  <a:cubicBezTo>
                    <a:pt x="574" y="24674"/>
                    <a:pt x="557" y="24660"/>
                    <a:pt x="567" y="24606"/>
                  </a:cubicBezTo>
                  <a:cubicBezTo>
                    <a:pt x="577" y="24549"/>
                    <a:pt x="640" y="24529"/>
                    <a:pt x="678" y="24491"/>
                  </a:cubicBezTo>
                  <a:cubicBezTo>
                    <a:pt x="746" y="24484"/>
                    <a:pt x="790" y="24427"/>
                    <a:pt x="872" y="24427"/>
                  </a:cubicBezTo>
                  <a:close/>
                  <a:moveTo>
                    <a:pt x="28092" y="24474"/>
                  </a:moveTo>
                  <a:lnTo>
                    <a:pt x="28093" y="24478"/>
                  </a:lnTo>
                  <a:cubicBezTo>
                    <a:pt x="28200" y="24510"/>
                    <a:pt x="28197" y="24571"/>
                    <a:pt x="28180" y="24685"/>
                  </a:cubicBezTo>
                  <a:cubicBezTo>
                    <a:pt x="28094" y="24602"/>
                    <a:pt x="28058" y="24552"/>
                    <a:pt x="28092" y="24474"/>
                  </a:cubicBezTo>
                  <a:close/>
                  <a:moveTo>
                    <a:pt x="27871" y="24576"/>
                  </a:moveTo>
                  <a:cubicBezTo>
                    <a:pt x="27872" y="24576"/>
                    <a:pt x="27873" y="24576"/>
                    <a:pt x="27874" y="24577"/>
                  </a:cubicBezTo>
                  <a:cubicBezTo>
                    <a:pt x="27949" y="24591"/>
                    <a:pt x="27941" y="24649"/>
                    <a:pt x="27962" y="24682"/>
                  </a:cubicBezTo>
                  <a:cubicBezTo>
                    <a:pt x="27947" y="24707"/>
                    <a:pt x="27937" y="24727"/>
                    <a:pt x="27915" y="24727"/>
                  </a:cubicBezTo>
                  <a:cubicBezTo>
                    <a:pt x="27911" y="24727"/>
                    <a:pt x="27906" y="24727"/>
                    <a:pt x="27901" y="24725"/>
                  </a:cubicBezTo>
                  <a:lnTo>
                    <a:pt x="27901" y="24725"/>
                  </a:lnTo>
                  <a:lnTo>
                    <a:pt x="27903" y="24728"/>
                  </a:lnTo>
                  <a:cubicBezTo>
                    <a:pt x="27843" y="24710"/>
                    <a:pt x="27847" y="24662"/>
                    <a:pt x="27837" y="24621"/>
                  </a:cubicBezTo>
                  <a:cubicBezTo>
                    <a:pt x="27830" y="24598"/>
                    <a:pt x="27848" y="24576"/>
                    <a:pt x="27871" y="24576"/>
                  </a:cubicBezTo>
                  <a:close/>
                  <a:moveTo>
                    <a:pt x="17613" y="24316"/>
                  </a:moveTo>
                  <a:cubicBezTo>
                    <a:pt x="17745" y="24398"/>
                    <a:pt x="17831" y="24485"/>
                    <a:pt x="17874" y="24602"/>
                  </a:cubicBezTo>
                  <a:cubicBezTo>
                    <a:pt x="17781" y="24612"/>
                    <a:pt x="17769" y="24670"/>
                    <a:pt x="17768" y="24735"/>
                  </a:cubicBezTo>
                  <a:cubicBezTo>
                    <a:pt x="17623" y="24717"/>
                    <a:pt x="17589" y="24599"/>
                    <a:pt x="17523" y="24520"/>
                  </a:cubicBezTo>
                  <a:cubicBezTo>
                    <a:pt x="17450" y="24434"/>
                    <a:pt x="17579" y="24396"/>
                    <a:pt x="17613" y="24316"/>
                  </a:cubicBezTo>
                  <a:close/>
                  <a:moveTo>
                    <a:pt x="26882" y="24613"/>
                  </a:moveTo>
                  <a:cubicBezTo>
                    <a:pt x="26907" y="24613"/>
                    <a:pt x="26930" y="24628"/>
                    <a:pt x="26928" y="24647"/>
                  </a:cubicBezTo>
                  <a:cubicBezTo>
                    <a:pt x="26917" y="24725"/>
                    <a:pt x="26830" y="24722"/>
                    <a:pt x="26772" y="24743"/>
                  </a:cubicBezTo>
                  <a:cubicBezTo>
                    <a:pt x="26741" y="24736"/>
                    <a:pt x="26719" y="24719"/>
                    <a:pt x="26728" y="24695"/>
                  </a:cubicBezTo>
                  <a:cubicBezTo>
                    <a:pt x="26749" y="24637"/>
                    <a:pt x="26812" y="24624"/>
                    <a:pt x="26872" y="24613"/>
                  </a:cubicBezTo>
                  <a:cubicBezTo>
                    <a:pt x="26875" y="24613"/>
                    <a:pt x="26879" y="24613"/>
                    <a:pt x="26882" y="24613"/>
                  </a:cubicBezTo>
                  <a:close/>
                  <a:moveTo>
                    <a:pt x="31745" y="23791"/>
                  </a:moveTo>
                  <a:lnTo>
                    <a:pt x="31747" y="23792"/>
                  </a:lnTo>
                  <a:cubicBezTo>
                    <a:pt x="31758" y="23813"/>
                    <a:pt x="31772" y="23824"/>
                    <a:pt x="31790" y="23824"/>
                  </a:cubicBezTo>
                  <a:cubicBezTo>
                    <a:pt x="31798" y="23824"/>
                    <a:pt x="31807" y="23822"/>
                    <a:pt x="31816" y="23818"/>
                  </a:cubicBezTo>
                  <a:lnTo>
                    <a:pt x="31816" y="23818"/>
                  </a:lnTo>
                  <a:cubicBezTo>
                    <a:pt x="31757" y="23917"/>
                    <a:pt x="31873" y="23927"/>
                    <a:pt x="31929" y="23969"/>
                  </a:cubicBezTo>
                  <a:lnTo>
                    <a:pt x="31930" y="23971"/>
                  </a:lnTo>
                  <a:cubicBezTo>
                    <a:pt x="31995" y="24033"/>
                    <a:pt x="32066" y="24080"/>
                    <a:pt x="31958" y="24176"/>
                  </a:cubicBezTo>
                  <a:cubicBezTo>
                    <a:pt x="31794" y="24321"/>
                    <a:pt x="31651" y="24487"/>
                    <a:pt x="31533" y="24672"/>
                  </a:cubicBezTo>
                  <a:cubicBezTo>
                    <a:pt x="31497" y="24728"/>
                    <a:pt x="31455" y="24759"/>
                    <a:pt x="31394" y="24759"/>
                  </a:cubicBezTo>
                  <a:cubicBezTo>
                    <a:pt x="31378" y="24759"/>
                    <a:pt x="31360" y="24757"/>
                    <a:pt x="31342" y="24753"/>
                  </a:cubicBezTo>
                  <a:cubicBezTo>
                    <a:pt x="31335" y="24717"/>
                    <a:pt x="31347" y="24672"/>
                    <a:pt x="31288" y="24659"/>
                  </a:cubicBezTo>
                  <a:cubicBezTo>
                    <a:pt x="31281" y="24623"/>
                    <a:pt x="31293" y="24580"/>
                    <a:pt x="31234" y="24567"/>
                  </a:cubicBezTo>
                  <a:cubicBezTo>
                    <a:pt x="31218" y="24480"/>
                    <a:pt x="31250" y="24407"/>
                    <a:pt x="31309" y="24335"/>
                  </a:cubicBezTo>
                  <a:cubicBezTo>
                    <a:pt x="31412" y="24204"/>
                    <a:pt x="31512" y="24070"/>
                    <a:pt x="31614" y="23938"/>
                  </a:cubicBezTo>
                  <a:cubicBezTo>
                    <a:pt x="31660" y="23892"/>
                    <a:pt x="31745" y="23872"/>
                    <a:pt x="31743" y="23793"/>
                  </a:cubicBezTo>
                  <a:cubicBezTo>
                    <a:pt x="31744" y="23793"/>
                    <a:pt x="31745" y="23792"/>
                    <a:pt x="31745" y="23791"/>
                  </a:cubicBezTo>
                  <a:close/>
                  <a:moveTo>
                    <a:pt x="17402" y="24606"/>
                  </a:moveTo>
                  <a:cubicBezTo>
                    <a:pt x="17424" y="24653"/>
                    <a:pt x="17447" y="24699"/>
                    <a:pt x="17468" y="24745"/>
                  </a:cubicBezTo>
                  <a:cubicBezTo>
                    <a:pt x="17450" y="24756"/>
                    <a:pt x="17434" y="24761"/>
                    <a:pt x="17421" y="24761"/>
                  </a:cubicBezTo>
                  <a:cubicBezTo>
                    <a:pt x="17389" y="24761"/>
                    <a:pt x="17369" y="24737"/>
                    <a:pt x="17358" y="24706"/>
                  </a:cubicBezTo>
                  <a:cubicBezTo>
                    <a:pt x="17342" y="24668"/>
                    <a:pt x="17328" y="24622"/>
                    <a:pt x="17402" y="24607"/>
                  </a:cubicBezTo>
                  <a:lnTo>
                    <a:pt x="17402" y="24606"/>
                  </a:lnTo>
                  <a:close/>
                  <a:moveTo>
                    <a:pt x="16348" y="24422"/>
                  </a:moveTo>
                  <a:lnTo>
                    <a:pt x="16348" y="24422"/>
                  </a:lnTo>
                  <a:cubicBezTo>
                    <a:pt x="16635" y="24454"/>
                    <a:pt x="16536" y="24646"/>
                    <a:pt x="16591" y="24776"/>
                  </a:cubicBezTo>
                  <a:cubicBezTo>
                    <a:pt x="16302" y="24742"/>
                    <a:pt x="16329" y="24667"/>
                    <a:pt x="16348" y="24422"/>
                  </a:cubicBezTo>
                  <a:close/>
                  <a:moveTo>
                    <a:pt x="17022" y="24483"/>
                  </a:moveTo>
                  <a:cubicBezTo>
                    <a:pt x="17036" y="24483"/>
                    <a:pt x="17052" y="24484"/>
                    <a:pt x="17066" y="24484"/>
                  </a:cubicBezTo>
                  <a:cubicBezTo>
                    <a:pt x="17068" y="24484"/>
                    <a:pt x="17070" y="24484"/>
                    <a:pt x="17072" y="24484"/>
                  </a:cubicBezTo>
                  <a:lnTo>
                    <a:pt x="17087" y="24657"/>
                  </a:lnTo>
                  <a:cubicBezTo>
                    <a:pt x="17078" y="24701"/>
                    <a:pt x="17071" y="24745"/>
                    <a:pt x="17063" y="24794"/>
                  </a:cubicBezTo>
                  <a:cubicBezTo>
                    <a:pt x="16967" y="24700"/>
                    <a:pt x="16938" y="24574"/>
                    <a:pt x="16996" y="24489"/>
                  </a:cubicBezTo>
                  <a:cubicBezTo>
                    <a:pt x="16999" y="24484"/>
                    <a:pt x="17010" y="24483"/>
                    <a:pt x="17022" y="24483"/>
                  </a:cubicBezTo>
                  <a:close/>
                  <a:moveTo>
                    <a:pt x="28695" y="24709"/>
                  </a:moveTo>
                  <a:cubicBezTo>
                    <a:pt x="28703" y="24709"/>
                    <a:pt x="28710" y="24710"/>
                    <a:pt x="28718" y="24710"/>
                  </a:cubicBezTo>
                  <a:cubicBezTo>
                    <a:pt x="28661" y="24772"/>
                    <a:pt x="28613" y="24803"/>
                    <a:pt x="28554" y="24803"/>
                  </a:cubicBezTo>
                  <a:cubicBezTo>
                    <a:pt x="28535" y="24803"/>
                    <a:pt x="28515" y="24800"/>
                    <a:pt x="28493" y="24794"/>
                  </a:cubicBezTo>
                  <a:lnTo>
                    <a:pt x="28493" y="24794"/>
                  </a:lnTo>
                  <a:cubicBezTo>
                    <a:pt x="28537" y="24725"/>
                    <a:pt x="28598" y="24709"/>
                    <a:pt x="28695" y="24709"/>
                  </a:cubicBezTo>
                  <a:close/>
                  <a:moveTo>
                    <a:pt x="25921" y="24623"/>
                  </a:moveTo>
                  <a:cubicBezTo>
                    <a:pt x="25990" y="24623"/>
                    <a:pt x="25998" y="24676"/>
                    <a:pt x="26002" y="24716"/>
                  </a:cubicBezTo>
                  <a:lnTo>
                    <a:pt x="26003" y="24718"/>
                  </a:lnTo>
                  <a:cubicBezTo>
                    <a:pt x="26011" y="24807"/>
                    <a:pt x="25914" y="24818"/>
                    <a:pt x="25852" y="24852"/>
                  </a:cubicBezTo>
                  <a:cubicBezTo>
                    <a:pt x="25797" y="24846"/>
                    <a:pt x="25770" y="24819"/>
                    <a:pt x="25761" y="24777"/>
                  </a:cubicBezTo>
                  <a:cubicBezTo>
                    <a:pt x="25749" y="24705"/>
                    <a:pt x="25830" y="24623"/>
                    <a:pt x="25914" y="24623"/>
                  </a:cubicBezTo>
                  <a:cubicBezTo>
                    <a:pt x="25915" y="24623"/>
                    <a:pt x="25915" y="24623"/>
                    <a:pt x="25916" y="24623"/>
                  </a:cubicBezTo>
                  <a:cubicBezTo>
                    <a:pt x="25918" y="24623"/>
                    <a:pt x="25919" y="24623"/>
                    <a:pt x="25921" y="24623"/>
                  </a:cubicBezTo>
                  <a:close/>
                  <a:moveTo>
                    <a:pt x="27649" y="24641"/>
                  </a:moveTo>
                  <a:cubicBezTo>
                    <a:pt x="27651" y="24641"/>
                    <a:pt x="27653" y="24641"/>
                    <a:pt x="27655" y="24641"/>
                  </a:cubicBezTo>
                  <a:cubicBezTo>
                    <a:pt x="27723" y="24651"/>
                    <a:pt x="27752" y="24701"/>
                    <a:pt x="27743" y="24753"/>
                  </a:cubicBezTo>
                  <a:lnTo>
                    <a:pt x="27744" y="24753"/>
                  </a:lnTo>
                  <a:cubicBezTo>
                    <a:pt x="27731" y="24836"/>
                    <a:pt x="27636" y="24843"/>
                    <a:pt x="27565" y="24857"/>
                  </a:cubicBezTo>
                  <a:cubicBezTo>
                    <a:pt x="27559" y="24858"/>
                    <a:pt x="27553" y="24859"/>
                    <a:pt x="27547" y="24859"/>
                  </a:cubicBezTo>
                  <a:cubicBezTo>
                    <a:pt x="27496" y="24859"/>
                    <a:pt x="27481" y="24811"/>
                    <a:pt x="27476" y="24770"/>
                  </a:cubicBezTo>
                  <a:cubicBezTo>
                    <a:pt x="27468" y="24710"/>
                    <a:pt x="27559" y="24641"/>
                    <a:pt x="27649" y="24641"/>
                  </a:cubicBezTo>
                  <a:close/>
                  <a:moveTo>
                    <a:pt x="14783" y="24556"/>
                  </a:moveTo>
                  <a:lnTo>
                    <a:pt x="14783" y="24556"/>
                  </a:lnTo>
                  <a:cubicBezTo>
                    <a:pt x="14816" y="24738"/>
                    <a:pt x="14814" y="24738"/>
                    <a:pt x="14535" y="24874"/>
                  </a:cubicBezTo>
                  <a:cubicBezTo>
                    <a:pt x="14596" y="24752"/>
                    <a:pt x="14680" y="24644"/>
                    <a:pt x="14783" y="24556"/>
                  </a:cubicBezTo>
                  <a:close/>
                  <a:moveTo>
                    <a:pt x="15382" y="24451"/>
                  </a:moveTo>
                  <a:lnTo>
                    <a:pt x="15382" y="24452"/>
                  </a:lnTo>
                  <a:cubicBezTo>
                    <a:pt x="15395" y="24471"/>
                    <a:pt x="15409" y="24490"/>
                    <a:pt x="15420" y="24510"/>
                  </a:cubicBezTo>
                  <a:cubicBezTo>
                    <a:pt x="15551" y="24764"/>
                    <a:pt x="15508" y="24829"/>
                    <a:pt x="15169" y="24888"/>
                  </a:cubicBezTo>
                  <a:cubicBezTo>
                    <a:pt x="15051" y="24610"/>
                    <a:pt x="15060" y="24592"/>
                    <a:pt x="15382" y="24451"/>
                  </a:cubicBezTo>
                  <a:close/>
                  <a:moveTo>
                    <a:pt x="18821" y="24522"/>
                  </a:moveTo>
                  <a:cubicBezTo>
                    <a:pt x="18844" y="24522"/>
                    <a:pt x="18869" y="24522"/>
                    <a:pt x="18898" y="24523"/>
                  </a:cubicBezTo>
                  <a:cubicBezTo>
                    <a:pt x="18901" y="24659"/>
                    <a:pt x="18859" y="24791"/>
                    <a:pt x="18778" y="24899"/>
                  </a:cubicBezTo>
                  <a:cubicBezTo>
                    <a:pt x="18676" y="24856"/>
                    <a:pt x="18541" y="24842"/>
                    <a:pt x="18593" y="24705"/>
                  </a:cubicBezTo>
                  <a:lnTo>
                    <a:pt x="18593" y="24704"/>
                  </a:lnTo>
                  <a:cubicBezTo>
                    <a:pt x="18648" y="24559"/>
                    <a:pt x="18588" y="24522"/>
                    <a:pt x="18821" y="24522"/>
                  </a:cubicBezTo>
                  <a:close/>
                  <a:moveTo>
                    <a:pt x="26558" y="24794"/>
                  </a:moveTo>
                  <a:cubicBezTo>
                    <a:pt x="26506" y="24873"/>
                    <a:pt x="26413" y="24893"/>
                    <a:pt x="26327" y="24924"/>
                  </a:cubicBezTo>
                  <a:lnTo>
                    <a:pt x="26329" y="24923"/>
                  </a:lnTo>
                  <a:cubicBezTo>
                    <a:pt x="26333" y="24821"/>
                    <a:pt x="26333" y="24821"/>
                    <a:pt x="26558" y="24794"/>
                  </a:cubicBezTo>
                  <a:close/>
                  <a:moveTo>
                    <a:pt x="15785" y="24744"/>
                  </a:moveTo>
                  <a:cubicBezTo>
                    <a:pt x="15910" y="24783"/>
                    <a:pt x="15823" y="24868"/>
                    <a:pt x="15838" y="24930"/>
                  </a:cubicBezTo>
                  <a:lnTo>
                    <a:pt x="15838" y="24931"/>
                  </a:lnTo>
                  <a:lnTo>
                    <a:pt x="15841" y="24932"/>
                  </a:lnTo>
                  <a:cubicBezTo>
                    <a:pt x="15835" y="24930"/>
                    <a:pt x="15829" y="24928"/>
                    <a:pt x="15823" y="24928"/>
                  </a:cubicBezTo>
                  <a:cubicBezTo>
                    <a:pt x="15808" y="24928"/>
                    <a:pt x="15794" y="24935"/>
                    <a:pt x="15786" y="24946"/>
                  </a:cubicBezTo>
                  <a:cubicBezTo>
                    <a:pt x="15769" y="24953"/>
                    <a:pt x="15755" y="24956"/>
                    <a:pt x="15743" y="24956"/>
                  </a:cubicBezTo>
                  <a:cubicBezTo>
                    <a:pt x="15702" y="24956"/>
                    <a:pt x="15686" y="24923"/>
                    <a:pt x="15674" y="24886"/>
                  </a:cubicBezTo>
                  <a:lnTo>
                    <a:pt x="15785" y="24744"/>
                  </a:lnTo>
                  <a:close/>
                  <a:moveTo>
                    <a:pt x="27279" y="24779"/>
                  </a:moveTo>
                  <a:cubicBezTo>
                    <a:pt x="27350" y="24779"/>
                    <a:pt x="27327" y="24854"/>
                    <a:pt x="27363" y="24868"/>
                  </a:cubicBezTo>
                  <a:cubicBezTo>
                    <a:pt x="27370" y="24938"/>
                    <a:pt x="27336" y="24972"/>
                    <a:pt x="27275" y="24972"/>
                  </a:cubicBezTo>
                  <a:cubicBezTo>
                    <a:pt x="27189" y="24972"/>
                    <a:pt x="27196" y="24901"/>
                    <a:pt x="27181" y="24855"/>
                  </a:cubicBezTo>
                  <a:cubicBezTo>
                    <a:pt x="27166" y="24808"/>
                    <a:pt x="27214" y="24788"/>
                    <a:pt x="27257" y="24781"/>
                  </a:cubicBezTo>
                  <a:cubicBezTo>
                    <a:pt x="27265" y="24780"/>
                    <a:pt x="27273" y="24779"/>
                    <a:pt x="27279" y="24779"/>
                  </a:cubicBezTo>
                  <a:close/>
                  <a:moveTo>
                    <a:pt x="17434" y="24863"/>
                  </a:moveTo>
                  <a:cubicBezTo>
                    <a:pt x="17489" y="24863"/>
                    <a:pt x="17511" y="24928"/>
                    <a:pt x="17522" y="24980"/>
                  </a:cubicBezTo>
                  <a:lnTo>
                    <a:pt x="17409" y="24969"/>
                  </a:lnTo>
                  <a:cubicBezTo>
                    <a:pt x="17404" y="24930"/>
                    <a:pt x="17368" y="24867"/>
                    <a:pt x="17431" y="24863"/>
                  </a:cubicBezTo>
                  <a:cubicBezTo>
                    <a:pt x="17432" y="24863"/>
                    <a:pt x="17433" y="24863"/>
                    <a:pt x="17434" y="24863"/>
                  </a:cubicBezTo>
                  <a:close/>
                  <a:moveTo>
                    <a:pt x="7723" y="23285"/>
                  </a:moveTo>
                  <a:cubicBezTo>
                    <a:pt x="7785" y="23349"/>
                    <a:pt x="7754" y="23409"/>
                    <a:pt x="7732" y="23469"/>
                  </a:cubicBezTo>
                  <a:cubicBezTo>
                    <a:pt x="7683" y="23970"/>
                    <a:pt x="7457" y="24422"/>
                    <a:pt x="7192" y="24862"/>
                  </a:cubicBezTo>
                  <a:cubicBezTo>
                    <a:pt x="7167" y="24902"/>
                    <a:pt x="7140" y="24942"/>
                    <a:pt x="7116" y="24981"/>
                  </a:cubicBezTo>
                  <a:cubicBezTo>
                    <a:pt x="7106" y="24997"/>
                    <a:pt x="7091" y="25002"/>
                    <a:pt x="7076" y="25002"/>
                  </a:cubicBezTo>
                  <a:cubicBezTo>
                    <a:pt x="7066" y="25002"/>
                    <a:pt x="7056" y="25000"/>
                    <a:pt x="7047" y="24996"/>
                  </a:cubicBezTo>
                  <a:cubicBezTo>
                    <a:pt x="7027" y="24988"/>
                    <a:pt x="7004" y="24972"/>
                    <a:pt x="7017" y="24943"/>
                  </a:cubicBezTo>
                  <a:lnTo>
                    <a:pt x="7017" y="24943"/>
                  </a:lnTo>
                  <a:lnTo>
                    <a:pt x="7015" y="24944"/>
                  </a:lnTo>
                  <a:cubicBezTo>
                    <a:pt x="7028" y="24915"/>
                    <a:pt x="7034" y="24886"/>
                    <a:pt x="7046" y="24857"/>
                  </a:cubicBezTo>
                  <a:cubicBezTo>
                    <a:pt x="7237" y="24392"/>
                    <a:pt x="7420" y="23925"/>
                    <a:pt x="7641" y="23471"/>
                  </a:cubicBezTo>
                  <a:cubicBezTo>
                    <a:pt x="7644" y="23402"/>
                    <a:pt x="7679" y="23345"/>
                    <a:pt x="7723" y="23285"/>
                  </a:cubicBezTo>
                  <a:close/>
                  <a:moveTo>
                    <a:pt x="17874" y="24602"/>
                  </a:moveTo>
                  <a:cubicBezTo>
                    <a:pt x="17877" y="24627"/>
                    <a:pt x="17882" y="24652"/>
                    <a:pt x="17887" y="24676"/>
                  </a:cubicBezTo>
                  <a:cubicBezTo>
                    <a:pt x="17888" y="24676"/>
                    <a:pt x="17889" y="24676"/>
                    <a:pt x="17890" y="24676"/>
                  </a:cubicBezTo>
                  <a:cubicBezTo>
                    <a:pt x="18111" y="24676"/>
                    <a:pt x="18211" y="24788"/>
                    <a:pt x="18181" y="25016"/>
                  </a:cubicBezTo>
                  <a:cubicBezTo>
                    <a:pt x="18023" y="24984"/>
                    <a:pt x="17875" y="24952"/>
                    <a:pt x="17824" y="24797"/>
                  </a:cubicBezTo>
                  <a:cubicBezTo>
                    <a:pt x="17859" y="24762"/>
                    <a:pt x="17885" y="24725"/>
                    <a:pt x="17887" y="24678"/>
                  </a:cubicBezTo>
                  <a:cubicBezTo>
                    <a:pt x="17882" y="24653"/>
                    <a:pt x="17877" y="24627"/>
                    <a:pt x="17874" y="24602"/>
                  </a:cubicBezTo>
                  <a:close/>
                  <a:moveTo>
                    <a:pt x="7395" y="25014"/>
                  </a:moveTo>
                  <a:cubicBezTo>
                    <a:pt x="7396" y="25015"/>
                    <a:pt x="7398" y="25016"/>
                    <a:pt x="7398" y="25018"/>
                  </a:cubicBezTo>
                  <a:lnTo>
                    <a:pt x="7395" y="25014"/>
                  </a:lnTo>
                  <a:close/>
                  <a:moveTo>
                    <a:pt x="29324" y="24761"/>
                  </a:moveTo>
                  <a:lnTo>
                    <a:pt x="29324" y="24763"/>
                  </a:lnTo>
                  <a:cubicBezTo>
                    <a:pt x="29390" y="24943"/>
                    <a:pt x="29390" y="24943"/>
                    <a:pt x="29059" y="25018"/>
                  </a:cubicBezTo>
                  <a:cubicBezTo>
                    <a:pt x="29013" y="24861"/>
                    <a:pt x="29013" y="24861"/>
                    <a:pt x="29324" y="24761"/>
                  </a:cubicBezTo>
                  <a:close/>
                  <a:moveTo>
                    <a:pt x="18451" y="24850"/>
                  </a:moveTo>
                  <a:cubicBezTo>
                    <a:pt x="18539" y="24850"/>
                    <a:pt x="18601" y="24904"/>
                    <a:pt x="18601" y="24965"/>
                  </a:cubicBezTo>
                  <a:cubicBezTo>
                    <a:pt x="18599" y="25047"/>
                    <a:pt x="18495" y="25024"/>
                    <a:pt x="18435" y="25033"/>
                  </a:cubicBezTo>
                  <a:lnTo>
                    <a:pt x="18435" y="25031"/>
                  </a:lnTo>
                  <a:cubicBezTo>
                    <a:pt x="18421" y="25031"/>
                    <a:pt x="18406" y="25031"/>
                    <a:pt x="18393" y="25031"/>
                  </a:cubicBezTo>
                  <a:cubicBezTo>
                    <a:pt x="18344" y="25031"/>
                    <a:pt x="18303" y="25024"/>
                    <a:pt x="18303" y="24959"/>
                  </a:cubicBezTo>
                  <a:cubicBezTo>
                    <a:pt x="18303" y="24881"/>
                    <a:pt x="18361" y="24856"/>
                    <a:pt x="18437" y="24850"/>
                  </a:cubicBezTo>
                  <a:cubicBezTo>
                    <a:pt x="18442" y="24850"/>
                    <a:pt x="18446" y="24850"/>
                    <a:pt x="18451" y="24850"/>
                  </a:cubicBezTo>
                  <a:close/>
                  <a:moveTo>
                    <a:pt x="30592" y="24415"/>
                  </a:moveTo>
                  <a:lnTo>
                    <a:pt x="30592" y="24415"/>
                  </a:lnTo>
                  <a:cubicBezTo>
                    <a:pt x="30839" y="24725"/>
                    <a:pt x="30878" y="24627"/>
                    <a:pt x="30616" y="25038"/>
                  </a:cubicBezTo>
                  <a:lnTo>
                    <a:pt x="30616" y="25039"/>
                  </a:lnTo>
                  <a:cubicBezTo>
                    <a:pt x="30411" y="24849"/>
                    <a:pt x="30392" y="24647"/>
                    <a:pt x="30592" y="24415"/>
                  </a:cubicBezTo>
                  <a:close/>
                  <a:moveTo>
                    <a:pt x="7023" y="25027"/>
                  </a:moveTo>
                  <a:lnTo>
                    <a:pt x="7042" y="25056"/>
                  </a:lnTo>
                  <a:lnTo>
                    <a:pt x="7023" y="25072"/>
                  </a:lnTo>
                  <a:cubicBezTo>
                    <a:pt x="7016" y="25063"/>
                    <a:pt x="7010" y="25052"/>
                    <a:pt x="7005" y="25041"/>
                  </a:cubicBezTo>
                  <a:cubicBezTo>
                    <a:pt x="7006" y="25037"/>
                    <a:pt x="7017" y="25031"/>
                    <a:pt x="7023" y="25027"/>
                  </a:cubicBezTo>
                  <a:close/>
                  <a:moveTo>
                    <a:pt x="26046" y="24975"/>
                  </a:moveTo>
                  <a:cubicBezTo>
                    <a:pt x="26062" y="24975"/>
                    <a:pt x="26077" y="24980"/>
                    <a:pt x="26091" y="24991"/>
                  </a:cubicBezTo>
                  <a:lnTo>
                    <a:pt x="26091" y="24993"/>
                  </a:lnTo>
                  <a:cubicBezTo>
                    <a:pt x="26097" y="25027"/>
                    <a:pt x="26067" y="25043"/>
                    <a:pt x="26041" y="25057"/>
                  </a:cubicBezTo>
                  <a:cubicBezTo>
                    <a:pt x="26024" y="25066"/>
                    <a:pt x="26002" y="25078"/>
                    <a:pt x="25981" y="25078"/>
                  </a:cubicBezTo>
                  <a:cubicBezTo>
                    <a:pt x="25970" y="25078"/>
                    <a:pt x="25959" y="25074"/>
                    <a:pt x="25951" y="25064"/>
                  </a:cubicBezTo>
                  <a:cubicBezTo>
                    <a:pt x="25911" y="25018"/>
                    <a:pt x="25972" y="25007"/>
                    <a:pt x="26000" y="24989"/>
                  </a:cubicBezTo>
                  <a:cubicBezTo>
                    <a:pt x="26015" y="24980"/>
                    <a:pt x="26031" y="24975"/>
                    <a:pt x="26046" y="24975"/>
                  </a:cubicBezTo>
                  <a:close/>
                  <a:moveTo>
                    <a:pt x="26986" y="24884"/>
                  </a:moveTo>
                  <a:cubicBezTo>
                    <a:pt x="27061" y="24884"/>
                    <a:pt x="27070" y="24943"/>
                    <a:pt x="27082" y="24986"/>
                  </a:cubicBezTo>
                  <a:cubicBezTo>
                    <a:pt x="27111" y="25082"/>
                    <a:pt x="27007" y="25096"/>
                    <a:pt x="26941" y="25107"/>
                  </a:cubicBezTo>
                  <a:cubicBezTo>
                    <a:pt x="26935" y="25108"/>
                    <a:pt x="26930" y="25108"/>
                    <a:pt x="26925" y="25108"/>
                  </a:cubicBezTo>
                  <a:cubicBezTo>
                    <a:pt x="26860" y="25108"/>
                    <a:pt x="26852" y="25041"/>
                    <a:pt x="26842" y="24999"/>
                  </a:cubicBezTo>
                  <a:cubicBezTo>
                    <a:pt x="26821" y="24915"/>
                    <a:pt x="26912" y="24911"/>
                    <a:pt x="26967" y="24886"/>
                  </a:cubicBezTo>
                  <a:cubicBezTo>
                    <a:pt x="26974" y="24885"/>
                    <a:pt x="26980" y="24884"/>
                    <a:pt x="26986" y="24884"/>
                  </a:cubicBezTo>
                  <a:close/>
                  <a:moveTo>
                    <a:pt x="31227" y="24569"/>
                  </a:moveTo>
                  <a:lnTo>
                    <a:pt x="31228" y="24572"/>
                  </a:lnTo>
                  <a:cubicBezTo>
                    <a:pt x="31183" y="24629"/>
                    <a:pt x="31204" y="24657"/>
                    <a:pt x="31282" y="24662"/>
                  </a:cubicBezTo>
                  <a:cubicBezTo>
                    <a:pt x="31239" y="24719"/>
                    <a:pt x="31247" y="24754"/>
                    <a:pt x="31335" y="24754"/>
                  </a:cubicBezTo>
                  <a:cubicBezTo>
                    <a:pt x="31336" y="24754"/>
                    <a:pt x="31338" y="24754"/>
                    <a:pt x="31340" y="24754"/>
                  </a:cubicBezTo>
                  <a:lnTo>
                    <a:pt x="31340" y="24754"/>
                  </a:lnTo>
                  <a:cubicBezTo>
                    <a:pt x="31306" y="25002"/>
                    <a:pt x="31306" y="25003"/>
                    <a:pt x="31208" y="25126"/>
                  </a:cubicBezTo>
                  <a:cubicBezTo>
                    <a:pt x="30994" y="24840"/>
                    <a:pt x="30914" y="24718"/>
                    <a:pt x="31227" y="24569"/>
                  </a:cubicBezTo>
                  <a:close/>
                  <a:moveTo>
                    <a:pt x="15843" y="24932"/>
                  </a:moveTo>
                  <a:cubicBezTo>
                    <a:pt x="15930" y="24975"/>
                    <a:pt x="15911" y="25028"/>
                    <a:pt x="15860" y="25085"/>
                  </a:cubicBezTo>
                  <a:lnTo>
                    <a:pt x="15787" y="25141"/>
                  </a:lnTo>
                  <a:cubicBezTo>
                    <a:pt x="15721" y="25085"/>
                    <a:pt x="15785" y="25039"/>
                    <a:pt x="15800" y="24988"/>
                  </a:cubicBezTo>
                  <a:cubicBezTo>
                    <a:pt x="15830" y="24978"/>
                    <a:pt x="15847" y="24961"/>
                    <a:pt x="15843" y="24932"/>
                  </a:cubicBezTo>
                  <a:close/>
                  <a:moveTo>
                    <a:pt x="27862" y="25002"/>
                  </a:moveTo>
                  <a:cubicBezTo>
                    <a:pt x="27862" y="25033"/>
                    <a:pt x="27865" y="25041"/>
                    <a:pt x="27862" y="25047"/>
                  </a:cubicBezTo>
                  <a:lnTo>
                    <a:pt x="27862" y="25046"/>
                  </a:lnTo>
                  <a:cubicBezTo>
                    <a:pt x="27813" y="25128"/>
                    <a:pt x="27725" y="25150"/>
                    <a:pt x="27629" y="25154"/>
                  </a:cubicBezTo>
                  <a:cubicBezTo>
                    <a:pt x="27620" y="25154"/>
                    <a:pt x="27593" y="25110"/>
                    <a:pt x="27599" y="25103"/>
                  </a:cubicBezTo>
                  <a:cubicBezTo>
                    <a:pt x="27665" y="25028"/>
                    <a:pt x="27758" y="25008"/>
                    <a:pt x="27862" y="25002"/>
                  </a:cubicBezTo>
                  <a:close/>
                  <a:moveTo>
                    <a:pt x="15546" y="24984"/>
                  </a:moveTo>
                  <a:cubicBezTo>
                    <a:pt x="15691" y="25003"/>
                    <a:pt x="15636" y="25071"/>
                    <a:pt x="15596" y="25135"/>
                  </a:cubicBezTo>
                  <a:cubicBezTo>
                    <a:pt x="15580" y="25152"/>
                    <a:pt x="15566" y="25158"/>
                    <a:pt x="15554" y="25158"/>
                  </a:cubicBezTo>
                  <a:cubicBezTo>
                    <a:pt x="15526" y="25158"/>
                    <a:pt x="15505" y="25127"/>
                    <a:pt x="15479" y="25116"/>
                  </a:cubicBezTo>
                  <a:cubicBezTo>
                    <a:pt x="15471" y="25060"/>
                    <a:pt x="15509" y="25024"/>
                    <a:pt x="15546" y="24984"/>
                  </a:cubicBezTo>
                  <a:close/>
                  <a:moveTo>
                    <a:pt x="15786" y="25146"/>
                  </a:moveTo>
                  <a:cubicBezTo>
                    <a:pt x="15784" y="25153"/>
                    <a:pt x="15781" y="25161"/>
                    <a:pt x="15779" y="25167"/>
                  </a:cubicBezTo>
                  <a:cubicBezTo>
                    <a:pt x="15781" y="25160"/>
                    <a:pt x="15784" y="25153"/>
                    <a:pt x="15786" y="25146"/>
                  </a:cubicBezTo>
                  <a:close/>
                  <a:moveTo>
                    <a:pt x="28728" y="24972"/>
                  </a:moveTo>
                  <a:cubicBezTo>
                    <a:pt x="28808" y="24980"/>
                    <a:pt x="28826" y="25025"/>
                    <a:pt x="28822" y="25071"/>
                  </a:cubicBezTo>
                  <a:lnTo>
                    <a:pt x="28823" y="25072"/>
                  </a:lnTo>
                  <a:cubicBezTo>
                    <a:pt x="28814" y="25150"/>
                    <a:pt x="28736" y="25164"/>
                    <a:pt x="28667" y="25169"/>
                  </a:cubicBezTo>
                  <a:cubicBezTo>
                    <a:pt x="28664" y="25169"/>
                    <a:pt x="28660" y="25169"/>
                    <a:pt x="28657" y="25169"/>
                  </a:cubicBezTo>
                  <a:cubicBezTo>
                    <a:pt x="28593" y="25169"/>
                    <a:pt x="28589" y="25113"/>
                    <a:pt x="28590" y="25074"/>
                  </a:cubicBezTo>
                  <a:cubicBezTo>
                    <a:pt x="28592" y="24995"/>
                    <a:pt x="28679" y="24995"/>
                    <a:pt x="28728" y="24972"/>
                  </a:cubicBezTo>
                  <a:close/>
                  <a:moveTo>
                    <a:pt x="17771" y="25068"/>
                  </a:moveTo>
                  <a:cubicBezTo>
                    <a:pt x="17887" y="25070"/>
                    <a:pt x="17984" y="25094"/>
                    <a:pt x="18019" y="25203"/>
                  </a:cubicBezTo>
                  <a:cubicBezTo>
                    <a:pt x="17988" y="25214"/>
                    <a:pt x="17962" y="25219"/>
                    <a:pt x="17940" y="25219"/>
                  </a:cubicBezTo>
                  <a:cubicBezTo>
                    <a:pt x="17847" y="25219"/>
                    <a:pt x="17816" y="25135"/>
                    <a:pt x="17771" y="25069"/>
                  </a:cubicBezTo>
                  <a:lnTo>
                    <a:pt x="17771" y="25068"/>
                  </a:lnTo>
                  <a:close/>
                  <a:moveTo>
                    <a:pt x="17018" y="24896"/>
                  </a:moveTo>
                  <a:lnTo>
                    <a:pt x="17018" y="24896"/>
                  </a:lnTo>
                  <a:cubicBezTo>
                    <a:pt x="17109" y="25015"/>
                    <a:pt x="17120" y="25056"/>
                    <a:pt x="17085" y="25234"/>
                  </a:cubicBezTo>
                  <a:cubicBezTo>
                    <a:pt x="16982" y="25063"/>
                    <a:pt x="16982" y="25063"/>
                    <a:pt x="17018" y="24896"/>
                  </a:cubicBezTo>
                  <a:close/>
                  <a:moveTo>
                    <a:pt x="16385" y="24848"/>
                  </a:moveTo>
                  <a:cubicBezTo>
                    <a:pt x="16678" y="24905"/>
                    <a:pt x="16622" y="25088"/>
                    <a:pt x="16649" y="25248"/>
                  </a:cubicBezTo>
                  <a:cubicBezTo>
                    <a:pt x="16332" y="25190"/>
                    <a:pt x="16332" y="25190"/>
                    <a:pt x="16385" y="24848"/>
                  </a:cubicBezTo>
                  <a:close/>
                  <a:moveTo>
                    <a:pt x="27422" y="25157"/>
                  </a:moveTo>
                  <a:cubicBezTo>
                    <a:pt x="27451" y="25157"/>
                    <a:pt x="27473" y="25170"/>
                    <a:pt x="27476" y="25207"/>
                  </a:cubicBezTo>
                  <a:cubicBezTo>
                    <a:pt x="27469" y="25244"/>
                    <a:pt x="27436" y="25263"/>
                    <a:pt x="27392" y="25263"/>
                  </a:cubicBezTo>
                  <a:cubicBezTo>
                    <a:pt x="27391" y="25263"/>
                    <a:pt x="27389" y="25263"/>
                    <a:pt x="27388" y="25263"/>
                  </a:cubicBezTo>
                  <a:lnTo>
                    <a:pt x="27389" y="25263"/>
                  </a:lnTo>
                  <a:cubicBezTo>
                    <a:pt x="27353" y="25261"/>
                    <a:pt x="27322" y="25248"/>
                    <a:pt x="27333" y="25209"/>
                  </a:cubicBezTo>
                  <a:cubicBezTo>
                    <a:pt x="27341" y="25176"/>
                    <a:pt x="27374" y="25161"/>
                    <a:pt x="27407" y="25158"/>
                  </a:cubicBezTo>
                  <a:cubicBezTo>
                    <a:pt x="27412" y="25157"/>
                    <a:pt x="27417" y="25157"/>
                    <a:pt x="27422" y="25157"/>
                  </a:cubicBezTo>
                  <a:close/>
                  <a:moveTo>
                    <a:pt x="14206" y="24363"/>
                  </a:moveTo>
                  <a:cubicBezTo>
                    <a:pt x="14242" y="24363"/>
                    <a:pt x="14296" y="24381"/>
                    <a:pt x="14388" y="24411"/>
                  </a:cubicBezTo>
                  <a:cubicBezTo>
                    <a:pt x="14409" y="24561"/>
                    <a:pt x="14289" y="24651"/>
                    <a:pt x="14188" y="24749"/>
                  </a:cubicBezTo>
                  <a:cubicBezTo>
                    <a:pt x="14353" y="24774"/>
                    <a:pt x="14333" y="24879"/>
                    <a:pt x="14323" y="24978"/>
                  </a:cubicBezTo>
                  <a:cubicBezTo>
                    <a:pt x="14335" y="25007"/>
                    <a:pt x="14349" y="25016"/>
                    <a:pt x="14362" y="25016"/>
                  </a:cubicBezTo>
                  <a:cubicBezTo>
                    <a:pt x="14388" y="25016"/>
                    <a:pt x="14415" y="24982"/>
                    <a:pt x="14440" y="24981"/>
                  </a:cubicBezTo>
                  <a:cubicBezTo>
                    <a:pt x="14466" y="24979"/>
                    <a:pt x="14492" y="24977"/>
                    <a:pt x="14516" y="24977"/>
                  </a:cubicBezTo>
                  <a:cubicBezTo>
                    <a:pt x="14603" y="24977"/>
                    <a:pt x="14670" y="25000"/>
                    <a:pt x="14659" y="25117"/>
                  </a:cubicBezTo>
                  <a:cubicBezTo>
                    <a:pt x="14658" y="25131"/>
                    <a:pt x="14693" y="25147"/>
                    <a:pt x="14711" y="25161"/>
                  </a:cubicBezTo>
                  <a:cubicBezTo>
                    <a:pt x="14708" y="24981"/>
                    <a:pt x="14792" y="24843"/>
                    <a:pt x="14978" y="24750"/>
                  </a:cubicBezTo>
                  <a:cubicBezTo>
                    <a:pt x="15063" y="24758"/>
                    <a:pt x="15037" y="24832"/>
                    <a:pt x="15072" y="24870"/>
                  </a:cubicBezTo>
                  <a:cubicBezTo>
                    <a:pt x="15146" y="24951"/>
                    <a:pt x="15098" y="25008"/>
                    <a:pt x="15011" y="25052"/>
                  </a:cubicBezTo>
                  <a:cubicBezTo>
                    <a:pt x="14936" y="25090"/>
                    <a:pt x="14877" y="25151"/>
                    <a:pt x="14789" y="25171"/>
                  </a:cubicBezTo>
                  <a:cubicBezTo>
                    <a:pt x="14690" y="25222"/>
                    <a:pt x="14590" y="25265"/>
                    <a:pt x="14477" y="25265"/>
                  </a:cubicBezTo>
                  <a:cubicBezTo>
                    <a:pt x="14453" y="25265"/>
                    <a:pt x="14428" y="25263"/>
                    <a:pt x="14403" y="25259"/>
                  </a:cubicBezTo>
                  <a:cubicBezTo>
                    <a:pt x="14309" y="25245"/>
                    <a:pt x="14218" y="25221"/>
                    <a:pt x="14178" y="25134"/>
                  </a:cubicBezTo>
                  <a:cubicBezTo>
                    <a:pt x="14004" y="24978"/>
                    <a:pt x="13986" y="24913"/>
                    <a:pt x="14072" y="24750"/>
                  </a:cubicBezTo>
                  <a:cubicBezTo>
                    <a:pt x="14105" y="24673"/>
                    <a:pt x="14043" y="24597"/>
                    <a:pt x="14084" y="24512"/>
                  </a:cubicBezTo>
                  <a:cubicBezTo>
                    <a:pt x="14133" y="24406"/>
                    <a:pt x="14149" y="24363"/>
                    <a:pt x="14206" y="24363"/>
                  </a:cubicBezTo>
                  <a:close/>
                  <a:moveTo>
                    <a:pt x="17616" y="24955"/>
                  </a:moveTo>
                  <a:cubicBezTo>
                    <a:pt x="17679" y="24972"/>
                    <a:pt x="17721" y="25007"/>
                    <a:pt x="17737" y="25063"/>
                  </a:cubicBezTo>
                  <a:cubicBezTo>
                    <a:pt x="17722" y="25084"/>
                    <a:pt x="17707" y="25091"/>
                    <a:pt x="17691" y="25091"/>
                  </a:cubicBezTo>
                  <a:cubicBezTo>
                    <a:pt x="17658" y="25091"/>
                    <a:pt x="17623" y="25059"/>
                    <a:pt x="17590" y="25059"/>
                  </a:cubicBezTo>
                  <a:cubicBezTo>
                    <a:pt x="17579" y="25059"/>
                    <a:pt x="17569" y="25062"/>
                    <a:pt x="17560" y="25070"/>
                  </a:cubicBezTo>
                  <a:cubicBezTo>
                    <a:pt x="17555" y="25194"/>
                    <a:pt x="17782" y="25138"/>
                    <a:pt x="17762" y="25268"/>
                  </a:cubicBezTo>
                  <a:lnTo>
                    <a:pt x="17762" y="25267"/>
                  </a:lnTo>
                  <a:cubicBezTo>
                    <a:pt x="17751" y="25268"/>
                    <a:pt x="17740" y="25268"/>
                    <a:pt x="17730" y="25268"/>
                  </a:cubicBezTo>
                  <a:cubicBezTo>
                    <a:pt x="17534" y="25268"/>
                    <a:pt x="17461" y="25223"/>
                    <a:pt x="17392" y="25068"/>
                  </a:cubicBezTo>
                  <a:lnTo>
                    <a:pt x="17393" y="25063"/>
                  </a:lnTo>
                  <a:lnTo>
                    <a:pt x="17559" y="25070"/>
                  </a:lnTo>
                  <a:cubicBezTo>
                    <a:pt x="17592" y="25035"/>
                    <a:pt x="17563" y="25006"/>
                    <a:pt x="17551" y="24975"/>
                  </a:cubicBezTo>
                  <a:lnTo>
                    <a:pt x="17616" y="24955"/>
                  </a:lnTo>
                  <a:close/>
                  <a:moveTo>
                    <a:pt x="28358" y="25120"/>
                  </a:moveTo>
                  <a:cubicBezTo>
                    <a:pt x="28362" y="25120"/>
                    <a:pt x="28367" y="25121"/>
                    <a:pt x="28373" y="25122"/>
                  </a:cubicBezTo>
                  <a:lnTo>
                    <a:pt x="28375" y="25121"/>
                  </a:lnTo>
                  <a:cubicBezTo>
                    <a:pt x="28436" y="25134"/>
                    <a:pt x="28440" y="25180"/>
                    <a:pt x="28445" y="25217"/>
                  </a:cubicBezTo>
                  <a:cubicBezTo>
                    <a:pt x="28445" y="25249"/>
                    <a:pt x="28428" y="25271"/>
                    <a:pt x="28404" y="25271"/>
                  </a:cubicBezTo>
                  <a:cubicBezTo>
                    <a:pt x="28403" y="25271"/>
                    <a:pt x="28403" y="25271"/>
                    <a:pt x="28402" y="25271"/>
                  </a:cubicBezTo>
                  <a:cubicBezTo>
                    <a:pt x="28333" y="25268"/>
                    <a:pt x="28329" y="25219"/>
                    <a:pt x="28325" y="25176"/>
                  </a:cubicBezTo>
                  <a:cubicBezTo>
                    <a:pt x="28321" y="25153"/>
                    <a:pt x="28323" y="25120"/>
                    <a:pt x="28358" y="25120"/>
                  </a:cubicBezTo>
                  <a:close/>
                  <a:moveTo>
                    <a:pt x="29374" y="25114"/>
                  </a:moveTo>
                  <a:cubicBezTo>
                    <a:pt x="29382" y="25114"/>
                    <a:pt x="29389" y="25115"/>
                    <a:pt x="29395" y="25116"/>
                  </a:cubicBezTo>
                  <a:lnTo>
                    <a:pt x="29395" y="25119"/>
                  </a:lnTo>
                  <a:cubicBezTo>
                    <a:pt x="29433" y="25129"/>
                    <a:pt x="29442" y="25158"/>
                    <a:pt x="29448" y="25189"/>
                  </a:cubicBezTo>
                  <a:cubicBezTo>
                    <a:pt x="29443" y="25202"/>
                    <a:pt x="29443" y="25222"/>
                    <a:pt x="29433" y="25228"/>
                  </a:cubicBezTo>
                  <a:cubicBezTo>
                    <a:pt x="29353" y="25278"/>
                    <a:pt x="29257" y="25285"/>
                    <a:pt x="29164" y="25295"/>
                  </a:cubicBezTo>
                  <a:cubicBezTo>
                    <a:pt x="29163" y="25295"/>
                    <a:pt x="29163" y="25295"/>
                    <a:pt x="29162" y="25295"/>
                  </a:cubicBezTo>
                  <a:cubicBezTo>
                    <a:pt x="29138" y="25295"/>
                    <a:pt x="29110" y="25258"/>
                    <a:pt x="29126" y="25226"/>
                  </a:cubicBezTo>
                  <a:cubicBezTo>
                    <a:pt x="29148" y="25178"/>
                    <a:pt x="29302" y="25114"/>
                    <a:pt x="29374" y="25114"/>
                  </a:cubicBezTo>
                  <a:close/>
                  <a:moveTo>
                    <a:pt x="26620" y="25031"/>
                  </a:moveTo>
                  <a:cubicBezTo>
                    <a:pt x="26702" y="25031"/>
                    <a:pt x="26709" y="25093"/>
                    <a:pt x="26723" y="25139"/>
                  </a:cubicBezTo>
                  <a:cubicBezTo>
                    <a:pt x="26738" y="25192"/>
                    <a:pt x="26595" y="25290"/>
                    <a:pt x="26477" y="25299"/>
                  </a:cubicBezTo>
                  <a:lnTo>
                    <a:pt x="26478" y="25299"/>
                  </a:lnTo>
                  <a:cubicBezTo>
                    <a:pt x="26476" y="25299"/>
                    <a:pt x="26475" y="25300"/>
                    <a:pt x="26473" y="25300"/>
                  </a:cubicBezTo>
                  <a:cubicBezTo>
                    <a:pt x="26407" y="25300"/>
                    <a:pt x="26406" y="25237"/>
                    <a:pt x="26398" y="25190"/>
                  </a:cubicBezTo>
                  <a:cubicBezTo>
                    <a:pt x="26386" y="25128"/>
                    <a:pt x="26519" y="25034"/>
                    <a:pt x="26615" y="25031"/>
                  </a:cubicBezTo>
                  <a:cubicBezTo>
                    <a:pt x="26617" y="25031"/>
                    <a:pt x="26618" y="25031"/>
                    <a:pt x="26620" y="25031"/>
                  </a:cubicBezTo>
                  <a:close/>
                  <a:moveTo>
                    <a:pt x="15363" y="25165"/>
                  </a:moveTo>
                  <a:cubicBezTo>
                    <a:pt x="15436" y="25176"/>
                    <a:pt x="15465" y="25216"/>
                    <a:pt x="15442" y="25274"/>
                  </a:cubicBezTo>
                  <a:cubicBezTo>
                    <a:pt x="15433" y="25299"/>
                    <a:pt x="15417" y="25316"/>
                    <a:pt x="15394" y="25316"/>
                  </a:cubicBezTo>
                  <a:cubicBezTo>
                    <a:pt x="15380" y="25316"/>
                    <a:pt x="15365" y="25310"/>
                    <a:pt x="15349" y="25297"/>
                  </a:cubicBezTo>
                  <a:cubicBezTo>
                    <a:pt x="15353" y="25253"/>
                    <a:pt x="15358" y="25209"/>
                    <a:pt x="15363" y="25165"/>
                  </a:cubicBezTo>
                  <a:close/>
                  <a:moveTo>
                    <a:pt x="15680" y="25164"/>
                  </a:moveTo>
                  <a:lnTo>
                    <a:pt x="15680" y="25164"/>
                  </a:lnTo>
                  <a:cubicBezTo>
                    <a:pt x="15741" y="25240"/>
                    <a:pt x="15656" y="25286"/>
                    <a:pt x="15629" y="25345"/>
                  </a:cubicBezTo>
                  <a:cubicBezTo>
                    <a:pt x="15486" y="25282"/>
                    <a:pt x="15627" y="25228"/>
                    <a:pt x="15636" y="25170"/>
                  </a:cubicBezTo>
                  <a:cubicBezTo>
                    <a:pt x="15652" y="25170"/>
                    <a:pt x="15666" y="25167"/>
                    <a:pt x="15680" y="25164"/>
                  </a:cubicBezTo>
                  <a:close/>
                  <a:moveTo>
                    <a:pt x="17856" y="25270"/>
                  </a:moveTo>
                  <a:cubicBezTo>
                    <a:pt x="17865" y="25270"/>
                    <a:pt x="17882" y="25282"/>
                    <a:pt x="17895" y="25287"/>
                  </a:cubicBezTo>
                  <a:cubicBezTo>
                    <a:pt x="17909" y="25302"/>
                    <a:pt x="17939" y="25326"/>
                    <a:pt x="17937" y="25328"/>
                  </a:cubicBezTo>
                  <a:cubicBezTo>
                    <a:pt x="17926" y="25341"/>
                    <a:pt x="17916" y="25346"/>
                    <a:pt x="17906" y="25346"/>
                  </a:cubicBezTo>
                  <a:cubicBezTo>
                    <a:pt x="17889" y="25346"/>
                    <a:pt x="17874" y="25332"/>
                    <a:pt x="17858" y="25322"/>
                  </a:cubicBezTo>
                  <a:lnTo>
                    <a:pt x="17858" y="25321"/>
                  </a:lnTo>
                  <a:cubicBezTo>
                    <a:pt x="17834" y="25305"/>
                    <a:pt x="17825" y="25286"/>
                    <a:pt x="17853" y="25271"/>
                  </a:cubicBezTo>
                  <a:cubicBezTo>
                    <a:pt x="17854" y="25270"/>
                    <a:pt x="17855" y="25270"/>
                    <a:pt x="17856" y="25270"/>
                  </a:cubicBezTo>
                  <a:close/>
                  <a:moveTo>
                    <a:pt x="28134" y="25210"/>
                  </a:moveTo>
                  <a:cubicBezTo>
                    <a:pt x="28138" y="25210"/>
                    <a:pt x="28143" y="25210"/>
                    <a:pt x="28147" y="25210"/>
                  </a:cubicBezTo>
                  <a:lnTo>
                    <a:pt x="28149" y="25214"/>
                  </a:lnTo>
                  <a:cubicBezTo>
                    <a:pt x="28197" y="25217"/>
                    <a:pt x="28227" y="25283"/>
                    <a:pt x="28213" y="25326"/>
                  </a:cubicBezTo>
                  <a:cubicBezTo>
                    <a:pt x="28202" y="25359"/>
                    <a:pt x="28185" y="25368"/>
                    <a:pt x="28165" y="25368"/>
                  </a:cubicBezTo>
                  <a:cubicBezTo>
                    <a:pt x="28135" y="25368"/>
                    <a:pt x="28100" y="25346"/>
                    <a:pt x="28069" y="25346"/>
                  </a:cubicBezTo>
                  <a:cubicBezTo>
                    <a:pt x="28073" y="25340"/>
                    <a:pt x="28076" y="25335"/>
                    <a:pt x="28079" y="25329"/>
                  </a:cubicBezTo>
                  <a:cubicBezTo>
                    <a:pt x="28093" y="25285"/>
                    <a:pt x="28053" y="25210"/>
                    <a:pt x="28134" y="25210"/>
                  </a:cubicBezTo>
                  <a:close/>
                  <a:moveTo>
                    <a:pt x="18011" y="25349"/>
                  </a:moveTo>
                  <a:lnTo>
                    <a:pt x="18028" y="25365"/>
                  </a:lnTo>
                  <a:cubicBezTo>
                    <a:pt x="18026" y="25370"/>
                    <a:pt x="18022" y="25374"/>
                    <a:pt x="18020" y="25378"/>
                  </a:cubicBezTo>
                  <a:lnTo>
                    <a:pt x="18020" y="25377"/>
                  </a:lnTo>
                  <a:lnTo>
                    <a:pt x="17995" y="25362"/>
                  </a:lnTo>
                  <a:lnTo>
                    <a:pt x="18011" y="25349"/>
                  </a:lnTo>
                  <a:close/>
                  <a:moveTo>
                    <a:pt x="27157" y="25255"/>
                  </a:moveTo>
                  <a:cubicBezTo>
                    <a:pt x="27199" y="25271"/>
                    <a:pt x="27219" y="25290"/>
                    <a:pt x="27211" y="25311"/>
                  </a:cubicBezTo>
                  <a:lnTo>
                    <a:pt x="27212" y="25311"/>
                  </a:lnTo>
                  <a:cubicBezTo>
                    <a:pt x="27186" y="25375"/>
                    <a:pt x="27126" y="25397"/>
                    <a:pt x="27054" y="25397"/>
                  </a:cubicBezTo>
                  <a:cubicBezTo>
                    <a:pt x="27052" y="25397"/>
                    <a:pt x="27050" y="25397"/>
                    <a:pt x="27048" y="25397"/>
                  </a:cubicBezTo>
                  <a:cubicBezTo>
                    <a:pt x="27025" y="25397"/>
                    <a:pt x="26998" y="25380"/>
                    <a:pt x="27006" y="25351"/>
                  </a:cubicBezTo>
                  <a:cubicBezTo>
                    <a:pt x="27028" y="25274"/>
                    <a:pt x="27117" y="25290"/>
                    <a:pt x="27157" y="25255"/>
                  </a:cubicBezTo>
                  <a:close/>
                  <a:moveTo>
                    <a:pt x="28861" y="25303"/>
                  </a:moveTo>
                  <a:cubicBezTo>
                    <a:pt x="28872" y="25303"/>
                    <a:pt x="28884" y="25304"/>
                    <a:pt x="28896" y="25305"/>
                  </a:cubicBezTo>
                  <a:cubicBezTo>
                    <a:pt x="28906" y="25307"/>
                    <a:pt x="28921" y="25331"/>
                    <a:pt x="28918" y="25340"/>
                  </a:cubicBezTo>
                  <a:cubicBezTo>
                    <a:pt x="28876" y="25423"/>
                    <a:pt x="28794" y="25418"/>
                    <a:pt x="28712" y="25425"/>
                  </a:cubicBezTo>
                  <a:lnTo>
                    <a:pt x="28712" y="25424"/>
                  </a:lnTo>
                  <a:cubicBezTo>
                    <a:pt x="28709" y="25400"/>
                    <a:pt x="28704" y="25391"/>
                    <a:pt x="28706" y="25386"/>
                  </a:cubicBezTo>
                  <a:cubicBezTo>
                    <a:pt x="28742" y="25330"/>
                    <a:pt x="28794" y="25303"/>
                    <a:pt x="28861" y="25303"/>
                  </a:cubicBezTo>
                  <a:close/>
                  <a:moveTo>
                    <a:pt x="26173" y="25226"/>
                  </a:moveTo>
                  <a:cubicBezTo>
                    <a:pt x="26252" y="25226"/>
                    <a:pt x="26232" y="25305"/>
                    <a:pt x="26261" y="25336"/>
                  </a:cubicBezTo>
                  <a:cubicBezTo>
                    <a:pt x="26270" y="25416"/>
                    <a:pt x="26218" y="25447"/>
                    <a:pt x="26156" y="25453"/>
                  </a:cubicBezTo>
                  <a:cubicBezTo>
                    <a:pt x="26151" y="25453"/>
                    <a:pt x="26146" y="25453"/>
                    <a:pt x="26141" y="25453"/>
                  </a:cubicBezTo>
                  <a:cubicBezTo>
                    <a:pt x="26055" y="25453"/>
                    <a:pt x="26059" y="25376"/>
                    <a:pt x="26043" y="25330"/>
                  </a:cubicBezTo>
                  <a:cubicBezTo>
                    <a:pt x="26018" y="25261"/>
                    <a:pt x="26093" y="25236"/>
                    <a:pt x="26149" y="25228"/>
                  </a:cubicBezTo>
                  <a:cubicBezTo>
                    <a:pt x="26158" y="25227"/>
                    <a:pt x="26166" y="25226"/>
                    <a:pt x="26173" y="25226"/>
                  </a:cubicBezTo>
                  <a:close/>
                  <a:moveTo>
                    <a:pt x="32180" y="24197"/>
                  </a:moveTo>
                  <a:cubicBezTo>
                    <a:pt x="32202" y="24197"/>
                    <a:pt x="32225" y="24207"/>
                    <a:pt x="32248" y="24213"/>
                  </a:cubicBezTo>
                  <a:cubicBezTo>
                    <a:pt x="32343" y="24316"/>
                    <a:pt x="32453" y="24405"/>
                    <a:pt x="32575" y="24477"/>
                  </a:cubicBezTo>
                  <a:cubicBezTo>
                    <a:pt x="32590" y="24512"/>
                    <a:pt x="32579" y="24554"/>
                    <a:pt x="32549" y="24578"/>
                  </a:cubicBezTo>
                  <a:lnTo>
                    <a:pt x="32549" y="24579"/>
                  </a:lnTo>
                  <a:cubicBezTo>
                    <a:pt x="32356" y="24744"/>
                    <a:pt x="32206" y="24939"/>
                    <a:pt x="32037" y="25120"/>
                  </a:cubicBezTo>
                  <a:cubicBezTo>
                    <a:pt x="32027" y="25183"/>
                    <a:pt x="31898" y="25163"/>
                    <a:pt x="31918" y="25267"/>
                  </a:cubicBezTo>
                  <a:cubicBezTo>
                    <a:pt x="31932" y="25337"/>
                    <a:pt x="31847" y="25414"/>
                    <a:pt x="31759" y="25487"/>
                  </a:cubicBezTo>
                  <a:cubicBezTo>
                    <a:pt x="31652" y="25353"/>
                    <a:pt x="31599" y="25207"/>
                    <a:pt x="31544" y="25064"/>
                  </a:cubicBezTo>
                  <a:cubicBezTo>
                    <a:pt x="31505" y="24967"/>
                    <a:pt x="31594" y="24869"/>
                    <a:pt x="31748" y="24801"/>
                  </a:cubicBezTo>
                  <a:cubicBezTo>
                    <a:pt x="31741" y="24781"/>
                    <a:pt x="31724" y="24755"/>
                    <a:pt x="31732" y="24741"/>
                  </a:cubicBezTo>
                  <a:cubicBezTo>
                    <a:pt x="31845" y="24556"/>
                    <a:pt x="31990" y="24389"/>
                    <a:pt x="32131" y="24221"/>
                  </a:cubicBezTo>
                  <a:cubicBezTo>
                    <a:pt x="32147" y="24203"/>
                    <a:pt x="32163" y="24197"/>
                    <a:pt x="32180" y="24197"/>
                  </a:cubicBezTo>
                  <a:close/>
                  <a:moveTo>
                    <a:pt x="7012" y="25075"/>
                  </a:moveTo>
                  <a:lnTo>
                    <a:pt x="7012" y="25075"/>
                  </a:lnTo>
                  <a:cubicBezTo>
                    <a:pt x="7016" y="25241"/>
                    <a:pt x="6921" y="25347"/>
                    <a:pt x="6848" y="25460"/>
                  </a:cubicBezTo>
                  <a:cubicBezTo>
                    <a:pt x="6841" y="25482"/>
                    <a:pt x="6825" y="25500"/>
                    <a:pt x="6804" y="25500"/>
                  </a:cubicBezTo>
                  <a:cubicBezTo>
                    <a:pt x="6796" y="25500"/>
                    <a:pt x="6786" y="25497"/>
                    <a:pt x="6776" y="25490"/>
                  </a:cubicBezTo>
                  <a:lnTo>
                    <a:pt x="6773" y="25491"/>
                  </a:lnTo>
                  <a:cubicBezTo>
                    <a:pt x="6724" y="25456"/>
                    <a:pt x="6773" y="25425"/>
                    <a:pt x="6789" y="25393"/>
                  </a:cubicBezTo>
                  <a:cubicBezTo>
                    <a:pt x="6846" y="25290"/>
                    <a:pt x="6865" y="25167"/>
                    <a:pt x="7012" y="25075"/>
                  </a:cubicBezTo>
                  <a:close/>
                  <a:moveTo>
                    <a:pt x="18140" y="25188"/>
                  </a:moveTo>
                  <a:cubicBezTo>
                    <a:pt x="18189" y="25188"/>
                    <a:pt x="18223" y="25221"/>
                    <a:pt x="18259" y="25252"/>
                  </a:cubicBezTo>
                  <a:cubicBezTo>
                    <a:pt x="18259" y="25336"/>
                    <a:pt x="18260" y="25421"/>
                    <a:pt x="18260" y="25505"/>
                  </a:cubicBezTo>
                  <a:cubicBezTo>
                    <a:pt x="18086" y="25454"/>
                    <a:pt x="18172" y="25291"/>
                    <a:pt x="18084" y="25202"/>
                  </a:cubicBezTo>
                  <a:lnTo>
                    <a:pt x="18084" y="25201"/>
                  </a:lnTo>
                  <a:cubicBezTo>
                    <a:pt x="18105" y="25192"/>
                    <a:pt x="18123" y="25188"/>
                    <a:pt x="18140" y="25188"/>
                  </a:cubicBezTo>
                  <a:close/>
                  <a:moveTo>
                    <a:pt x="27964" y="25274"/>
                  </a:moveTo>
                  <a:cubicBezTo>
                    <a:pt x="28014" y="25274"/>
                    <a:pt x="28016" y="25337"/>
                    <a:pt x="28062" y="25345"/>
                  </a:cubicBezTo>
                  <a:lnTo>
                    <a:pt x="28063" y="25345"/>
                  </a:lnTo>
                  <a:cubicBezTo>
                    <a:pt x="28039" y="25475"/>
                    <a:pt x="27895" y="25475"/>
                    <a:pt x="27793" y="25519"/>
                  </a:cubicBezTo>
                  <a:cubicBezTo>
                    <a:pt x="27786" y="25523"/>
                    <a:pt x="27780" y="25524"/>
                    <a:pt x="27774" y="25524"/>
                  </a:cubicBezTo>
                  <a:cubicBezTo>
                    <a:pt x="27748" y="25524"/>
                    <a:pt x="27731" y="25496"/>
                    <a:pt x="27720" y="25475"/>
                  </a:cubicBezTo>
                  <a:cubicBezTo>
                    <a:pt x="27699" y="25442"/>
                    <a:pt x="27680" y="25400"/>
                    <a:pt x="27718" y="25372"/>
                  </a:cubicBezTo>
                  <a:cubicBezTo>
                    <a:pt x="27788" y="25324"/>
                    <a:pt x="27867" y="25291"/>
                    <a:pt x="27949" y="25276"/>
                  </a:cubicBezTo>
                  <a:cubicBezTo>
                    <a:pt x="27955" y="25274"/>
                    <a:pt x="27960" y="25274"/>
                    <a:pt x="27964" y="25274"/>
                  </a:cubicBezTo>
                  <a:close/>
                  <a:moveTo>
                    <a:pt x="15499" y="25391"/>
                  </a:moveTo>
                  <a:cubicBezTo>
                    <a:pt x="15505" y="25391"/>
                    <a:pt x="15512" y="25392"/>
                    <a:pt x="15519" y="25392"/>
                  </a:cubicBezTo>
                  <a:lnTo>
                    <a:pt x="15517" y="25392"/>
                  </a:lnTo>
                  <a:cubicBezTo>
                    <a:pt x="15516" y="25463"/>
                    <a:pt x="15491" y="25521"/>
                    <a:pt x="15397" y="25534"/>
                  </a:cubicBezTo>
                  <a:cubicBezTo>
                    <a:pt x="15425" y="25483"/>
                    <a:pt x="15388" y="25391"/>
                    <a:pt x="15499" y="25391"/>
                  </a:cubicBezTo>
                  <a:close/>
                  <a:moveTo>
                    <a:pt x="17027" y="25287"/>
                  </a:moveTo>
                  <a:lnTo>
                    <a:pt x="17027" y="25287"/>
                  </a:lnTo>
                  <a:cubicBezTo>
                    <a:pt x="17146" y="25362"/>
                    <a:pt x="17146" y="25362"/>
                    <a:pt x="17126" y="25543"/>
                  </a:cubicBezTo>
                  <a:cubicBezTo>
                    <a:pt x="16996" y="25481"/>
                    <a:pt x="17016" y="25386"/>
                    <a:pt x="17027" y="25287"/>
                  </a:cubicBezTo>
                  <a:close/>
                  <a:moveTo>
                    <a:pt x="26799" y="25408"/>
                  </a:moveTo>
                  <a:cubicBezTo>
                    <a:pt x="26822" y="25408"/>
                    <a:pt x="26845" y="25419"/>
                    <a:pt x="26865" y="25452"/>
                  </a:cubicBezTo>
                  <a:cubicBezTo>
                    <a:pt x="26869" y="25510"/>
                    <a:pt x="26817" y="25531"/>
                    <a:pt x="26770" y="25543"/>
                  </a:cubicBezTo>
                  <a:cubicBezTo>
                    <a:pt x="26718" y="25557"/>
                    <a:pt x="26660" y="25618"/>
                    <a:pt x="26609" y="25618"/>
                  </a:cubicBezTo>
                  <a:cubicBezTo>
                    <a:pt x="26588" y="25618"/>
                    <a:pt x="26568" y="25608"/>
                    <a:pt x="26551" y="25579"/>
                  </a:cubicBezTo>
                  <a:cubicBezTo>
                    <a:pt x="26495" y="25485"/>
                    <a:pt x="26648" y="25480"/>
                    <a:pt x="26711" y="25442"/>
                  </a:cubicBezTo>
                  <a:cubicBezTo>
                    <a:pt x="26736" y="25427"/>
                    <a:pt x="26768" y="25408"/>
                    <a:pt x="26799" y="25408"/>
                  </a:cubicBezTo>
                  <a:close/>
                  <a:moveTo>
                    <a:pt x="27522" y="25449"/>
                  </a:moveTo>
                  <a:cubicBezTo>
                    <a:pt x="27525" y="25449"/>
                    <a:pt x="27529" y="25449"/>
                    <a:pt x="27532" y="25449"/>
                  </a:cubicBezTo>
                  <a:lnTo>
                    <a:pt x="27533" y="25450"/>
                  </a:lnTo>
                  <a:cubicBezTo>
                    <a:pt x="27601" y="25457"/>
                    <a:pt x="27591" y="25513"/>
                    <a:pt x="27607" y="25550"/>
                  </a:cubicBezTo>
                  <a:cubicBezTo>
                    <a:pt x="27602" y="25592"/>
                    <a:pt x="27579" y="25620"/>
                    <a:pt x="27536" y="25620"/>
                  </a:cubicBezTo>
                  <a:cubicBezTo>
                    <a:pt x="27532" y="25620"/>
                    <a:pt x="27528" y="25620"/>
                    <a:pt x="27523" y="25619"/>
                  </a:cubicBezTo>
                  <a:cubicBezTo>
                    <a:pt x="27459" y="25611"/>
                    <a:pt x="27453" y="25556"/>
                    <a:pt x="27450" y="25517"/>
                  </a:cubicBezTo>
                  <a:cubicBezTo>
                    <a:pt x="27446" y="25482"/>
                    <a:pt x="27475" y="25449"/>
                    <a:pt x="27522" y="25449"/>
                  </a:cubicBezTo>
                  <a:close/>
                  <a:moveTo>
                    <a:pt x="30928" y="24942"/>
                  </a:moveTo>
                  <a:lnTo>
                    <a:pt x="30929" y="24944"/>
                  </a:lnTo>
                  <a:cubicBezTo>
                    <a:pt x="31161" y="25190"/>
                    <a:pt x="31123" y="25423"/>
                    <a:pt x="30904" y="25656"/>
                  </a:cubicBezTo>
                  <a:cubicBezTo>
                    <a:pt x="30709" y="25406"/>
                    <a:pt x="30712" y="25171"/>
                    <a:pt x="30928" y="24942"/>
                  </a:cubicBezTo>
                  <a:close/>
                  <a:moveTo>
                    <a:pt x="29727" y="25331"/>
                  </a:moveTo>
                  <a:lnTo>
                    <a:pt x="29727" y="25331"/>
                  </a:lnTo>
                  <a:cubicBezTo>
                    <a:pt x="29857" y="25384"/>
                    <a:pt x="29880" y="25482"/>
                    <a:pt x="29928" y="25569"/>
                  </a:cubicBezTo>
                  <a:lnTo>
                    <a:pt x="29928" y="25572"/>
                  </a:lnTo>
                  <a:cubicBezTo>
                    <a:pt x="29949" y="25606"/>
                    <a:pt x="29957" y="25648"/>
                    <a:pt x="29896" y="25663"/>
                  </a:cubicBezTo>
                  <a:cubicBezTo>
                    <a:pt x="29885" y="25666"/>
                    <a:pt x="29875" y="25667"/>
                    <a:pt x="29864" y="25667"/>
                  </a:cubicBezTo>
                  <a:cubicBezTo>
                    <a:pt x="29831" y="25667"/>
                    <a:pt x="29802" y="25653"/>
                    <a:pt x="29793" y="25618"/>
                  </a:cubicBezTo>
                  <a:cubicBezTo>
                    <a:pt x="29768" y="25523"/>
                    <a:pt x="29748" y="25427"/>
                    <a:pt x="29727" y="25331"/>
                  </a:cubicBezTo>
                  <a:close/>
                  <a:moveTo>
                    <a:pt x="16378" y="25307"/>
                  </a:moveTo>
                  <a:lnTo>
                    <a:pt x="16378" y="25307"/>
                  </a:lnTo>
                  <a:cubicBezTo>
                    <a:pt x="16707" y="25373"/>
                    <a:pt x="16709" y="25374"/>
                    <a:pt x="16672" y="25696"/>
                  </a:cubicBezTo>
                  <a:cubicBezTo>
                    <a:pt x="16326" y="25585"/>
                    <a:pt x="16326" y="25585"/>
                    <a:pt x="16378" y="25307"/>
                  </a:cubicBezTo>
                  <a:close/>
                  <a:moveTo>
                    <a:pt x="25796" y="25382"/>
                  </a:moveTo>
                  <a:cubicBezTo>
                    <a:pt x="25821" y="25382"/>
                    <a:pt x="25845" y="25395"/>
                    <a:pt x="25865" y="25430"/>
                  </a:cubicBezTo>
                  <a:cubicBezTo>
                    <a:pt x="25896" y="25486"/>
                    <a:pt x="25952" y="25553"/>
                    <a:pt x="25848" y="25604"/>
                  </a:cubicBezTo>
                  <a:cubicBezTo>
                    <a:pt x="25775" y="25641"/>
                    <a:pt x="25701" y="25679"/>
                    <a:pt x="25576" y="25743"/>
                  </a:cubicBezTo>
                  <a:cubicBezTo>
                    <a:pt x="25605" y="25606"/>
                    <a:pt x="25568" y="25493"/>
                    <a:pt x="25690" y="25425"/>
                  </a:cubicBezTo>
                  <a:lnTo>
                    <a:pt x="25690" y="25424"/>
                  </a:lnTo>
                  <a:cubicBezTo>
                    <a:pt x="25721" y="25407"/>
                    <a:pt x="25760" y="25382"/>
                    <a:pt x="25796" y="25382"/>
                  </a:cubicBezTo>
                  <a:close/>
                  <a:moveTo>
                    <a:pt x="27292" y="25550"/>
                  </a:moveTo>
                  <a:cubicBezTo>
                    <a:pt x="27340" y="25550"/>
                    <a:pt x="27361" y="25593"/>
                    <a:pt x="27375" y="25633"/>
                  </a:cubicBezTo>
                  <a:cubicBezTo>
                    <a:pt x="27374" y="25725"/>
                    <a:pt x="27292" y="25745"/>
                    <a:pt x="27215" y="25754"/>
                  </a:cubicBezTo>
                  <a:lnTo>
                    <a:pt x="27215" y="25752"/>
                  </a:lnTo>
                  <a:cubicBezTo>
                    <a:pt x="27211" y="25753"/>
                    <a:pt x="27207" y="25753"/>
                    <a:pt x="27203" y="25753"/>
                  </a:cubicBezTo>
                  <a:cubicBezTo>
                    <a:pt x="27145" y="25753"/>
                    <a:pt x="27136" y="25697"/>
                    <a:pt x="27133" y="25658"/>
                  </a:cubicBezTo>
                  <a:cubicBezTo>
                    <a:pt x="27127" y="25580"/>
                    <a:pt x="27211" y="25564"/>
                    <a:pt x="27274" y="25551"/>
                  </a:cubicBezTo>
                  <a:cubicBezTo>
                    <a:pt x="27280" y="25550"/>
                    <a:pt x="27286" y="25550"/>
                    <a:pt x="27292" y="25550"/>
                  </a:cubicBezTo>
                  <a:close/>
                  <a:moveTo>
                    <a:pt x="28079" y="25616"/>
                  </a:moveTo>
                  <a:cubicBezTo>
                    <a:pt x="28089" y="25616"/>
                    <a:pt x="28099" y="25620"/>
                    <a:pt x="28107" y="25631"/>
                  </a:cubicBezTo>
                  <a:cubicBezTo>
                    <a:pt x="28139" y="25677"/>
                    <a:pt x="28061" y="25669"/>
                    <a:pt x="28036" y="25689"/>
                  </a:cubicBezTo>
                  <a:lnTo>
                    <a:pt x="27926" y="25732"/>
                  </a:lnTo>
                  <a:cubicBezTo>
                    <a:pt x="27911" y="25747"/>
                    <a:pt x="27889" y="25758"/>
                    <a:pt x="27871" y="25758"/>
                  </a:cubicBezTo>
                  <a:cubicBezTo>
                    <a:pt x="27859" y="25758"/>
                    <a:pt x="27849" y="25754"/>
                    <a:pt x="27843" y="25744"/>
                  </a:cubicBezTo>
                  <a:cubicBezTo>
                    <a:pt x="27822" y="25707"/>
                    <a:pt x="27872" y="25710"/>
                    <a:pt x="27899" y="25704"/>
                  </a:cubicBezTo>
                  <a:cubicBezTo>
                    <a:pt x="27922" y="25664"/>
                    <a:pt x="27963" y="25661"/>
                    <a:pt x="28007" y="25658"/>
                  </a:cubicBezTo>
                  <a:cubicBezTo>
                    <a:pt x="28025" y="25638"/>
                    <a:pt x="28054" y="25616"/>
                    <a:pt x="28079" y="25616"/>
                  </a:cubicBezTo>
                  <a:close/>
                  <a:moveTo>
                    <a:pt x="29492" y="25410"/>
                  </a:moveTo>
                  <a:cubicBezTo>
                    <a:pt x="29516" y="25484"/>
                    <a:pt x="29529" y="25536"/>
                    <a:pt x="29549" y="25585"/>
                  </a:cubicBezTo>
                  <a:lnTo>
                    <a:pt x="29549" y="25587"/>
                  </a:lnTo>
                  <a:cubicBezTo>
                    <a:pt x="29587" y="25677"/>
                    <a:pt x="29555" y="25731"/>
                    <a:pt x="29446" y="25752"/>
                  </a:cubicBezTo>
                  <a:cubicBezTo>
                    <a:pt x="29409" y="25760"/>
                    <a:pt x="29370" y="25772"/>
                    <a:pt x="29336" y="25772"/>
                  </a:cubicBezTo>
                  <a:cubicBezTo>
                    <a:pt x="29298" y="25772"/>
                    <a:pt x="29268" y="25756"/>
                    <a:pt x="29259" y="25701"/>
                  </a:cubicBezTo>
                  <a:cubicBezTo>
                    <a:pt x="29246" y="25626"/>
                    <a:pt x="29131" y="25528"/>
                    <a:pt x="29303" y="25474"/>
                  </a:cubicBezTo>
                  <a:cubicBezTo>
                    <a:pt x="29360" y="25456"/>
                    <a:pt x="29416" y="25436"/>
                    <a:pt x="29492" y="25410"/>
                  </a:cubicBezTo>
                  <a:close/>
                  <a:moveTo>
                    <a:pt x="26331" y="25618"/>
                  </a:moveTo>
                  <a:cubicBezTo>
                    <a:pt x="26332" y="25618"/>
                    <a:pt x="26333" y="25618"/>
                    <a:pt x="26335" y="25618"/>
                  </a:cubicBezTo>
                  <a:cubicBezTo>
                    <a:pt x="26373" y="25618"/>
                    <a:pt x="26392" y="25645"/>
                    <a:pt x="26398" y="25679"/>
                  </a:cubicBezTo>
                  <a:cubicBezTo>
                    <a:pt x="26389" y="25740"/>
                    <a:pt x="26330" y="25764"/>
                    <a:pt x="26273" y="25773"/>
                  </a:cubicBezTo>
                  <a:lnTo>
                    <a:pt x="26274" y="25771"/>
                  </a:lnTo>
                  <a:lnTo>
                    <a:pt x="26274" y="25771"/>
                  </a:lnTo>
                  <a:cubicBezTo>
                    <a:pt x="26270" y="25772"/>
                    <a:pt x="26267" y="25772"/>
                    <a:pt x="26263" y="25772"/>
                  </a:cubicBezTo>
                  <a:cubicBezTo>
                    <a:pt x="26222" y="25772"/>
                    <a:pt x="26190" y="25736"/>
                    <a:pt x="26199" y="25700"/>
                  </a:cubicBezTo>
                  <a:cubicBezTo>
                    <a:pt x="26214" y="25646"/>
                    <a:pt x="26267" y="25618"/>
                    <a:pt x="26331" y="25618"/>
                  </a:cubicBezTo>
                  <a:close/>
                  <a:moveTo>
                    <a:pt x="31460" y="25157"/>
                  </a:moveTo>
                  <a:lnTo>
                    <a:pt x="31461" y="25159"/>
                  </a:lnTo>
                  <a:cubicBezTo>
                    <a:pt x="31534" y="25230"/>
                    <a:pt x="31500" y="25311"/>
                    <a:pt x="31558" y="25378"/>
                  </a:cubicBezTo>
                  <a:cubicBezTo>
                    <a:pt x="31700" y="25541"/>
                    <a:pt x="31694" y="25711"/>
                    <a:pt x="31517" y="25863"/>
                  </a:cubicBezTo>
                  <a:cubicBezTo>
                    <a:pt x="31279" y="25573"/>
                    <a:pt x="31257" y="25368"/>
                    <a:pt x="31460" y="25157"/>
                  </a:cubicBezTo>
                  <a:close/>
                  <a:moveTo>
                    <a:pt x="28971" y="25591"/>
                  </a:moveTo>
                  <a:cubicBezTo>
                    <a:pt x="29022" y="25591"/>
                    <a:pt x="29034" y="25637"/>
                    <a:pt x="29045" y="25679"/>
                  </a:cubicBezTo>
                  <a:cubicBezTo>
                    <a:pt x="29062" y="25745"/>
                    <a:pt x="29146" y="25820"/>
                    <a:pt x="29032" y="25877"/>
                  </a:cubicBezTo>
                  <a:cubicBezTo>
                    <a:pt x="29000" y="25893"/>
                    <a:pt x="28961" y="25915"/>
                    <a:pt x="28924" y="25915"/>
                  </a:cubicBezTo>
                  <a:cubicBezTo>
                    <a:pt x="28911" y="25915"/>
                    <a:pt x="28899" y="25913"/>
                    <a:pt x="28887" y="25906"/>
                  </a:cubicBezTo>
                  <a:cubicBezTo>
                    <a:pt x="28816" y="25864"/>
                    <a:pt x="28824" y="25784"/>
                    <a:pt x="28804" y="25726"/>
                  </a:cubicBezTo>
                  <a:cubicBezTo>
                    <a:pt x="28782" y="25636"/>
                    <a:pt x="28861" y="25624"/>
                    <a:pt x="28925" y="25601"/>
                  </a:cubicBezTo>
                  <a:lnTo>
                    <a:pt x="28925" y="25600"/>
                  </a:lnTo>
                  <a:cubicBezTo>
                    <a:pt x="28943" y="25594"/>
                    <a:pt x="28958" y="25591"/>
                    <a:pt x="28971" y="25591"/>
                  </a:cubicBezTo>
                  <a:close/>
                  <a:moveTo>
                    <a:pt x="16563" y="23882"/>
                  </a:moveTo>
                  <a:lnTo>
                    <a:pt x="16643" y="23885"/>
                  </a:lnTo>
                  <a:cubicBezTo>
                    <a:pt x="16894" y="24411"/>
                    <a:pt x="16869" y="24971"/>
                    <a:pt x="16919" y="25523"/>
                  </a:cubicBezTo>
                  <a:cubicBezTo>
                    <a:pt x="16926" y="25595"/>
                    <a:pt x="16875" y="25698"/>
                    <a:pt x="17016" y="25727"/>
                  </a:cubicBezTo>
                  <a:cubicBezTo>
                    <a:pt x="17033" y="25694"/>
                    <a:pt x="17049" y="25660"/>
                    <a:pt x="17065" y="25626"/>
                  </a:cubicBezTo>
                  <a:lnTo>
                    <a:pt x="17169" y="25693"/>
                  </a:lnTo>
                  <a:cubicBezTo>
                    <a:pt x="17176" y="25745"/>
                    <a:pt x="17170" y="25800"/>
                    <a:pt x="17150" y="25850"/>
                  </a:cubicBezTo>
                  <a:cubicBezTo>
                    <a:pt x="17133" y="25889"/>
                    <a:pt x="17108" y="25905"/>
                    <a:pt x="17075" y="25905"/>
                  </a:cubicBezTo>
                  <a:cubicBezTo>
                    <a:pt x="17060" y="25905"/>
                    <a:pt x="17043" y="25901"/>
                    <a:pt x="17025" y="25895"/>
                  </a:cubicBezTo>
                  <a:lnTo>
                    <a:pt x="17025" y="25733"/>
                  </a:lnTo>
                  <a:cubicBezTo>
                    <a:pt x="16997" y="25726"/>
                    <a:pt x="16976" y="25723"/>
                    <a:pt x="16961" y="25723"/>
                  </a:cubicBezTo>
                  <a:cubicBezTo>
                    <a:pt x="16879" y="25723"/>
                    <a:pt x="16938" y="25809"/>
                    <a:pt x="16925" y="25852"/>
                  </a:cubicBezTo>
                  <a:cubicBezTo>
                    <a:pt x="16910" y="25885"/>
                    <a:pt x="16907" y="25934"/>
                    <a:pt x="16857" y="25934"/>
                  </a:cubicBezTo>
                  <a:cubicBezTo>
                    <a:pt x="16856" y="25934"/>
                    <a:pt x="16855" y="25934"/>
                    <a:pt x="16854" y="25934"/>
                  </a:cubicBezTo>
                  <a:cubicBezTo>
                    <a:pt x="16794" y="25932"/>
                    <a:pt x="16808" y="25880"/>
                    <a:pt x="16807" y="25845"/>
                  </a:cubicBezTo>
                  <a:cubicBezTo>
                    <a:pt x="16782" y="25185"/>
                    <a:pt x="16647" y="24536"/>
                    <a:pt x="16563" y="23882"/>
                  </a:cubicBezTo>
                  <a:close/>
                  <a:moveTo>
                    <a:pt x="26943" y="25700"/>
                  </a:moveTo>
                  <a:cubicBezTo>
                    <a:pt x="26992" y="25700"/>
                    <a:pt x="27007" y="25745"/>
                    <a:pt x="27023" y="25775"/>
                  </a:cubicBezTo>
                  <a:cubicBezTo>
                    <a:pt x="27038" y="25820"/>
                    <a:pt x="27022" y="25845"/>
                    <a:pt x="26990" y="25861"/>
                  </a:cubicBezTo>
                  <a:cubicBezTo>
                    <a:pt x="26928" y="25891"/>
                    <a:pt x="26867" y="25921"/>
                    <a:pt x="26804" y="25947"/>
                  </a:cubicBezTo>
                  <a:cubicBezTo>
                    <a:pt x="26780" y="25957"/>
                    <a:pt x="26754" y="25971"/>
                    <a:pt x="26730" y="25971"/>
                  </a:cubicBezTo>
                  <a:cubicBezTo>
                    <a:pt x="26709" y="25971"/>
                    <a:pt x="26690" y="25961"/>
                    <a:pt x="26676" y="25929"/>
                  </a:cubicBezTo>
                  <a:cubicBezTo>
                    <a:pt x="26658" y="25887"/>
                    <a:pt x="26636" y="25838"/>
                    <a:pt x="26691" y="25806"/>
                  </a:cubicBezTo>
                  <a:cubicBezTo>
                    <a:pt x="26758" y="25769"/>
                    <a:pt x="26828" y="25736"/>
                    <a:pt x="26899" y="25710"/>
                  </a:cubicBezTo>
                  <a:cubicBezTo>
                    <a:pt x="26916" y="25703"/>
                    <a:pt x="26930" y="25700"/>
                    <a:pt x="26943" y="25700"/>
                  </a:cubicBezTo>
                  <a:close/>
                  <a:moveTo>
                    <a:pt x="28580" y="25688"/>
                  </a:moveTo>
                  <a:cubicBezTo>
                    <a:pt x="28681" y="25781"/>
                    <a:pt x="28701" y="25859"/>
                    <a:pt x="28722" y="25937"/>
                  </a:cubicBezTo>
                  <a:cubicBezTo>
                    <a:pt x="28729" y="25966"/>
                    <a:pt x="28716" y="25995"/>
                    <a:pt x="28674" y="26004"/>
                  </a:cubicBezTo>
                  <a:cubicBezTo>
                    <a:pt x="28669" y="26005"/>
                    <a:pt x="28665" y="26006"/>
                    <a:pt x="28660" y="26006"/>
                  </a:cubicBezTo>
                  <a:cubicBezTo>
                    <a:pt x="28636" y="26006"/>
                    <a:pt x="28617" y="25993"/>
                    <a:pt x="28611" y="25976"/>
                  </a:cubicBezTo>
                  <a:cubicBezTo>
                    <a:pt x="28587" y="25894"/>
                    <a:pt x="28517" y="25815"/>
                    <a:pt x="28580" y="25688"/>
                  </a:cubicBezTo>
                  <a:close/>
                  <a:moveTo>
                    <a:pt x="29955" y="25746"/>
                  </a:moveTo>
                  <a:cubicBezTo>
                    <a:pt x="30049" y="25746"/>
                    <a:pt x="30033" y="25835"/>
                    <a:pt x="30057" y="25889"/>
                  </a:cubicBezTo>
                  <a:lnTo>
                    <a:pt x="30058" y="25891"/>
                  </a:lnTo>
                  <a:cubicBezTo>
                    <a:pt x="30091" y="25965"/>
                    <a:pt x="30046" y="26003"/>
                    <a:pt x="29951" y="26025"/>
                  </a:cubicBezTo>
                  <a:cubicBezTo>
                    <a:pt x="29845" y="26022"/>
                    <a:pt x="29877" y="25929"/>
                    <a:pt x="29852" y="25876"/>
                  </a:cubicBezTo>
                  <a:cubicBezTo>
                    <a:pt x="29820" y="25807"/>
                    <a:pt x="29862" y="25749"/>
                    <a:pt x="29944" y="25746"/>
                  </a:cubicBezTo>
                  <a:cubicBezTo>
                    <a:pt x="29948" y="25746"/>
                    <a:pt x="29951" y="25746"/>
                    <a:pt x="29955" y="25746"/>
                  </a:cubicBezTo>
                  <a:close/>
                  <a:moveTo>
                    <a:pt x="16361" y="25729"/>
                  </a:moveTo>
                  <a:lnTo>
                    <a:pt x="16361" y="25729"/>
                  </a:lnTo>
                  <a:cubicBezTo>
                    <a:pt x="16744" y="25794"/>
                    <a:pt x="16735" y="25828"/>
                    <a:pt x="16682" y="26063"/>
                  </a:cubicBezTo>
                  <a:cubicBezTo>
                    <a:pt x="16281" y="25958"/>
                    <a:pt x="16315" y="25995"/>
                    <a:pt x="16361" y="25729"/>
                  </a:cubicBezTo>
                  <a:close/>
                  <a:moveTo>
                    <a:pt x="3881" y="26057"/>
                  </a:moveTo>
                  <a:cubicBezTo>
                    <a:pt x="3881" y="26069"/>
                    <a:pt x="3868" y="26082"/>
                    <a:pt x="3861" y="26092"/>
                  </a:cubicBezTo>
                  <a:cubicBezTo>
                    <a:pt x="3868" y="26081"/>
                    <a:pt x="3881" y="26069"/>
                    <a:pt x="3881" y="26057"/>
                  </a:cubicBezTo>
                  <a:close/>
                  <a:moveTo>
                    <a:pt x="26468" y="25923"/>
                  </a:moveTo>
                  <a:cubicBezTo>
                    <a:pt x="26528" y="25923"/>
                    <a:pt x="26524" y="25980"/>
                    <a:pt x="26546" y="26016"/>
                  </a:cubicBezTo>
                  <a:cubicBezTo>
                    <a:pt x="26541" y="26091"/>
                    <a:pt x="26474" y="26111"/>
                    <a:pt x="26406" y="26118"/>
                  </a:cubicBezTo>
                  <a:cubicBezTo>
                    <a:pt x="26403" y="26119"/>
                    <a:pt x="26400" y="26119"/>
                    <a:pt x="26397" y="26119"/>
                  </a:cubicBezTo>
                  <a:cubicBezTo>
                    <a:pt x="26348" y="26119"/>
                    <a:pt x="26342" y="26073"/>
                    <a:pt x="26335" y="26041"/>
                  </a:cubicBezTo>
                  <a:cubicBezTo>
                    <a:pt x="26313" y="25960"/>
                    <a:pt x="26382" y="25934"/>
                    <a:pt x="26453" y="25925"/>
                  </a:cubicBezTo>
                  <a:lnTo>
                    <a:pt x="26453" y="25924"/>
                  </a:lnTo>
                  <a:cubicBezTo>
                    <a:pt x="26459" y="25923"/>
                    <a:pt x="26463" y="25923"/>
                    <a:pt x="26468" y="25923"/>
                  </a:cubicBezTo>
                  <a:close/>
                  <a:moveTo>
                    <a:pt x="27099" y="26034"/>
                  </a:moveTo>
                  <a:cubicBezTo>
                    <a:pt x="27111" y="26034"/>
                    <a:pt x="27124" y="26039"/>
                    <a:pt x="27135" y="26052"/>
                  </a:cubicBezTo>
                  <a:cubicBezTo>
                    <a:pt x="27150" y="26071"/>
                    <a:pt x="27103" y="26091"/>
                    <a:pt x="27075" y="26102"/>
                  </a:cubicBezTo>
                  <a:cubicBezTo>
                    <a:pt x="27058" y="26111"/>
                    <a:pt x="27039" y="26125"/>
                    <a:pt x="27022" y="26125"/>
                  </a:cubicBezTo>
                  <a:cubicBezTo>
                    <a:pt x="27011" y="26125"/>
                    <a:pt x="27001" y="26120"/>
                    <a:pt x="26992" y="26105"/>
                  </a:cubicBezTo>
                  <a:cubicBezTo>
                    <a:pt x="26981" y="26089"/>
                    <a:pt x="27013" y="26073"/>
                    <a:pt x="27038" y="26070"/>
                  </a:cubicBezTo>
                  <a:lnTo>
                    <a:pt x="27039" y="26069"/>
                  </a:lnTo>
                  <a:cubicBezTo>
                    <a:pt x="27056" y="26049"/>
                    <a:pt x="27078" y="26034"/>
                    <a:pt x="27099" y="26034"/>
                  </a:cubicBezTo>
                  <a:close/>
                  <a:moveTo>
                    <a:pt x="13808" y="25658"/>
                  </a:moveTo>
                  <a:lnTo>
                    <a:pt x="13808" y="25658"/>
                  </a:lnTo>
                  <a:cubicBezTo>
                    <a:pt x="13802" y="25849"/>
                    <a:pt x="13829" y="25995"/>
                    <a:pt x="13772" y="26163"/>
                  </a:cubicBezTo>
                  <a:lnTo>
                    <a:pt x="13772" y="26163"/>
                  </a:lnTo>
                  <a:cubicBezTo>
                    <a:pt x="13663" y="25979"/>
                    <a:pt x="13670" y="25855"/>
                    <a:pt x="13808" y="25658"/>
                  </a:cubicBezTo>
                  <a:close/>
                  <a:moveTo>
                    <a:pt x="29601" y="25899"/>
                  </a:moveTo>
                  <a:cubicBezTo>
                    <a:pt x="29692" y="26102"/>
                    <a:pt x="29691" y="26099"/>
                    <a:pt x="29541" y="26149"/>
                  </a:cubicBezTo>
                  <a:lnTo>
                    <a:pt x="29541" y="26152"/>
                  </a:lnTo>
                  <a:cubicBezTo>
                    <a:pt x="29511" y="26162"/>
                    <a:pt x="29485" y="26168"/>
                    <a:pt x="29463" y="26168"/>
                  </a:cubicBezTo>
                  <a:cubicBezTo>
                    <a:pt x="29426" y="26168"/>
                    <a:pt x="29399" y="26150"/>
                    <a:pt x="29381" y="26099"/>
                  </a:cubicBezTo>
                  <a:cubicBezTo>
                    <a:pt x="29342" y="25991"/>
                    <a:pt x="29348" y="25983"/>
                    <a:pt x="29601" y="25899"/>
                  </a:cubicBezTo>
                  <a:close/>
                  <a:moveTo>
                    <a:pt x="26915" y="26124"/>
                  </a:moveTo>
                  <a:cubicBezTo>
                    <a:pt x="26922" y="26134"/>
                    <a:pt x="26928" y="26143"/>
                    <a:pt x="26931" y="26154"/>
                  </a:cubicBezTo>
                  <a:lnTo>
                    <a:pt x="26933" y="26154"/>
                  </a:lnTo>
                  <a:cubicBezTo>
                    <a:pt x="26933" y="26158"/>
                    <a:pt x="26921" y="26164"/>
                    <a:pt x="26915" y="26168"/>
                  </a:cubicBezTo>
                  <a:cubicBezTo>
                    <a:pt x="26909" y="26160"/>
                    <a:pt x="26903" y="26149"/>
                    <a:pt x="26898" y="26139"/>
                  </a:cubicBezTo>
                  <a:cubicBezTo>
                    <a:pt x="26898" y="26135"/>
                    <a:pt x="26909" y="26129"/>
                    <a:pt x="26915" y="26124"/>
                  </a:cubicBezTo>
                  <a:close/>
                  <a:moveTo>
                    <a:pt x="26817" y="26177"/>
                  </a:moveTo>
                  <a:lnTo>
                    <a:pt x="26834" y="26190"/>
                  </a:lnTo>
                  <a:lnTo>
                    <a:pt x="26817" y="26205"/>
                  </a:lnTo>
                  <a:lnTo>
                    <a:pt x="26801" y="26198"/>
                  </a:lnTo>
                  <a:lnTo>
                    <a:pt x="26817" y="26177"/>
                  </a:lnTo>
                  <a:close/>
                  <a:moveTo>
                    <a:pt x="25977" y="25769"/>
                  </a:moveTo>
                  <a:cubicBezTo>
                    <a:pt x="25997" y="25769"/>
                    <a:pt x="26016" y="25781"/>
                    <a:pt x="26034" y="25814"/>
                  </a:cubicBezTo>
                  <a:cubicBezTo>
                    <a:pt x="26068" y="25883"/>
                    <a:pt x="26011" y="25909"/>
                    <a:pt x="25958" y="25938"/>
                  </a:cubicBezTo>
                  <a:cubicBezTo>
                    <a:pt x="25883" y="25977"/>
                    <a:pt x="25805" y="26014"/>
                    <a:pt x="25731" y="26052"/>
                  </a:cubicBezTo>
                  <a:cubicBezTo>
                    <a:pt x="25633" y="26103"/>
                    <a:pt x="25537" y="26154"/>
                    <a:pt x="25417" y="26218"/>
                  </a:cubicBezTo>
                  <a:cubicBezTo>
                    <a:pt x="25426" y="26050"/>
                    <a:pt x="25502" y="25963"/>
                    <a:pt x="25651" y="25914"/>
                  </a:cubicBezTo>
                  <a:cubicBezTo>
                    <a:pt x="25733" y="25887"/>
                    <a:pt x="25804" y="25839"/>
                    <a:pt x="25885" y="25808"/>
                  </a:cubicBezTo>
                  <a:cubicBezTo>
                    <a:pt x="25914" y="25797"/>
                    <a:pt x="25946" y="25769"/>
                    <a:pt x="25977" y="25769"/>
                  </a:cubicBezTo>
                  <a:close/>
                  <a:moveTo>
                    <a:pt x="28404" y="25798"/>
                  </a:moveTo>
                  <a:cubicBezTo>
                    <a:pt x="28433" y="25857"/>
                    <a:pt x="28446" y="25894"/>
                    <a:pt x="28466" y="25927"/>
                  </a:cubicBezTo>
                  <a:cubicBezTo>
                    <a:pt x="28526" y="26022"/>
                    <a:pt x="28501" y="26079"/>
                    <a:pt x="28377" y="26116"/>
                  </a:cubicBezTo>
                  <a:cubicBezTo>
                    <a:pt x="28253" y="26153"/>
                    <a:pt x="28136" y="26206"/>
                    <a:pt x="28027" y="26247"/>
                  </a:cubicBezTo>
                  <a:cubicBezTo>
                    <a:pt x="27953" y="26211"/>
                    <a:pt x="27964" y="26158"/>
                    <a:pt x="27942" y="26118"/>
                  </a:cubicBezTo>
                  <a:cubicBezTo>
                    <a:pt x="27892" y="26033"/>
                    <a:pt x="27917" y="25976"/>
                    <a:pt x="28024" y="25940"/>
                  </a:cubicBezTo>
                  <a:cubicBezTo>
                    <a:pt x="28145" y="25900"/>
                    <a:pt x="28264" y="25851"/>
                    <a:pt x="28403" y="25799"/>
                  </a:cubicBezTo>
                  <a:lnTo>
                    <a:pt x="28404" y="25798"/>
                  </a:lnTo>
                  <a:close/>
                  <a:moveTo>
                    <a:pt x="29137" y="26062"/>
                  </a:moveTo>
                  <a:cubicBezTo>
                    <a:pt x="29221" y="26062"/>
                    <a:pt x="29195" y="26152"/>
                    <a:pt x="29235" y="26201"/>
                  </a:cubicBezTo>
                  <a:cubicBezTo>
                    <a:pt x="29217" y="26292"/>
                    <a:pt x="29121" y="26306"/>
                    <a:pt x="29041" y="26312"/>
                  </a:cubicBezTo>
                  <a:cubicBezTo>
                    <a:pt x="29037" y="26313"/>
                    <a:pt x="29033" y="26313"/>
                    <a:pt x="29029" y="26313"/>
                  </a:cubicBezTo>
                  <a:cubicBezTo>
                    <a:pt x="28943" y="26313"/>
                    <a:pt x="28950" y="26229"/>
                    <a:pt x="28944" y="26183"/>
                  </a:cubicBezTo>
                  <a:cubicBezTo>
                    <a:pt x="28933" y="26078"/>
                    <a:pt x="29049" y="26070"/>
                    <a:pt x="29126" y="26063"/>
                  </a:cubicBezTo>
                  <a:cubicBezTo>
                    <a:pt x="29130" y="26062"/>
                    <a:pt x="29134" y="26062"/>
                    <a:pt x="29137" y="26062"/>
                  </a:cubicBezTo>
                  <a:close/>
                  <a:moveTo>
                    <a:pt x="14114" y="26328"/>
                  </a:moveTo>
                  <a:cubicBezTo>
                    <a:pt x="14117" y="26329"/>
                    <a:pt x="14119" y="26331"/>
                    <a:pt x="14119" y="26334"/>
                  </a:cubicBezTo>
                  <a:lnTo>
                    <a:pt x="14119" y="26334"/>
                  </a:lnTo>
                  <a:cubicBezTo>
                    <a:pt x="14119" y="26331"/>
                    <a:pt x="14117" y="26330"/>
                    <a:pt x="14114" y="26329"/>
                  </a:cubicBezTo>
                  <a:lnTo>
                    <a:pt x="14114" y="26328"/>
                  </a:lnTo>
                  <a:close/>
                  <a:moveTo>
                    <a:pt x="14046" y="26343"/>
                  </a:moveTo>
                  <a:cubicBezTo>
                    <a:pt x="14044" y="26349"/>
                    <a:pt x="14046" y="26355"/>
                    <a:pt x="14047" y="26360"/>
                  </a:cubicBezTo>
                  <a:lnTo>
                    <a:pt x="14047" y="26360"/>
                  </a:lnTo>
                  <a:cubicBezTo>
                    <a:pt x="14046" y="26355"/>
                    <a:pt x="14044" y="26349"/>
                    <a:pt x="14044" y="26344"/>
                  </a:cubicBezTo>
                  <a:lnTo>
                    <a:pt x="14046" y="26343"/>
                  </a:lnTo>
                  <a:close/>
                  <a:moveTo>
                    <a:pt x="30065" y="26105"/>
                  </a:moveTo>
                  <a:cubicBezTo>
                    <a:pt x="30184" y="26105"/>
                    <a:pt x="30136" y="26211"/>
                    <a:pt x="30166" y="26258"/>
                  </a:cubicBezTo>
                  <a:lnTo>
                    <a:pt x="30166" y="26260"/>
                  </a:lnTo>
                  <a:cubicBezTo>
                    <a:pt x="30190" y="26347"/>
                    <a:pt x="30128" y="26362"/>
                    <a:pt x="30064" y="26369"/>
                  </a:cubicBezTo>
                  <a:cubicBezTo>
                    <a:pt x="30054" y="26371"/>
                    <a:pt x="30045" y="26371"/>
                    <a:pt x="30037" y="26371"/>
                  </a:cubicBezTo>
                  <a:cubicBezTo>
                    <a:pt x="29938" y="26371"/>
                    <a:pt x="29958" y="26289"/>
                    <a:pt x="29941" y="26234"/>
                  </a:cubicBezTo>
                  <a:cubicBezTo>
                    <a:pt x="29920" y="26157"/>
                    <a:pt x="29977" y="26109"/>
                    <a:pt x="30051" y="26105"/>
                  </a:cubicBezTo>
                  <a:cubicBezTo>
                    <a:pt x="30056" y="26105"/>
                    <a:pt x="30060" y="26105"/>
                    <a:pt x="30065" y="26105"/>
                  </a:cubicBezTo>
                  <a:close/>
                  <a:moveTo>
                    <a:pt x="28775" y="26188"/>
                  </a:moveTo>
                  <a:cubicBezTo>
                    <a:pt x="28824" y="26188"/>
                    <a:pt x="28883" y="26270"/>
                    <a:pt x="28882" y="26337"/>
                  </a:cubicBezTo>
                  <a:cubicBezTo>
                    <a:pt x="28878" y="26369"/>
                    <a:pt x="28864" y="26399"/>
                    <a:pt x="28825" y="26399"/>
                  </a:cubicBezTo>
                  <a:cubicBezTo>
                    <a:pt x="28824" y="26399"/>
                    <a:pt x="28824" y="26399"/>
                    <a:pt x="28823" y="26399"/>
                  </a:cubicBezTo>
                  <a:lnTo>
                    <a:pt x="28823" y="26398"/>
                  </a:lnTo>
                  <a:cubicBezTo>
                    <a:pt x="28711" y="26395"/>
                    <a:pt x="28721" y="26315"/>
                    <a:pt x="28710" y="26253"/>
                  </a:cubicBezTo>
                  <a:cubicBezTo>
                    <a:pt x="28705" y="26223"/>
                    <a:pt x="28729" y="26196"/>
                    <a:pt x="28767" y="26189"/>
                  </a:cubicBezTo>
                  <a:cubicBezTo>
                    <a:pt x="28770" y="26188"/>
                    <a:pt x="28773" y="26188"/>
                    <a:pt x="28775" y="26188"/>
                  </a:cubicBezTo>
                  <a:close/>
                  <a:moveTo>
                    <a:pt x="32036" y="25478"/>
                  </a:moveTo>
                  <a:cubicBezTo>
                    <a:pt x="32130" y="25648"/>
                    <a:pt x="32224" y="25818"/>
                    <a:pt x="32318" y="25989"/>
                  </a:cubicBezTo>
                  <a:lnTo>
                    <a:pt x="32318" y="25991"/>
                  </a:lnTo>
                  <a:cubicBezTo>
                    <a:pt x="32356" y="26058"/>
                    <a:pt x="32350" y="26120"/>
                    <a:pt x="32304" y="26184"/>
                  </a:cubicBezTo>
                  <a:cubicBezTo>
                    <a:pt x="32247" y="26260"/>
                    <a:pt x="32197" y="26341"/>
                    <a:pt x="32144" y="26419"/>
                  </a:cubicBezTo>
                  <a:lnTo>
                    <a:pt x="32087" y="26405"/>
                  </a:lnTo>
                  <a:lnTo>
                    <a:pt x="32034" y="26264"/>
                  </a:lnTo>
                  <a:cubicBezTo>
                    <a:pt x="32022" y="26149"/>
                    <a:pt x="31979" y="26044"/>
                    <a:pt x="31921" y="25941"/>
                  </a:cubicBezTo>
                  <a:cubicBezTo>
                    <a:pt x="31832" y="25763"/>
                    <a:pt x="31845" y="25604"/>
                    <a:pt x="32036" y="25478"/>
                  </a:cubicBezTo>
                  <a:close/>
                  <a:moveTo>
                    <a:pt x="16996" y="26025"/>
                  </a:moveTo>
                  <a:cubicBezTo>
                    <a:pt x="16997" y="26025"/>
                    <a:pt x="16999" y="26025"/>
                    <a:pt x="17000" y="26025"/>
                  </a:cubicBezTo>
                  <a:cubicBezTo>
                    <a:pt x="17152" y="26031"/>
                    <a:pt x="17314" y="26152"/>
                    <a:pt x="17315" y="26260"/>
                  </a:cubicBezTo>
                  <a:cubicBezTo>
                    <a:pt x="17315" y="26385"/>
                    <a:pt x="17247" y="26425"/>
                    <a:pt x="17024" y="26432"/>
                  </a:cubicBezTo>
                  <a:cubicBezTo>
                    <a:pt x="17010" y="26433"/>
                    <a:pt x="16996" y="26433"/>
                    <a:pt x="16984" y="26433"/>
                  </a:cubicBezTo>
                  <a:cubicBezTo>
                    <a:pt x="16819" y="26433"/>
                    <a:pt x="16763" y="26396"/>
                    <a:pt x="16758" y="26292"/>
                  </a:cubicBezTo>
                  <a:cubicBezTo>
                    <a:pt x="16753" y="26178"/>
                    <a:pt x="16891" y="26025"/>
                    <a:pt x="16996" y="26025"/>
                  </a:cubicBezTo>
                  <a:close/>
                  <a:moveTo>
                    <a:pt x="16359" y="26098"/>
                  </a:moveTo>
                  <a:cubicBezTo>
                    <a:pt x="16610" y="26122"/>
                    <a:pt x="16610" y="26123"/>
                    <a:pt x="16630" y="26441"/>
                  </a:cubicBezTo>
                  <a:cubicBezTo>
                    <a:pt x="16373" y="26374"/>
                    <a:pt x="16290" y="26405"/>
                    <a:pt x="16359" y="26098"/>
                  </a:cubicBezTo>
                  <a:close/>
                  <a:moveTo>
                    <a:pt x="27741" y="26072"/>
                  </a:moveTo>
                  <a:cubicBezTo>
                    <a:pt x="27866" y="26078"/>
                    <a:pt x="27848" y="26173"/>
                    <a:pt x="27865" y="26236"/>
                  </a:cubicBezTo>
                  <a:cubicBezTo>
                    <a:pt x="27880" y="26294"/>
                    <a:pt x="27857" y="26319"/>
                    <a:pt x="27814" y="26319"/>
                  </a:cubicBezTo>
                  <a:cubicBezTo>
                    <a:pt x="27794" y="26319"/>
                    <a:pt x="27771" y="26314"/>
                    <a:pt x="27746" y="26305"/>
                  </a:cubicBezTo>
                  <a:cubicBezTo>
                    <a:pt x="27725" y="26330"/>
                    <a:pt x="27710" y="26368"/>
                    <a:pt x="27681" y="26376"/>
                  </a:cubicBezTo>
                  <a:cubicBezTo>
                    <a:pt x="27626" y="26393"/>
                    <a:pt x="27568" y="26448"/>
                    <a:pt x="27511" y="26448"/>
                  </a:cubicBezTo>
                  <a:cubicBezTo>
                    <a:pt x="27485" y="26448"/>
                    <a:pt x="27459" y="26437"/>
                    <a:pt x="27433" y="26405"/>
                  </a:cubicBezTo>
                  <a:cubicBezTo>
                    <a:pt x="27394" y="26355"/>
                    <a:pt x="27315" y="26272"/>
                    <a:pt x="27420" y="26203"/>
                  </a:cubicBezTo>
                  <a:cubicBezTo>
                    <a:pt x="27471" y="26168"/>
                    <a:pt x="27522" y="26144"/>
                    <a:pt x="27572" y="26144"/>
                  </a:cubicBezTo>
                  <a:cubicBezTo>
                    <a:pt x="27619" y="26144"/>
                    <a:pt x="27665" y="26166"/>
                    <a:pt x="27708" y="26220"/>
                  </a:cubicBezTo>
                  <a:cubicBezTo>
                    <a:pt x="27686" y="26186"/>
                    <a:pt x="27674" y="26149"/>
                    <a:pt x="27689" y="26114"/>
                  </a:cubicBezTo>
                  <a:lnTo>
                    <a:pt x="27690" y="26113"/>
                  </a:lnTo>
                  <a:cubicBezTo>
                    <a:pt x="27697" y="26096"/>
                    <a:pt x="27724" y="26072"/>
                    <a:pt x="27741" y="26072"/>
                  </a:cubicBezTo>
                  <a:close/>
                  <a:moveTo>
                    <a:pt x="26264" y="26413"/>
                  </a:moveTo>
                  <a:lnTo>
                    <a:pt x="26287" y="26448"/>
                  </a:lnTo>
                  <a:cubicBezTo>
                    <a:pt x="26282" y="26486"/>
                    <a:pt x="26245" y="26487"/>
                    <a:pt x="26214" y="26492"/>
                  </a:cubicBezTo>
                  <a:cubicBezTo>
                    <a:pt x="26207" y="26492"/>
                    <a:pt x="26189" y="26473"/>
                    <a:pt x="26192" y="26463"/>
                  </a:cubicBezTo>
                  <a:cubicBezTo>
                    <a:pt x="26197" y="26429"/>
                    <a:pt x="26236" y="26426"/>
                    <a:pt x="26264" y="26413"/>
                  </a:cubicBezTo>
                  <a:close/>
                  <a:moveTo>
                    <a:pt x="29708" y="26247"/>
                  </a:moveTo>
                  <a:lnTo>
                    <a:pt x="29708" y="26247"/>
                  </a:lnTo>
                  <a:cubicBezTo>
                    <a:pt x="29755" y="26451"/>
                    <a:pt x="29744" y="26468"/>
                    <a:pt x="29613" y="26500"/>
                  </a:cubicBezTo>
                  <a:lnTo>
                    <a:pt x="29613" y="26502"/>
                  </a:lnTo>
                  <a:cubicBezTo>
                    <a:pt x="29594" y="26507"/>
                    <a:pt x="29577" y="26509"/>
                    <a:pt x="29562" y="26509"/>
                  </a:cubicBezTo>
                  <a:cubicBezTo>
                    <a:pt x="29516" y="26509"/>
                    <a:pt x="29487" y="26488"/>
                    <a:pt x="29478" y="26441"/>
                  </a:cubicBezTo>
                  <a:cubicBezTo>
                    <a:pt x="29448" y="26291"/>
                    <a:pt x="29607" y="26317"/>
                    <a:pt x="29708" y="26247"/>
                  </a:cubicBezTo>
                  <a:close/>
                  <a:moveTo>
                    <a:pt x="31210" y="25549"/>
                  </a:moveTo>
                  <a:lnTo>
                    <a:pt x="31210" y="25551"/>
                  </a:lnTo>
                  <a:cubicBezTo>
                    <a:pt x="31467" y="26181"/>
                    <a:pt x="31467" y="25947"/>
                    <a:pt x="31179" y="26543"/>
                  </a:cubicBezTo>
                  <a:cubicBezTo>
                    <a:pt x="31032" y="26197"/>
                    <a:pt x="30864" y="25877"/>
                    <a:pt x="31210" y="25549"/>
                  </a:cubicBezTo>
                  <a:close/>
                  <a:moveTo>
                    <a:pt x="28575" y="26259"/>
                  </a:moveTo>
                  <a:lnTo>
                    <a:pt x="28575" y="26259"/>
                  </a:lnTo>
                  <a:cubicBezTo>
                    <a:pt x="28698" y="26441"/>
                    <a:pt x="28698" y="26442"/>
                    <a:pt x="28514" y="26512"/>
                  </a:cubicBezTo>
                  <a:cubicBezTo>
                    <a:pt x="28424" y="26546"/>
                    <a:pt x="28333" y="26579"/>
                    <a:pt x="28243" y="26612"/>
                  </a:cubicBezTo>
                  <a:cubicBezTo>
                    <a:pt x="28215" y="26622"/>
                    <a:pt x="28188" y="26631"/>
                    <a:pt x="28164" y="26631"/>
                  </a:cubicBezTo>
                  <a:cubicBezTo>
                    <a:pt x="28134" y="26631"/>
                    <a:pt x="28109" y="26617"/>
                    <a:pt x="28090" y="26577"/>
                  </a:cubicBezTo>
                  <a:cubicBezTo>
                    <a:pt x="28063" y="26516"/>
                    <a:pt x="28051" y="26460"/>
                    <a:pt x="28142" y="26426"/>
                  </a:cubicBezTo>
                  <a:cubicBezTo>
                    <a:pt x="28288" y="26372"/>
                    <a:pt x="28432" y="26315"/>
                    <a:pt x="28575" y="26260"/>
                  </a:cubicBezTo>
                  <a:lnTo>
                    <a:pt x="28575" y="26259"/>
                  </a:lnTo>
                  <a:close/>
                  <a:moveTo>
                    <a:pt x="27222" y="26311"/>
                  </a:moveTo>
                  <a:cubicBezTo>
                    <a:pt x="27285" y="26311"/>
                    <a:pt x="27308" y="26378"/>
                    <a:pt x="27338" y="26425"/>
                  </a:cubicBezTo>
                  <a:cubicBezTo>
                    <a:pt x="27371" y="26478"/>
                    <a:pt x="27346" y="26512"/>
                    <a:pt x="27290" y="26530"/>
                  </a:cubicBezTo>
                  <a:cubicBezTo>
                    <a:pt x="27185" y="26565"/>
                    <a:pt x="27094" y="26629"/>
                    <a:pt x="26971" y="26636"/>
                  </a:cubicBezTo>
                  <a:lnTo>
                    <a:pt x="26971" y="26636"/>
                  </a:lnTo>
                  <a:cubicBezTo>
                    <a:pt x="26937" y="26570"/>
                    <a:pt x="26848" y="26500"/>
                    <a:pt x="26924" y="26436"/>
                  </a:cubicBezTo>
                  <a:cubicBezTo>
                    <a:pt x="26996" y="26376"/>
                    <a:pt x="27101" y="26336"/>
                    <a:pt x="27199" y="26313"/>
                  </a:cubicBezTo>
                  <a:cubicBezTo>
                    <a:pt x="27207" y="26311"/>
                    <a:pt x="27215" y="26311"/>
                    <a:pt x="27222" y="26311"/>
                  </a:cubicBezTo>
                  <a:close/>
                  <a:moveTo>
                    <a:pt x="29280" y="26432"/>
                  </a:moveTo>
                  <a:cubicBezTo>
                    <a:pt x="29307" y="26432"/>
                    <a:pt x="29332" y="26459"/>
                    <a:pt x="29343" y="26485"/>
                  </a:cubicBezTo>
                  <a:cubicBezTo>
                    <a:pt x="29354" y="26512"/>
                    <a:pt x="29373" y="26550"/>
                    <a:pt x="29338" y="26568"/>
                  </a:cubicBezTo>
                  <a:cubicBezTo>
                    <a:pt x="29275" y="26601"/>
                    <a:pt x="29212" y="26645"/>
                    <a:pt x="29143" y="26645"/>
                  </a:cubicBezTo>
                  <a:cubicBezTo>
                    <a:pt x="29108" y="26645"/>
                    <a:pt x="29072" y="26634"/>
                    <a:pt x="29033" y="26606"/>
                  </a:cubicBezTo>
                  <a:lnTo>
                    <a:pt x="29033" y="26605"/>
                  </a:lnTo>
                  <a:cubicBezTo>
                    <a:pt x="29027" y="26467"/>
                    <a:pt x="29169" y="26469"/>
                    <a:pt x="29266" y="26435"/>
                  </a:cubicBezTo>
                  <a:cubicBezTo>
                    <a:pt x="29271" y="26433"/>
                    <a:pt x="29276" y="26432"/>
                    <a:pt x="29280" y="26432"/>
                  </a:cubicBezTo>
                  <a:close/>
                  <a:moveTo>
                    <a:pt x="28930" y="26568"/>
                  </a:moveTo>
                  <a:cubicBezTo>
                    <a:pt x="28962" y="26568"/>
                    <a:pt x="28996" y="26583"/>
                    <a:pt x="29030" y="26606"/>
                  </a:cubicBezTo>
                  <a:cubicBezTo>
                    <a:pt x="29024" y="26675"/>
                    <a:pt x="28983" y="26705"/>
                    <a:pt x="28921" y="26705"/>
                  </a:cubicBezTo>
                  <a:cubicBezTo>
                    <a:pt x="28905" y="26705"/>
                    <a:pt x="28889" y="26703"/>
                    <a:pt x="28871" y="26700"/>
                  </a:cubicBezTo>
                  <a:cubicBezTo>
                    <a:pt x="28839" y="26690"/>
                    <a:pt x="28824" y="26653"/>
                    <a:pt x="28839" y="26625"/>
                  </a:cubicBezTo>
                  <a:lnTo>
                    <a:pt x="28839" y="26624"/>
                  </a:lnTo>
                  <a:cubicBezTo>
                    <a:pt x="28867" y="26584"/>
                    <a:pt x="28897" y="26568"/>
                    <a:pt x="28930" y="26568"/>
                  </a:cubicBezTo>
                  <a:close/>
                  <a:moveTo>
                    <a:pt x="16399" y="26487"/>
                  </a:moveTo>
                  <a:cubicBezTo>
                    <a:pt x="16417" y="26487"/>
                    <a:pt x="16438" y="26491"/>
                    <a:pt x="16456" y="26495"/>
                  </a:cubicBezTo>
                  <a:cubicBezTo>
                    <a:pt x="16523" y="26512"/>
                    <a:pt x="16588" y="26532"/>
                    <a:pt x="16650" y="26550"/>
                  </a:cubicBezTo>
                  <a:cubicBezTo>
                    <a:pt x="16662" y="26604"/>
                    <a:pt x="16624" y="26640"/>
                    <a:pt x="16611" y="26683"/>
                  </a:cubicBezTo>
                  <a:cubicBezTo>
                    <a:pt x="16598" y="26688"/>
                    <a:pt x="16591" y="26701"/>
                    <a:pt x="16592" y="26715"/>
                  </a:cubicBezTo>
                  <a:cubicBezTo>
                    <a:pt x="16582" y="26718"/>
                    <a:pt x="16573" y="26719"/>
                    <a:pt x="16565" y="26719"/>
                  </a:cubicBezTo>
                  <a:cubicBezTo>
                    <a:pt x="16504" y="26719"/>
                    <a:pt x="16458" y="26672"/>
                    <a:pt x="16397" y="26665"/>
                  </a:cubicBezTo>
                  <a:lnTo>
                    <a:pt x="16395" y="26665"/>
                  </a:lnTo>
                  <a:cubicBezTo>
                    <a:pt x="16301" y="26655"/>
                    <a:pt x="16335" y="26586"/>
                    <a:pt x="16340" y="26541"/>
                  </a:cubicBezTo>
                  <a:cubicBezTo>
                    <a:pt x="16343" y="26499"/>
                    <a:pt x="16368" y="26487"/>
                    <a:pt x="16399" y="26487"/>
                  </a:cubicBezTo>
                  <a:close/>
                  <a:moveTo>
                    <a:pt x="26112" y="26082"/>
                  </a:moveTo>
                  <a:cubicBezTo>
                    <a:pt x="26132" y="26082"/>
                    <a:pt x="26153" y="26092"/>
                    <a:pt x="26172" y="26120"/>
                  </a:cubicBezTo>
                  <a:cubicBezTo>
                    <a:pt x="26213" y="26181"/>
                    <a:pt x="26204" y="26233"/>
                    <a:pt x="26122" y="26271"/>
                  </a:cubicBezTo>
                  <a:cubicBezTo>
                    <a:pt x="25943" y="26354"/>
                    <a:pt x="25769" y="26442"/>
                    <a:pt x="25590" y="26527"/>
                  </a:cubicBezTo>
                  <a:cubicBezTo>
                    <a:pt x="25461" y="26590"/>
                    <a:pt x="25329" y="26652"/>
                    <a:pt x="25160" y="26732"/>
                  </a:cubicBezTo>
                  <a:cubicBezTo>
                    <a:pt x="25186" y="26596"/>
                    <a:pt x="25236" y="26524"/>
                    <a:pt x="25334" y="26474"/>
                  </a:cubicBezTo>
                  <a:cubicBezTo>
                    <a:pt x="25561" y="26357"/>
                    <a:pt x="25786" y="26237"/>
                    <a:pt x="26015" y="26121"/>
                  </a:cubicBezTo>
                  <a:lnTo>
                    <a:pt x="26015" y="26122"/>
                  </a:lnTo>
                  <a:cubicBezTo>
                    <a:pt x="26045" y="26107"/>
                    <a:pt x="26079" y="26082"/>
                    <a:pt x="26112" y="26082"/>
                  </a:cubicBezTo>
                  <a:close/>
                  <a:moveTo>
                    <a:pt x="26726" y="26519"/>
                  </a:moveTo>
                  <a:cubicBezTo>
                    <a:pt x="26805" y="26538"/>
                    <a:pt x="26820" y="26605"/>
                    <a:pt x="26829" y="26658"/>
                  </a:cubicBezTo>
                  <a:cubicBezTo>
                    <a:pt x="26845" y="26740"/>
                    <a:pt x="26755" y="26759"/>
                    <a:pt x="26691" y="26764"/>
                  </a:cubicBezTo>
                  <a:cubicBezTo>
                    <a:pt x="26687" y="26764"/>
                    <a:pt x="26683" y="26764"/>
                    <a:pt x="26680" y="26764"/>
                  </a:cubicBezTo>
                  <a:cubicBezTo>
                    <a:pt x="26589" y="26764"/>
                    <a:pt x="26593" y="26681"/>
                    <a:pt x="26582" y="26633"/>
                  </a:cubicBezTo>
                  <a:cubicBezTo>
                    <a:pt x="26564" y="26551"/>
                    <a:pt x="26657" y="26545"/>
                    <a:pt x="26726" y="26519"/>
                  </a:cubicBezTo>
                  <a:close/>
                  <a:moveTo>
                    <a:pt x="29744" y="26664"/>
                  </a:moveTo>
                  <a:cubicBezTo>
                    <a:pt x="29750" y="26664"/>
                    <a:pt x="29756" y="26664"/>
                    <a:pt x="29762" y="26664"/>
                  </a:cubicBezTo>
                  <a:cubicBezTo>
                    <a:pt x="29868" y="26669"/>
                    <a:pt x="29832" y="26750"/>
                    <a:pt x="29833" y="26807"/>
                  </a:cubicBezTo>
                  <a:cubicBezTo>
                    <a:pt x="29796" y="26819"/>
                    <a:pt x="29735" y="26797"/>
                    <a:pt x="29730" y="26856"/>
                  </a:cubicBezTo>
                  <a:lnTo>
                    <a:pt x="29730" y="26857"/>
                  </a:lnTo>
                  <a:cubicBezTo>
                    <a:pt x="29723" y="26849"/>
                    <a:pt x="29713" y="26846"/>
                    <a:pt x="29704" y="26846"/>
                  </a:cubicBezTo>
                  <a:cubicBezTo>
                    <a:pt x="29694" y="26846"/>
                    <a:pt x="29685" y="26849"/>
                    <a:pt x="29678" y="26856"/>
                  </a:cubicBezTo>
                  <a:cubicBezTo>
                    <a:pt x="29600" y="26856"/>
                    <a:pt x="29554" y="26821"/>
                    <a:pt x="29572" y="26757"/>
                  </a:cubicBezTo>
                  <a:cubicBezTo>
                    <a:pt x="29592" y="26684"/>
                    <a:pt x="29673" y="26664"/>
                    <a:pt x="29744" y="26664"/>
                  </a:cubicBezTo>
                  <a:close/>
                  <a:moveTo>
                    <a:pt x="31754" y="25890"/>
                  </a:moveTo>
                  <a:cubicBezTo>
                    <a:pt x="31779" y="25890"/>
                    <a:pt x="31802" y="25923"/>
                    <a:pt x="31820" y="25944"/>
                  </a:cubicBezTo>
                  <a:cubicBezTo>
                    <a:pt x="31835" y="26057"/>
                    <a:pt x="31872" y="26166"/>
                    <a:pt x="31930" y="26264"/>
                  </a:cubicBezTo>
                  <a:cubicBezTo>
                    <a:pt x="31934" y="26286"/>
                    <a:pt x="31930" y="26312"/>
                    <a:pt x="31941" y="26331"/>
                  </a:cubicBezTo>
                  <a:cubicBezTo>
                    <a:pt x="32090" y="26563"/>
                    <a:pt x="31961" y="26745"/>
                    <a:pt x="31781" y="26936"/>
                  </a:cubicBezTo>
                  <a:lnTo>
                    <a:pt x="31781" y="26939"/>
                  </a:lnTo>
                  <a:cubicBezTo>
                    <a:pt x="31718" y="26689"/>
                    <a:pt x="31660" y="26455"/>
                    <a:pt x="31600" y="26221"/>
                  </a:cubicBezTo>
                  <a:cubicBezTo>
                    <a:pt x="31568" y="26095"/>
                    <a:pt x="31653" y="26001"/>
                    <a:pt x="31725" y="25908"/>
                  </a:cubicBezTo>
                  <a:cubicBezTo>
                    <a:pt x="31735" y="25895"/>
                    <a:pt x="31745" y="25890"/>
                    <a:pt x="31754" y="25890"/>
                  </a:cubicBezTo>
                  <a:close/>
                  <a:moveTo>
                    <a:pt x="27943" y="26513"/>
                  </a:moveTo>
                  <a:cubicBezTo>
                    <a:pt x="27970" y="26513"/>
                    <a:pt x="27993" y="26525"/>
                    <a:pt x="28007" y="26558"/>
                  </a:cubicBezTo>
                  <a:cubicBezTo>
                    <a:pt x="28032" y="26613"/>
                    <a:pt x="28068" y="26678"/>
                    <a:pt x="27973" y="26712"/>
                  </a:cubicBezTo>
                  <a:cubicBezTo>
                    <a:pt x="27832" y="26760"/>
                    <a:pt x="27705" y="26845"/>
                    <a:pt x="27544" y="26845"/>
                  </a:cubicBezTo>
                  <a:cubicBezTo>
                    <a:pt x="27539" y="26845"/>
                    <a:pt x="27534" y="26845"/>
                    <a:pt x="27528" y="26845"/>
                  </a:cubicBezTo>
                  <a:cubicBezTo>
                    <a:pt x="27446" y="26929"/>
                    <a:pt x="27328" y="26961"/>
                    <a:pt x="27218" y="27008"/>
                  </a:cubicBezTo>
                  <a:cubicBezTo>
                    <a:pt x="27191" y="27019"/>
                    <a:pt x="27167" y="27026"/>
                    <a:pt x="27147" y="27026"/>
                  </a:cubicBezTo>
                  <a:cubicBezTo>
                    <a:pt x="27117" y="27026"/>
                    <a:pt x="27094" y="27011"/>
                    <a:pt x="27075" y="26970"/>
                  </a:cubicBezTo>
                  <a:cubicBezTo>
                    <a:pt x="27050" y="26915"/>
                    <a:pt x="27041" y="26864"/>
                    <a:pt x="27117" y="26839"/>
                  </a:cubicBezTo>
                  <a:lnTo>
                    <a:pt x="27118" y="26839"/>
                  </a:lnTo>
                  <a:cubicBezTo>
                    <a:pt x="27226" y="26805"/>
                    <a:pt x="27315" y="26724"/>
                    <a:pt x="27437" y="26724"/>
                  </a:cubicBezTo>
                  <a:cubicBezTo>
                    <a:pt x="27450" y="26724"/>
                    <a:pt x="27463" y="26725"/>
                    <a:pt x="27477" y="26727"/>
                  </a:cubicBezTo>
                  <a:cubicBezTo>
                    <a:pt x="27584" y="26621"/>
                    <a:pt x="27740" y="26587"/>
                    <a:pt x="27879" y="26529"/>
                  </a:cubicBezTo>
                  <a:cubicBezTo>
                    <a:pt x="27902" y="26519"/>
                    <a:pt x="27923" y="26513"/>
                    <a:pt x="27943" y="26513"/>
                  </a:cubicBezTo>
                  <a:close/>
                  <a:moveTo>
                    <a:pt x="26931" y="26930"/>
                  </a:moveTo>
                  <a:cubicBezTo>
                    <a:pt x="26998" y="26930"/>
                    <a:pt x="26992" y="26997"/>
                    <a:pt x="27024" y="27030"/>
                  </a:cubicBezTo>
                  <a:cubicBezTo>
                    <a:pt x="27000" y="27117"/>
                    <a:pt x="26918" y="27135"/>
                    <a:pt x="26846" y="27146"/>
                  </a:cubicBezTo>
                  <a:lnTo>
                    <a:pt x="26846" y="27144"/>
                  </a:lnTo>
                  <a:cubicBezTo>
                    <a:pt x="26838" y="27146"/>
                    <a:pt x="26832" y="27146"/>
                    <a:pt x="26825" y="27146"/>
                  </a:cubicBezTo>
                  <a:cubicBezTo>
                    <a:pt x="26758" y="27146"/>
                    <a:pt x="26743" y="27086"/>
                    <a:pt x="26743" y="27043"/>
                  </a:cubicBezTo>
                  <a:cubicBezTo>
                    <a:pt x="26743" y="26958"/>
                    <a:pt x="26837" y="26944"/>
                    <a:pt x="26911" y="26932"/>
                  </a:cubicBezTo>
                  <a:cubicBezTo>
                    <a:pt x="26918" y="26930"/>
                    <a:pt x="26925" y="26930"/>
                    <a:pt x="26931" y="26930"/>
                  </a:cubicBezTo>
                  <a:close/>
                  <a:moveTo>
                    <a:pt x="16396" y="26765"/>
                  </a:moveTo>
                  <a:cubicBezTo>
                    <a:pt x="16440" y="26765"/>
                    <a:pt x="16489" y="26794"/>
                    <a:pt x="16537" y="26815"/>
                  </a:cubicBezTo>
                  <a:cubicBezTo>
                    <a:pt x="16521" y="26926"/>
                    <a:pt x="16503" y="27036"/>
                    <a:pt x="16485" y="27148"/>
                  </a:cubicBezTo>
                  <a:lnTo>
                    <a:pt x="16484" y="27148"/>
                  </a:lnTo>
                  <a:cubicBezTo>
                    <a:pt x="16319" y="27124"/>
                    <a:pt x="16306" y="27035"/>
                    <a:pt x="16316" y="26927"/>
                  </a:cubicBezTo>
                  <a:cubicBezTo>
                    <a:pt x="16320" y="26895"/>
                    <a:pt x="16326" y="26853"/>
                    <a:pt x="16306" y="26833"/>
                  </a:cubicBezTo>
                  <a:cubicBezTo>
                    <a:pt x="16331" y="26782"/>
                    <a:pt x="16362" y="26765"/>
                    <a:pt x="16396" y="26765"/>
                  </a:cubicBezTo>
                  <a:close/>
                  <a:moveTo>
                    <a:pt x="26113" y="26485"/>
                  </a:moveTo>
                  <a:cubicBezTo>
                    <a:pt x="26121" y="26485"/>
                    <a:pt x="26130" y="26488"/>
                    <a:pt x="26138" y="26498"/>
                  </a:cubicBezTo>
                  <a:cubicBezTo>
                    <a:pt x="26169" y="26531"/>
                    <a:pt x="26124" y="26538"/>
                    <a:pt x="26102" y="26551"/>
                  </a:cubicBezTo>
                  <a:cubicBezTo>
                    <a:pt x="26016" y="26611"/>
                    <a:pt x="25929" y="26667"/>
                    <a:pt x="25773" y="26693"/>
                  </a:cubicBezTo>
                  <a:cubicBezTo>
                    <a:pt x="25737" y="26766"/>
                    <a:pt x="25662" y="26781"/>
                    <a:pt x="25601" y="26808"/>
                  </a:cubicBezTo>
                  <a:lnTo>
                    <a:pt x="24890" y="27198"/>
                  </a:lnTo>
                  <a:cubicBezTo>
                    <a:pt x="24887" y="27062"/>
                    <a:pt x="24973" y="27011"/>
                    <a:pt x="25066" y="26969"/>
                  </a:cubicBezTo>
                  <a:cubicBezTo>
                    <a:pt x="25221" y="26896"/>
                    <a:pt x="25379" y="26827"/>
                    <a:pt x="25536" y="26758"/>
                  </a:cubicBezTo>
                  <a:lnTo>
                    <a:pt x="25537" y="26758"/>
                  </a:lnTo>
                  <a:cubicBezTo>
                    <a:pt x="25601" y="26707"/>
                    <a:pt x="25674" y="26671"/>
                    <a:pt x="25788" y="26656"/>
                  </a:cubicBezTo>
                  <a:lnTo>
                    <a:pt x="25788" y="26656"/>
                  </a:lnTo>
                  <a:cubicBezTo>
                    <a:pt x="25784" y="26667"/>
                    <a:pt x="25781" y="26678"/>
                    <a:pt x="25776" y="26689"/>
                  </a:cubicBezTo>
                  <a:cubicBezTo>
                    <a:pt x="25854" y="26568"/>
                    <a:pt x="25965" y="26548"/>
                    <a:pt x="26058" y="26508"/>
                  </a:cubicBezTo>
                  <a:cubicBezTo>
                    <a:pt x="26075" y="26500"/>
                    <a:pt x="26094" y="26485"/>
                    <a:pt x="26113" y="26485"/>
                  </a:cubicBezTo>
                  <a:close/>
                  <a:moveTo>
                    <a:pt x="30180" y="26516"/>
                  </a:moveTo>
                  <a:cubicBezTo>
                    <a:pt x="30238" y="26516"/>
                    <a:pt x="30245" y="26573"/>
                    <a:pt x="30248" y="26617"/>
                  </a:cubicBezTo>
                  <a:lnTo>
                    <a:pt x="30248" y="26618"/>
                  </a:lnTo>
                  <a:cubicBezTo>
                    <a:pt x="30256" y="26716"/>
                    <a:pt x="30261" y="26816"/>
                    <a:pt x="30268" y="26941"/>
                  </a:cubicBezTo>
                  <a:cubicBezTo>
                    <a:pt x="30274" y="27007"/>
                    <a:pt x="30285" y="27097"/>
                    <a:pt x="30291" y="27188"/>
                  </a:cubicBezTo>
                  <a:cubicBezTo>
                    <a:pt x="30293" y="27224"/>
                    <a:pt x="30261" y="27243"/>
                    <a:pt x="30227" y="27251"/>
                  </a:cubicBezTo>
                  <a:cubicBezTo>
                    <a:pt x="30219" y="27253"/>
                    <a:pt x="30212" y="27254"/>
                    <a:pt x="30205" y="27254"/>
                  </a:cubicBezTo>
                  <a:cubicBezTo>
                    <a:pt x="30176" y="27254"/>
                    <a:pt x="30154" y="27238"/>
                    <a:pt x="30148" y="27210"/>
                  </a:cubicBezTo>
                  <a:cubicBezTo>
                    <a:pt x="30107" y="27016"/>
                    <a:pt x="30064" y="26821"/>
                    <a:pt x="30031" y="26626"/>
                  </a:cubicBezTo>
                  <a:cubicBezTo>
                    <a:pt x="30018" y="26545"/>
                    <a:pt x="30108" y="26523"/>
                    <a:pt x="30173" y="26517"/>
                  </a:cubicBezTo>
                  <a:cubicBezTo>
                    <a:pt x="30176" y="26517"/>
                    <a:pt x="30178" y="26516"/>
                    <a:pt x="30180" y="26516"/>
                  </a:cubicBezTo>
                  <a:close/>
                  <a:moveTo>
                    <a:pt x="7037" y="25642"/>
                  </a:moveTo>
                  <a:lnTo>
                    <a:pt x="7088" y="25666"/>
                  </a:lnTo>
                  <a:lnTo>
                    <a:pt x="6873" y="26266"/>
                  </a:lnTo>
                  <a:cubicBezTo>
                    <a:pt x="6844" y="26624"/>
                    <a:pt x="6785" y="26977"/>
                    <a:pt x="6619" y="27312"/>
                  </a:cubicBezTo>
                  <a:lnTo>
                    <a:pt x="6618" y="27312"/>
                  </a:lnTo>
                  <a:lnTo>
                    <a:pt x="6546" y="27314"/>
                  </a:lnTo>
                  <a:cubicBezTo>
                    <a:pt x="6612" y="26961"/>
                    <a:pt x="6661" y="26606"/>
                    <a:pt x="6787" y="26264"/>
                  </a:cubicBezTo>
                  <a:cubicBezTo>
                    <a:pt x="6834" y="26044"/>
                    <a:pt x="6920" y="25833"/>
                    <a:pt x="7037" y="25642"/>
                  </a:cubicBezTo>
                  <a:close/>
                  <a:moveTo>
                    <a:pt x="14330" y="27241"/>
                  </a:moveTo>
                  <a:lnTo>
                    <a:pt x="14330" y="27242"/>
                  </a:lnTo>
                  <a:cubicBezTo>
                    <a:pt x="14415" y="27305"/>
                    <a:pt x="14402" y="27375"/>
                    <a:pt x="14371" y="27454"/>
                  </a:cubicBezTo>
                  <a:cubicBezTo>
                    <a:pt x="14231" y="27395"/>
                    <a:pt x="14293" y="27316"/>
                    <a:pt x="14330" y="27241"/>
                  </a:cubicBezTo>
                  <a:close/>
                  <a:moveTo>
                    <a:pt x="29409" y="26772"/>
                  </a:moveTo>
                  <a:cubicBezTo>
                    <a:pt x="29432" y="26772"/>
                    <a:pt x="29453" y="26782"/>
                    <a:pt x="29466" y="26810"/>
                  </a:cubicBezTo>
                  <a:cubicBezTo>
                    <a:pt x="29491" y="26863"/>
                    <a:pt x="29471" y="26896"/>
                    <a:pt x="29408" y="26914"/>
                  </a:cubicBezTo>
                  <a:cubicBezTo>
                    <a:pt x="29247" y="26955"/>
                    <a:pt x="29097" y="27027"/>
                    <a:pt x="28929" y="27047"/>
                  </a:cubicBezTo>
                  <a:cubicBezTo>
                    <a:pt x="28724" y="27140"/>
                    <a:pt x="28516" y="27226"/>
                    <a:pt x="28282" y="27253"/>
                  </a:cubicBezTo>
                  <a:cubicBezTo>
                    <a:pt x="28172" y="27332"/>
                    <a:pt x="28026" y="27341"/>
                    <a:pt x="27906" y="27398"/>
                  </a:cubicBezTo>
                  <a:cubicBezTo>
                    <a:pt x="27847" y="27437"/>
                    <a:pt x="27778" y="27455"/>
                    <a:pt x="27708" y="27469"/>
                  </a:cubicBezTo>
                  <a:cubicBezTo>
                    <a:pt x="27674" y="27458"/>
                    <a:pt x="27646" y="27443"/>
                    <a:pt x="27641" y="27408"/>
                  </a:cubicBezTo>
                  <a:cubicBezTo>
                    <a:pt x="27729" y="27379"/>
                    <a:pt x="27802" y="27319"/>
                    <a:pt x="27904" y="27319"/>
                  </a:cubicBezTo>
                  <a:cubicBezTo>
                    <a:pt x="27906" y="27319"/>
                    <a:pt x="27908" y="27319"/>
                    <a:pt x="27910" y="27319"/>
                  </a:cubicBezTo>
                  <a:cubicBezTo>
                    <a:pt x="28023" y="27261"/>
                    <a:pt x="28131" y="27192"/>
                    <a:pt x="28271" y="27192"/>
                  </a:cubicBezTo>
                  <a:cubicBezTo>
                    <a:pt x="28276" y="27192"/>
                    <a:pt x="28281" y="27192"/>
                    <a:pt x="28285" y="27192"/>
                  </a:cubicBezTo>
                  <a:cubicBezTo>
                    <a:pt x="28474" y="27064"/>
                    <a:pt x="28700" y="27008"/>
                    <a:pt x="28926" y="26952"/>
                  </a:cubicBezTo>
                  <a:cubicBezTo>
                    <a:pt x="29053" y="26865"/>
                    <a:pt x="29215" y="26841"/>
                    <a:pt x="29358" y="26784"/>
                  </a:cubicBezTo>
                  <a:cubicBezTo>
                    <a:pt x="29375" y="26777"/>
                    <a:pt x="29392" y="26772"/>
                    <a:pt x="29409" y="26772"/>
                  </a:cubicBezTo>
                  <a:close/>
                  <a:moveTo>
                    <a:pt x="28680" y="26672"/>
                  </a:moveTo>
                  <a:cubicBezTo>
                    <a:pt x="28728" y="26672"/>
                    <a:pt x="28778" y="26680"/>
                    <a:pt x="28835" y="26690"/>
                  </a:cubicBezTo>
                  <a:cubicBezTo>
                    <a:pt x="28756" y="26804"/>
                    <a:pt x="28618" y="26814"/>
                    <a:pt x="28520" y="26848"/>
                  </a:cubicBezTo>
                  <a:cubicBezTo>
                    <a:pt x="28025" y="27021"/>
                    <a:pt x="27551" y="27225"/>
                    <a:pt x="27081" y="27440"/>
                  </a:cubicBezTo>
                  <a:lnTo>
                    <a:pt x="27081" y="27442"/>
                  </a:lnTo>
                  <a:cubicBezTo>
                    <a:pt x="27059" y="27452"/>
                    <a:pt x="27035" y="27462"/>
                    <a:pt x="27011" y="27473"/>
                  </a:cubicBezTo>
                  <a:cubicBezTo>
                    <a:pt x="26990" y="27481"/>
                    <a:pt x="26969" y="27489"/>
                    <a:pt x="26950" y="27489"/>
                  </a:cubicBezTo>
                  <a:cubicBezTo>
                    <a:pt x="26930" y="27489"/>
                    <a:pt x="26912" y="27481"/>
                    <a:pt x="26899" y="27457"/>
                  </a:cubicBezTo>
                  <a:cubicBezTo>
                    <a:pt x="26875" y="27414"/>
                    <a:pt x="26866" y="27368"/>
                    <a:pt x="26922" y="27336"/>
                  </a:cubicBezTo>
                  <a:cubicBezTo>
                    <a:pt x="26959" y="27313"/>
                    <a:pt x="26999" y="27297"/>
                    <a:pt x="27041" y="27287"/>
                  </a:cubicBezTo>
                  <a:cubicBezTo>
                    <a:pt x="27242" y="27246"/>
                    <a:pt x="27401" y="27128"/>
                    <a:pt x="27593" y="27071"/>
                  </a:cubicBezTo>
                  <a:cubicBezTo>
                    <a:pt x="27792" y="27011"/>
                    <a:pt x="27976" y="26925"/>
                    <a:pt x="28174" y="26859"/>
                  </a:cubicBezTo>
                  <a:cubicBezTo>
                    <a:pt x="28289" y="26821"/>
                    <a:pt x="28409" y="26764"/>
                    <a:pt x="28521" y="26708"/>
                  </a:cubicBezTo>
                  <a:cubicBezTo>
                    <a:pt x="28574" y="26682"/>
                    <a:pt x="28625" y="26672"/>
                    <a:pt x="28680" y="26672"/>
                  </a:cubicBezTo>
                  <a:close/>
                  <a:moveTo>
                    <a:pt x="31479" y="26371"/>
                  </a:moveTo>
                  <a:lnTo>
                    <a:pt x="31479" y="26373"/>
                  </a:lnTo>
                  <a:cubicBezTo>
                    <a:pt x="31712" y="26714"/>
                    <a:pt x="31710" y="27193"/>
                    <a:pt x="31468" y="27505"/>
                  </a:cubicBezTo>
                  <a:cubicBezTo>
                    <a:pt x="31281" y="27122"/>
                    <a:pt x="31160" y="26741"/>
                    <a:pt x="31479" y="26371"/>
                  </a:cubicBezTo>
                  <a:close/>
                  <a:moveTo>
                    <a:pt x="16295" y="27242"/>
                  </a:moveTo>
                  <a:cubicBezTo>
                    <a:pt x="16535" y="27269"/>
                    <a:pt x="16535" y="27269"/>
                    <a:pt x="16540" y="27575"/>
                  </a:cubicBezTo>
                  <a:cubicBezTo>
                    <a:pt x="16195" y="27563"/>
                    <a:pt x="16248" y="27534"/>
                    <a:pt x="16295" y="27242"/>
                  </a:cubicBezTo>
                  <a:close/>
                  <a:moveTo>
                    <a:pt x="13988" y="27500"/>
                  </a:moveTo>
                  <a:cubicBezTo>
                    <a:pt x="14010" y="27500"/>
                    <a:pt x="14030" y="27524"/>
                    <a:pt x="14025" y="27563"/>
                  </a:cubicBezTo>
                  <a:cubicBezTo>
                    <a:pt x="14021" y="27571"/>
                    <a:pt x="14012" y="27603"/>
                    <a:pt x="13997" y="27607"/>
                  </a:cubicBezTo>
                  <a:lnTo>
                    <a:pt x="13997" y="27606"/>
                  </a:lnTo>
                  <a:cubicBezTo>
                    <a:pt x="13992" y="27607"/>
                    <a:pt x="13987" y="27607"/>
                    <a:pt x="13983" y="27607"/>
                  </a:cubicBezTo>
                  <a:cubicBezTo>
                    <a:pt x="13948" y="27607"/>
                    <a:pt x="13945" y="27573"/>
                    <a:pt x="13948" y="27551"/>
                  </a:cubicBezTo>
                  <a:cubicBezTo>
                    <a:pt x="13950" y="27532"/>
                    <a:pt x="13973" y="27500"/>
                    <a:pt x="13988" y="27500"/>
                  </a:cubicBezTo>
                  <a:close/>
                  <a:moveTo>
                    <a:pt x="26370" y="26693"/>
                  </a:moveTo>
                  <a:cubicBezTo>
                    <a:pt x="26431" y="26693"/>
                    <a:pt x="26472" y="26735"/>
                    <a:pt x="26471" y="26802"/>
                  </a:cubicBezTo>
                  <a:cubicBezTo>
                    <a:pt x="26478" y="26867"/>
                    <a:pt x="26427" y="26885"/>
                    <a:pt x="26380" y="26905"/>
                  </a:cubicBezTo>
                  <a:cubicBezTo>
                    <a:pt x="26199" y="26988"/>
                    <a:pt x="26017" y="27065"/>
                    <a:pt x="25839" y="27152"/>
                  </a:cubicBezTo>
                  <a:cubicBezTo>
                    <a:pt x="25476" y="27328"/>
                    <a:pt x="25116" y="27508"/>
                    <a:pt x="24755" y="27685"/>
                  </a:cubicBezTo>
                  <a:cubicBezTo>
                    <a:pt x="24726" y="27699"/>
                    <a:pt x="24697" y="27726"/>
                    <a:pt x="24664" y="27726"/>
                  </a:cubicBezTo>
                  <a:cubicBezTo>
                    <a:pt x="24649" y="27726"/>
                    <a:pt x="24633" y="27720"/>
                    <a:pt x="24617" y="27704"/>
                  </a:cubicBezTo>
                  <a:cubicBezTo>
                    <a:pt x="24569" y="27662"/>
                    <a:pt x="24613" y="27620"/>
                    <a:pt x="24634" y="27581"/>
                  </a:cubicBezTo>
                  <a:cubicBezTo>
                    <a:pt x="24661" y="27530"/>
                    <a:pt x="24712" y="27499"/>
                    <a:pt x="24766" y="27471"/>
                  </a:cubicBezTo>
                  <a:cubicBezTo>
                    <a:pt x="25272" y="27219"/>
                    <a:pt x="25776" y="26965"/>
                    <a:pt x="26283" y="26715"/>
                  </a:cubicBezTo>
                  <a:lnTo>
                    <a:pt x="26285" y="26715"/>
                  </a:lnTo>
                  <a:cubicBezTo>
                    <a:pt x="26316" y="26700"/>
                    <a:pt x="26344" y="26693"/>
                    <a:pt x="26370" y="26693"/>
                  </a:cubicBezTo>
                  <a:close/>
                  <a:moveTo>
                    <a:pt x="6905" y="27167"/>
                  </a:moveTo>
                  <a:cubicBezTo>
                    <a:pt x="7009" y="27329"/>
                    <a:pt x="7096" y="27459"/>
                    <a:pt x="7180" y="27591"/>
                  </a:cubicBezTo>
                  <a:cubicBezTo>
                    <a:pt x="7190" y="27606"/>
                    <a:pt x="7190" y="27625"/>
                    <a:pt x="7179" y="27639"/>
                  </a:cubicBezTo>
                  <a:cubicBezTo>
                    <a:pt x="7234" y="27639"/>
                    <a:pt x="7263" y="27672"/>
                    <a:pt x="7278" y="27716"/>
                  </a:cubicBezTo>
                  <a:cubicBezTo>
                    <a:pt x="7287" y="27742"/>
                    <a:pt x="7258" y="27763"/>
                    <a:pt x="7243" y="27764"/>
                  </a:cubicBezTo>
                  <a:cubicBezTo>
                    <a:pt x="7239" y="27764"/>
                    <a:pt x="7234" y="27764"/>
                    <a:pt x="7230" y="27764"/>
                  </a:cubicBezTo>
                  <a:cubicBezTo>
                    <a:pt x="7178" y="27764"/>
                    <a:pt x="7155" y="27730"/>
                    <a:pt x="7141" y="27689"/>
                  </a:cubicBezTo>
                  <a:cubicBezTo>
                    <a:pt x="7137" y="27677"/>
                    <a:pt x="7140" y="27665"/>
                    <a:pt x="7148" y="27656"/>
                  </a:cubicBezTo>
                  <a:lnTo>
                    <a:pt x="7148" y="27656"/>
                  </a:lnTo>
                  <a:cubicBezTo>
                    <a:pt x="7143" y="27657"/>
                    <a:pt x="7137" y="27657"/>
                    <a:pt x="7132" y="27657"/>
                  </a:cubicBezTo>
                  <a:cubicBezTo>
                    <a:pt x="7118" y="27657"/>
                    <a:pt x="7104" y="27653"/>
                    <a:pt x="7092" y="27644"/>
                  </a:cubicBezTo>
                  <a:cubicBezTo>
                    <a:pt x="7027" y="27595"/>
                    <a:pt x="6998" y="27501"/>
                    <a:pt x="6892" y="27501"/>
                  </a:cubicBezTo>
                  <a:cubicBezTo>
                    <a:pt x="6877" y="27501"/>
                    <a:pt x="6861" y="27503"/>
                    <a:pt x="6844" y="27507"/>
                  </a:cubicBezTo>
                  <a:cubicBezTo>
                    <a:pt x="6842" y="27507"/>
                    <a:pt x="6841" y="27507"/>
                    <a:pt x="6840" y="27507"/>
                  </a:cubicBezTo>
                  <a:cubicBezTo>
                    <a:pt x="6818" y="27507"/>
                    <a:pt x="6814" y="27459"/>
                    <a:pt x="6823" y="27430"/>
                  </a:cubicBezTo>
                  <a:lnTo>
                    <a:pt x="6823" y="27430"/>
                  </a:lnTo>
                  <a:lnTo>
                    <a:pt x="6821" y="27431"/>
                  </a:lnTo>
                  <a:cubicBezTo>
                    <a:pt x="6846" y="27354"/>
                    <a:pt x="6871" y="27275"/>
                    <a:pt x="6905" y="27167"/>
                  </a:cubicBezTo>
                  <a:close/>
                  <a:moveTo>
                    <a:pt x="30274" y="27364"/>
                  </a:moveTo>
                  <a:cubicBezTo>
                    <a:pt x="30309" y="27364"/>
                    <a:pt x="30321" y="27391"/>
                    <a:pt x="30327" y="27419"/>
                  </a:cubicBezTo>
                  <a:lnTo>
                    <a:pt x="30327" y="27421"/>
                  </a:lnTo>
                  <a:cubicBezTo>
                    <a:pt x="30344" y="27511"/>
                    <a:pt x="30362" y="27599"/>
                    <a:pt x="30378" y="27679"/>
                  </a:cubicBezTo>
                  <a:cubicBezTo>
                    <a:pt x="30373" y="27725"/>
                    <a:pt x="30381" y="27766"/>
                    <a:pt x="30319" y="27773"/>
                  </a:cubicBezTo>
                  <a:cubicBezTo>
                    <a:pt x="30315" y="27774"/>
                    <a:pt x="30310" y="27774"/>
                    <a:pt x="30306" y="27774"/>
                  </a:cubicBezTo>
                  <a:cubicBezTo>
                    <a:pt x="30259" y="27774"/>
                    <a:pt x="30243" y="27741"/>
                    <a:pt x="30235" y="27707"/>
                  </a:cubicBezTo>
                  <a:cubicBezTo>
                    <a:pt x="30215" y="27619"/>
                    <a:pt x="30199" y="27530"/>
                    <a:pt x="30189" y="27440"/>
                  </a:cubicBezTo>
                  <a:cubicBezTo>
                    <a:pt x="30185" y="27402"/>
                    <a:pt x="30211" y="27367"/>
                    <a:pt x="30265" y="27364"/>
                  </a:cubicBezTo>
                  <a:cubicBezTo>
                    <a:pt x="30268" y="27364"/>
                    <a:pt x="30271" y="27364"/>
                    <a:pt x="30274" y="27364"/>
                  </a:cubicBezTo>
                  <a:close/>
                  <a:moveTo>
                    <a:pt x="14332" y="27672"/>
                  </a:moveTo>
                  <a:cubicBezTo>
                    <a:pt x="14347" y="27672"/>
                    <a:pt x="14361" y="27677"/>
                    <a:pt x="14371" y="27688"/>
                  </a:cubicBezTo>
                  <a:cubicBezTo>
                    <a:pt x="14409" y="27759"/>
                    <a:pt x="14367" y="27796"/>
                    <a:pt x="14293" y="27817"/>
                  </a:cubicBezTo>
                  <a:cubicBezTo>
                    <a:pt x="14290" y="27811"/>
                    <a:pt x="14289" y="27807"/>
                    <a:pt x="14289" y="27801"/>
                  </a:cubicBezTo>
                  <a:cubicBezTo>
                    <a:pt x="14284" y="27753"/>
                    <a:pt x="14237" y="27696"/>
                    <a:pt x="14327" y="27672"/>
                  </a:cubicBezTo>
                  <a:cubicBezTo>
                    <a:pt x="14329" y="27672"/>
                    <a:pt x="14331" y="27672"/>
                    <a:pt x="14332" y="27672"/>
                  </a:cubicBezTo>
                  <a:close/>
                  <a:moveTo>
                    <a:pt x="13936" y="27767"/>
                  </a:moveTo>
                  <a:cubicBezTo>
                    <a:pt x="13940" y="27767"/>
                    <a:pt x="13944" y="27768"/>
                    <a:pt x="13948" y="27769"/>
                  </a:cubicBezTo>
                  <a:lnTo>
                    <a:pt x="13949" y="27769"/>
                  </a:lnTo>
                  <a:cubicBezTo>
                    <a:pt x="13973" y="27771"/>
                    <a:pt x="13988" y="27795"/>
                    <a:pt x="13980" y="27817"/>
                  </a:cubicBezTo>
                  <a:cubicBezTo>
                    <a:pt x="13976" y="27843"/>
                    <a:pt x="13964" y="27863"/>
                    <a:pt x="13937" y="27863"/>
                  </a:cubicBezTo>
                  <a:cubicBezTo>
                    <a:pt x="13932" y="27863"/>
                    <a:pt x="13925" y="27862"/>
                    <a:pt x="13918" y="27860"/>
                  </a:cubicBezTo>
                  <a:cubicBezTo>
                    <a:pt x="13897" y="27855"/>
                    <a:pt x="13877" y="27840"/>
                    <a:pt x="13883" y="27813"/>
                  </a:cubicBezTo>
                  <a:cubicBezTo>
                    <a:pt x="13886" y="27786"/>
                    <a:pt x="13910" y="27767"/>
                    <a:pt x="13936" y="27767"/>
                  </a:cubicBezTo>
                  <a:close/>
                  <a:moveTo>
                    <a:pt x="16057" y="24272"/>
                  </a:moveTo>
                  <a:cubicBezTo>
                    <a:pt x="16157" y="24512"/>
                    <a:pt x="16245" y="24756"/>
                    <a:pt x="16243" y="25013"/>
                  </a:cubicBezTo>
                  <a:cubicBezTo>
                    <a:pt x="16238" y="25619"/>
                    <a:pt x="16223" y="26224"/>
                    <a:pt x="16213" y="26829"/>
                  </a:cubicBezTo>
                  <a:cubicBezTo>
                    <a:pt x="16196" y="27004"/>
                    <a:pt x="16165" y="27179"/>
                    <a:pt x="16166" y="27354"/>
                  </a:cubicBezTo>
                  <a:cubicBezTo>
                    <a:pt x="16166" y="27520"/>
                    <a:pt x="16076" y="27607"/>
                    <a:pt x="15900" y="27644"/>
                  </a:cubicBezTo>
                  <a:cubicBezTo>
                    <a:pt x="15819" y="27744"/>
                    <a:pt x="15687" y="27817"/>
                    <a:pt x="15681" y="27955"/>
                  </a:cubicBezTo>
                  <a:lnTo>
                    <a:pt x="15622" y="27959"/>
                  </a:lnTo>
                  <a:cubicBezTo>
                    <a:pt x="15585" y="27405"/>
                    <a:pt x="15415" y="26879"/>
                    <a:pt x="15174" y="26366"/>
                  </a:cubicBezTo>
                  <a:cubicBezTo>
                    <a:pt x="15020" y="26045"/>
                    <a:pt x="14954" y="25688"/>
                    <a:pt x="14984" y="25334"/>
                  </a:cubicBezTo>
                  <a:lnTo>
                    <a:pt x="14982" y="25334"/>
                  </a:lnTo>
                  <a:cubicBezTo>
                    <a:pt x="14994" y="25188"/>
                    <a:pt x="15042" y="25152"/>
                    <a:pt x="15249" y="25125"/>
                  </a:cubicBezTo>
                  <a:lnTo>
                    <a:pt x="15249" y="25125"/>
                  </a:lnTo>
                  <a:lnTo>
                    <a:pt x="15244" y="25198"/>
                  </a:lnTo>
                  <a:cubicBezTo>
                    <a:pt x="15211" y="25226"/>
                    <a:pt x="15159" y="25246"/>
                    <a:pt x="15195" y="25297"/>
                  </a:cubicBezTo>
                  <a:cubicBezTo>
                    <a:pt x="15186" y="25294"/>
                    <a:pt x="15179" y="25293"/>
                    <a:pt x="15172" y="25293"/>
                  </a:cubicBezTo>
                  <a:cubicBezTo>
                    <a:pt x="15139" y="25293"/>
                    <a:pt x="15131" y="25323"/>
                    <a:pt x="15117" y="25347"/>
                  </a:cubicBezTo>
                  <a:cubicBezTo>
                    <a:pt x="15124" y="25347"/>
                    <a:pt x="15131" y="25348"/>
                    <a:pt x="15137" y="25348"/>
                  </a:cubicBezTo>
                  <a:cubicBezTo>
                    <a:pt x="15172" y="25348"/>
                    <a:pt x="15200" y="25340"/>
                    <a:pt x="15198" y="25298"/>
                  </a:cubicBezTo>
                  <a:lnTo>
                    <a:pt x="15256" y="25296"/>
                  </a:lnTo>
                  <a:cubicBezTo>
                    <a:pt x="15259" y="25295"/>
                    <a:pt x="15263" y="25295"/>
                    <a:pt x="15266" y="25295"/>
                  </a:cubicBezTo>
                  <a:cubicBezTo>
                    <a:pt x="15279" y="25295"/>
                    <a:pt x="15291" y="25298"/>
                    <a:pt x="15302" y="25303"/>
                  </a:cubicBezTo>
                  <a:cubicBezTo>
                    <a:pt x="15321" y="25384"/>
                    <a:pt x="15296" y="25456"/>
                    <a:pt x="15250" y="25526"/>
                  </a:cubicBezTo>
                  <a:cubicBezTo>
                    <a:pt x="15245" y="25527"/>
                    <a:pt x="15241" y="25527"/>
                    <a:pt x="15236" y="25527"/>
                  </a:cubicBezTo>
                  <a:cubicBezTo>
                    <a:pt x="15172" y="25527"/>
                    <a:pt x="15157" y="25457"/>
                    <a:pt x="15099" y="25448"/>
                  </a:cubicBezTo>
                  <a:lnTo>
                    <a:pt x="15099" y="25448"/>
                  </a:lnTo>
                  <a:cubicBezTo>
                    <a:pt x="15167" y="25994"/>
                    <a:pt x="15415" y="26491"/>
                    <a:pt x="15671" y="26986"/>
                  </a:cubicBezTo>
                  <a:cubicBezTo>
                    <a:pt x="15690" y="27086"/>
                    <a:pt x="15698" y="27190"/>
                    <a:pt x="15788" y="27268"/>
                  </a:cubicBezTo>
                  <a:cubicBezTo>
                    <a:pt x="15782" y="27338"/>
                    <a:pt x="15774" y="27407"/>
                    <a:pt x="15853" y="27456"/>
                  </a:cubicBezTo>
                  <a:cubicBezTo>
                    <a:pt x="15825" y="27395"/>
                    <a:pt x="15873" y="27316"/>
                    <a:pt x="15791" y="27269"/>
                  </a:cubicBezTo>
                  <a:cubicBezTo>
                    <a:pt x="15791" y="27137"/>
                    <a:pt x="15776" y="27008"/>
                    <a:pt x="15692" y="26892"/>
                  </a:cubicBezTo>
                  <a:cubicBezTo>
                    <a:pt x="15621" y="26728"/>
                    <a:pt x="15551" y="26565"/>
                    <a:pt x="15478" y="26401"/>
                  </a:cubicBezTo>
                  <a:cubicBezTo>
                    <a:pt x="15387" y="26196"/>
                    <a:pt x="15293" y="25991"/>
                    <a:pt x="15239" y="25774"/>
                  </a:cubicBezTo>
                  <a:cubicBezTo>
                    <a:pt x="15219" y="25691"/>
                    <a:pt x="15232" y="25625"/>
                    <a:pt x="15287" y="25561"/>
                  </a:cubicBezTo>
                  <a:lnTo>
                    <a:pt x="15370" y="25529"/>
                  </a:lnTo>
                  <a:lnTo>
                    <a:pt x="15370" y="25529"/>
                  </a:lnTo>
                  <a:cubicBezTo>
                    <a:pt x="15417" y="25586"/>
                    <a:pt x="15312" y="25652"/>
                    <a:pt x="15384" y="25723"/>
                  </a:cubicBezTo>
                  <a:cubicBezTo>
                    <a:pt x="15508" y="25632"/>
                    <a:pt x="15597" y="25536"/>
                    <a:pt x="15655" y="25417"/>
                  </a:cubicBezTo>
                  <a:lnTo>
                    <a:pt x="15660" y="25411"/>
                  </a:lnTo>
                  <a:cubicBezTo>
                    <a:pt x="15779" y="25360"/>
                    <a:pt x="15809" y="25252"/>
                    <a:pt x="15874" y="25166"/>
                  </a:cubicBezTo>
                  <a:cubicBezTo>
                    <a:pt x="15900" y="25163"/>
                    <a:pt x="15905" y="25147"/>
                    <a:pt x="15908" y="25128"/>
                  </a:cubicBezTo>
                  <a:cubicBezTo>
                    <a:pt x="15917" y="25129"/>
                    <a:pt x="15926" y="25129"/>
                    <a:pt x="15935" y="25129"/>
                  </a:cubicBezTo>
                  <a:cubicBezTo>
                    <a:pt x="15972" y="25129"/>
                    <a:pt x="16005" y="25122"/>
                    <a:pt x="16007" y="25082"/>
                  </a:cubicBezTo>
                  <a:cubicBezTo>
                    <a:pt x="16011" y="25014"/>
                    <a:pt x="16068" y="24957"/>
                    <a:pt x="16052" y="24888"/>
                  </a:cubicBezTo>
                  <a:cubicBezTo>
                    <a:pt x="16012" y="24887"/>
                    <a:pt x="15988" y="24869"/>
                    <a:pt x="15998" y="24835"/>
                  </a:cubicBezTo>
                  <a:cubicBezTo>
                    <a:pt x="16017" y="24772"/>
                    <a:pt x="15971" y="24739"/>
                    <a:pt x="15922" y="24707"/>
                  </a:cubicBezTo>
                  <a:lnTo>
                    <a:pt x="15914" y="24580"/>
                  </a:lnTo>
                  <a:cubicBezTo>
                    <a:pt x="16025" y="24553"/>
                    <a:pt x="15943" y="24509"/>
                    <a:pt x="15926" y="24471"/>
                  </a:cubicBezTo>
                  <a:cubicBezTo>
                    <a:pt x="15966" y="24403"/>
                    <a:pt x="15979" y="24322"/>
                    <a:pt x="16057" y="24272"/>
                  </a:cubicBezTo>
                  <a:close/>
                  <a:moveTo>
                    <a:pt x="14279" y="27827"/>
                  </a:moveTo>
                  <a:lnTo>
                    <a:pt x="14280" y="27828"/>
                  </a:lnTo>
                  <a:cubicBezTo>
                    <a:pt x="14230" y="27885"/>
                    <a:pt x="14302" y="27973"/>
                    <a:pt x="14206" y="28033"/>
                  </a:cubicBezTo>
                  <a:cubicBezTo>
                    <a:pt x="14161" y="27935"/>
                    <a:pt x="14169" y="27866"/>
                    <a:pt x="14279" y="27827"/>
                  </a:cubicBezTo>
                  <a:close/>
                  <a:moveTo>
                    <a:pt x="26558" y="27086"/>
                  </a:moveTo>
                  <a:cubicBezTo>
                    <a:pt x="26586" y="27086"/>
                    <a:pt x="26609" y="27098"/>
                    <a:pt x="26626" y="27134"/>
                  </a:cubicBezTo>
                  <a:cubicBezTo>
                    <a:pt x="26648" y="27182"/>
                    <a:pt x="26650" y="27222"/>
                    <a:pt x="26596" y="27253"/>
                  </a:cubicBezTo>
                  <a:cubicBezTo>
                    <a:pt x="26572" y="27263"/>
                    <a:pt x="26549" y="27273"/>
                    <a:pt x="26524" y="27282"/>
                  </a:cubicBezTo>
                  <a:cubicBezTo>
                    <a:pt x="25945" y="27513"/>
                    <a:pt x="25393" y="27792"/>
                    <a:pt x="24839" y="28065"/>
                  </a:cubicBezTo>
                  <a:cubicBezTo>
                    <a:pt x="24814" y="28074"/>
                    <a:pt x="24789" y="28084"/>
                    <a:pt x="24763" y="28091"/>
                  </a:cubicBezTo>
                  <a:cubicBezTo>
                    <a:pt x="24678" y="28002"/>
                    <a:pt x="24676" y="27937"/>
                    <a:pt x="24809" y="27877"/>
                  </a:cubicBezTo>
                  <a:lnTo>
                    <a:pt x="24809" y="27876"/>
                  </a:lnTo>
                  <a:cubicBezTo>
                    <a:pt x="25350" y="27631"/>
                    <a:pt x="25888" y="27380"/>
                    <a:pt x="26427" y="27130"/>
                  </a:cubicBezTo>
                  <a:cubicBezTo>
                    <a:pt x="26451" y="27119"/>
                    <a:pt x="26474" y="27109"/>
                    <a:pt x="26499" y="27099"/>
                  </a:cubicBezTo>
                  <a:cubicBezTo>
                    <a:pt x="26520" y="27091"/>
                    <a:pt x="26540" y="27086"/>
                    <a:pt x="26558" y="27086"/>
                  </a:cubicBezTo>
                  <a:close/>
                  <a:moveTo>
                    <a:pt x="12826" y="28024"/>
                  </a:moveTo>
                  <a:cubicBezTo>
                    <a:pt x="12869" y="28030"/>
                    <a:pt x="12895" y="28053"/>
                    <a:pt x="12891" y="28086"/>
                  </a:cubicBezTo>
                  <a:cubicBezTo>
                    <a:pt x="12885" y="28131"/>
                    <a:pt x="12845" y="28145"/>
                    <a:pt x="12795" y="28145"/>
                  </a:cubicBezTo>
                  <a:cubicBezTo>
                    <a:pt x="12753" y="28144"/>
                    <a:pt x="12722" y="28129"/>
                    <a:pt x="12732" y="28092"/>
                  </a:cubicBezTo>
                  <a:lnTo>
                    <a:pt x="12733" y="28091"/>
                  </a:lnTo>
                  <a:cubicBezTo>
                    <a:pt x="12743" y="28053"/>
                    <a:pt x="12778" y="28028"/>
                    <a:pt x="12826" y="28024"/>
                  </a:cubicBezTo>
                  <a:close/>
                  <a:moveTo>
                    <a:pt x="30355" y="27906"/>
                  </a:moveTo>
                  <a:cubicBezTo>
                    <a:pt x="30365" y="27906"/>
                    <a:pt x="30376" y="27908"/>
                    <a:pt x="30386" y="27911"/>
                  </a:cubicBezTo>
                  <a:cubicBezTo>
                    <a:pt x="30456" y="27949"/>
                    <a:pt x="30422" y="28019"/>
                    <a:pt x="30442" y="28074"/>
                  </a:cubicBezTo>
                  <a:lnTo>
                    <a:pt x="30442" y="28075"/>
                  </a:lnTo>
                  <a:cubicBezTo>
                    <a:pt x="30442" y="28116"/>
                    <a:pt x="30437" y="28156"/>
                    <a:pt x="30380" y="28161"/>
                  </a:cubicBezTo>
                  <a:cubicBezTo>
                    <a:pt x="30377" y="28161"/>
                    <a:pt x="30374" y="28161"/>
                    <a:pt x="30371" y="28161"/>
                  </a:cubicBezTo>
                  <a:cubicBezTo>
                    <a:pt x="30317" y="28161"/>
                    <a:pt x="30311" y="28119"/>
                    <a:pt x="30310" y="28085"/>
                  </a:cubicBezTo>
                  <a:cubicBezTo>
                    <a:pt x="30310" y="28028"/>
                    <a:pt x="30243" y="27970"/>
                    <a:pt x="30314" y="27916"/>
                  </a:cubicBezTo>
                  <a:cubicBezTo>
                    <a:pt x="30327" y="27909"/>
                    <a:pt x="30341" y="27906"/>
                    <a:pt x="30355" y="27906"/>
                  </a:cubicBezTo>
                  <a:close/>
                  <a:moveTo>
                    <a:pt x="14198" y="28116"/>
                  </a:moveTo>
                  <a:cubicBezTo>
                    <a:pt x="14260" y="28116"/>
                    <a:pt x="14236" y="28167"/>
                    <a:pt x="14246" y="28197"/>
                  </a:cubicBezTo>
                  <a:cubicBezTo>
                    <a:pt x="14230" y="28215"/>
                    <a:pt x="14248" y="28256"/>
                    <a:pt x="14209" y="28256"/>
                  </a:cubicBezTo>
                  <a:cubicBezTo>
                    <a:pt x="14205" y="28256"/>
                    <a:pt x="14200" y="28256"/>
                    <a:pt x="14194" y="28255"/>
                  </a:cubicBezTo>
                  <a:lnTo>
                    <a:pt x="14194" y="28256"/>
                  </a:lnTo>
                  <a:cubicBezTo>
                    <a:pt x="14156" y="28249"/>
                    <a:pt x="14142" y="28218"/>
                    <a:pt x="14143" y="28186"/>
                  </a:cubicBezTo>
                  <a:cubicBezTo>
                    <a:pt x="14143" y="28154"/>
                    <a:pt x="14153" y="28118"/>
                    <a:pt x="14192" y="28116"/>
                  </a:cubicBezTo>
                  <a:cubicBezTo>
                    <a:pt x="14194" y="28116"/>
                    <a:pt x="14196" y="28116"/>
                    <a:pt x="14198" y="28116"/>
                  </a:cubicBezTo>
                  <a:close/>
                  <a:moveTo>
                    <a:pt x="24428" y="28028"/>
                  </a:moveTo>
                  <a:cubicBezTo>
                    <a:pt x="24451" y="28030"/>
                    <a:pt x="24472" y="28043"/>
                    <a:pt x="24485" y="28063"/>
                  </a:cubicBezTo>
                  <a:cubicBezTo>
                    <a:pt x="24508" y="28117"/>
                    <a:pt x="24555" y="28175"/>
                    <a:pt x="24492" y="28231"/>
                  </a:cubicBezTo>
                  <a:cubicBezTo>
                    <a:pt x="24449" y="28272"/>
                    <a:pt x="24391" y="28295"/>
                    <a:pt x="24332" y="28295"/>
                  </a:cubicBezTo>
                  <a:cubicBezTo>
                    <a:pt x="24331" y="28295"/>
                    <a:pt x="24329" y="28295"/>
                    <a:pt x="24328" y="28295"/>
                  </a:cubicBezTo>
                  <a:cubicBezTo>
                    <a:pt x="24277" y="28237"/>
                    <a:pt x="24302" y="28179"/>
                    <a:pt x="24331" y="28124"/>
                  </a:cubicBezTo>
                  <a:cubicBezTo>
                    <a:pt x="24353" y="28085"/>
                    <a:pt x="24360" y="28030"/>
                    <a:pt x="24428" y="28028"/>
                  </a:cubicBezTo>
                  <a:close/>
                  <a:moveTo>
                    <a:pt x="13563" y="28190"/>
                  </a:moveTo>
                  <a:cubicBezTo>
                    <a:pt x="13598" y="28190"/>
                    <a:pt x="13584" y="28227"/>
                    <a:pt x="13602" y="28239"/>
                  </a:cubicBezTo>
                  <a:lnTo>
                    <a:pt x="13603" y="28241"/>
                  </a:lnTo>
                  <a:cubicBezTo>
                    <a:pt x="13586" y="28266"/>
                    <a:pt x="13596" y="28303"/>
                    <a:pt x="13557" y="28303"/>
                  </a:cubicBezTo>
                  <a:cubicBezTo>
                    <a:pt x="13553" y="28303"/>
                    <a:pt x="13549" y="28303"/>
                    <a:pt x="13544" y="28302"/>
                  </a:cubicBezTo>
                  <a:cubicBezTo>
                    <a:pt x="13503" y="28295"/>
                    <a:pt x="13494" y="28268"/>
                    <a:pt x="13497" y="28236"/>
                  </a:cubicBezTo>
                  <a:cubicBezTo>
                    <a:pt x="13501" y="28212"/>
                    <a:pt x="13521" y="28194"/>
                    <a:pt x="13545" y="28192"/>
                  </a:cubicBezTo>
                  <a:cubicBezTo>
                    <a:pt x="13552" y="28190"/>
                    <a:pt x="13558" y="28190"/>
                    <a:pt x="13563" y="28190"/>
                  </a:cubicBezTo>
                  <a:close/>
                  <a:moveTo>
                    <a:pt x="21366" y="28350"/>
                  </a:moveTo>
                  <a:cubicBezTo>
                    <a:pt x="21364" y="28361"/>
                    <a:pt x="21356" y="28368"/>
                    <a:pt x="21346" y="28370"/>
                  </a:cubicBezTo>
                  <a:cubicBezTo>
                    <a:pt x="21356" y="28367"/>
                    <a:pt x="21364" y="28359"/>
                    <a:pt x="21366" y="28350"/>
                  </a:cubicBezTo>
                  <a:close/>
                  <a:moveTo>
                    <a:pt x="13839" y="28270"/>
                  </a:moveTo>
                  <a:cubicBezTo>
                    <a:pt x="13887" y="28270"/>
                    <a:pt x="13909" y="28310"/>
                    <a:pt x="13905" y="28359"/>
                  </a:cubicBezTo>
                  <a:cubicBezTo>
                    <a:pt x="13900" y="28388"/>
                    <a:pt x="13890" y="28420"/>
                    <a:pt x="13846" y="28420"/>
                  </a:cubicBezTo>
                  <a:cubicBezTo>
                    <a:pt x="13840" y="28420"/>
                    <a:pt x="13834" y="28420"/>
                    <a:pt x="13828" y="28419"/>
                  </a:cubicBezTo>
                  <a:cubicBezTo>
                    <a:pt x="13794" y="28415"/>
                    <a:pt x="13769" y="28387"/>
                    <a:pt x="13770" y="28352"/>
                  </a:cubicBezTo>
                  <a:cubicBezTo>
                    <a:pt x="13770" y="28314"/>
                    <a:pt x="13788" y="28271"/>
                    <a:pt x="13837" y="28271"/>
                  </a:cubicBezTo>
                  <a:cubicBezTo>
                    <a:pt x="13837" y="28271"/>
                    <a:pt x="13838" y="28271"/>
                    <a:pt x="13839" y="28271"/>
                  </a:cubicBezTo>
                  <a:lnTo>
                    <a:pt x="13839" y="28270"/>
                  </a:lnTo>
                  <a:close/>
                  <a:moveTo>
                    <a:pt x="12735" y="28322"/>
                  </a:moveTo>
                  <a:cubicBezTo>
                    <a:pt x="12764" y="28322"/>
                    <a:pt x="12783" y="28341"/>
                    <a:pt x="12789" y="28358"/>
                  </a:cubicBezTo>
                  <a:lnTo>
                    <a:pt x="12789" y="28358"/>
                  </a:lnTo>
                  <a:cubicBezTo>
                    <a:pt x="12789" y="28410"/>
                    <a:pt x="12778" y="28446"/>
                    <a:pt x="12726" y="28455"/>
                  </a:cubicBezTo>
                  <a:cubicBezTo>
                    <a:pt x="12720" y="28455"/>
                    <a:pt x="12713" y="28456"/>
                    <a:pt x="12707" y="28456"/>
                  </a:cubicBezTo>
                  <a:cubicBezTo>
                    <a:pt x="12680" y="28456"/>
                    <a:pt x="12657" y="28446"/>
                    <a:pt x="12661" y="28411"/>
                  </a:cubicBezTo>
                  <a:cubicBezTo>
                    <a:pt x="12664" y="28374"/>
                    <a:pt x="12668" y="28333"/>
                    <a:pt x="12720" y="28324"/>
                  </a:cubicBezTo>
                  <a:cubicBezTo>
                    <a:pt x="12725" y="28323"/>
                    <a:pt x="12730" y="28322"/>
                    <a:pt x="12735" y="28322"/>
                  </a:cubicBezTo>
                  <a:close/>
                  <a:moveTo>
                    <a:pt x="31759" y="27457"/>
                  </a:moveTo>
                  <a:cubicBezTo>
                    <a:pt x="31827" y="27698"/>
                    <a:pt x="31911" y="27937"/>
                    <a:pt x="32084" y="28145"/>
                  </a:cubicBezTo>
                  <a:lnTo>
                    <a:pt x="32084" y="28148"/>
                  </a:lnTo>
                  <a:cubicBezTo>
                    <a:pt x="32109" y="28277"/>
                    <a:pt x="32062" y="28382"/>
                    <a:pt x="31935" y="28457"/>
                  </a:cubicBezTo>
                  <a:lnTo>
                    <a:pt x="31640" y="27954"/>
                  </a:lnTo>
                  <a:cubicBezTo>
                    <a:pt x="31548" y="27765"/>
                    <a:pt x="31617" y="27605"/>
                    <a:pt x="31759" y="27457"/>
                  </a:cubicBezTo>
                  <a:close/>
                  <a:moveTo>
                    <a:pt x="12981" y="28368"/>
                  </a:moveTo>
                  <a:cubicBezTo>
                    <a:pt x="12983" y="28368"/>
                    <a:pt x="12985" y="28368"/>
                    <a:pt x="12986" y="28368"/>
                  </a:cubicBezTo>
                  <a:cubicBezTo>
                    <a:pt x="13030" y="28371"/>
                    <a:pt x="13037" y="28403"/>
                    <a:pt x="13039" y="28434"/>
                  </a:cubicBezTo>
                  <a:cubicBezTo>
                    <a:pt x="13023" y="28468"/>
                    <a:pt x="13015" y="28506"/>
                    <a:pt x="12963" y="28506"/>
                  </a:cubicBezTo>
                  <a:cubicBezTo>
                    <a:pt x="12960" y="28506"/>
                    <a:pt x="12957" y="28506"/>
                    <a:pt x="12954" y="28506"/>
                  </a:cubicBezTo>
                  <a:cubicBezTo>
                    <a:pt x="12908" y="28502"/>
                    <a:pt x="12896" y="28471"/>
                    <a:pt x="12903" y="28441"/>
                  </a:cubicBezTo>
                  <a:cubicBezTo>
                    <a:pt x="12911" y="28406"/>
                    <a:pt x="12928" y="28368"/>
                    <a:pt x="12981" y="28368"/>
                  </a:cubicBezTo>
                  <a:close/>
                  <a:moveTo>
                    <a:pt x="26700" y="27417"/>
                  </a:moveTo>
                  <a:cubicBezTo>
                    <a:pt x="26726" y="27417"/>
                    <a:pt x="26753" y="27430"/>
                    <a:pt x="26778" y="27468"/>
                  </a:cubicBezTo>
                  <a:cubicBezTo>
                    <a:pt x="26858" y="27586"/>
                    <a:pt x="26717" y="27603"/>
                    <a:pt x="26641" y="27640"/>
                  </a:cubicBezTo>
                  <a:cubicBezTo>
                    <a:pt x="26053" y="27923"/>
                    <a:pt x="25458" y="28198"/>
                    <a:pt x="24871" y="28519"/>
                  </a:cubicBezTo>
                  <a:cubicBezTo>
                    <a:pt x="24778" y="28305"/>
                    <a:pt x="24777" y="28304"/>
                    <a:pt x="24959" y="28218"/>
                  </a:cubicBezTo>
                  <a:cubicBezTo>
                    <a:pt x="25488" y="27970"/>
                    <a:pt x="26006" y="27702"/>
                    <a:pt x="26556" y="27484"/>
                  </a:cubicBezTo>
                  <a:cubicBezTo>
                    <a:pt x="26598" y="27467"/>
                    <a:pt x="26649" y="27417"/>
                    <a:pt x="26700" y="27417"/>
                  </a:cubicBezTo>
                  <a:close/>
                  <a:moveTo>
                    <a:pt x="16262" y="27677"/>
                  </a:moveTo>
                  <a:cubicBezTo>
                    <a:pt x="16336" y="27677"/>
                    <a:pt x="16423" y="27687"/>
                    <a:pt x="16531" y="27703"/>
                  </a:cubicBezTo>
                  <a:cubicBezTo>
                    <a:pt x="16520" y="27950"/>
                    <a:pt x="16430" y="28193"/>
                    <a:pt x="16452" y="28444"/>
                  </a:cubicBezTo>
                  <a:cubicBezTo>
                    <a:pt x="16460" y="28531"/>
                    <a:pt x="16388" y="28540"/>
                    <a:pt x="16310" y="28543"/>
                  </a:cubicBezTo>
                  <a:cubicBezTo>
                    <a:pt x="16306" y="28543"/>
                    <a:pt x="16301" y="28543"/>
                    <a:pt x="16297" y="28543"/>
                  </a:cubicBezTo>
                  <a:cubicBezTo>
                    <a:pt x="16125" y="28543"/>
                    <a:pt x="15981" y="28475"/>
                    <a:pt x="15844" y="28394"/>
                  </a:cubicBezTo>
                  <a:lnTo>
                    <a:pt x="15843" y="28395"/>
                  </a:lnTo>
                  <a:cubicBezTo>
                    <a:pt x="15748" y="28261"/>
                    <a:pt x="15752" y="28117"/>
                    <a:pt x="15786" y="27971"/>
                  </a:cubicBezTo>
                  <a:cubicBezTo>
                    <a:pt x="15947" y="27755"/>
                    <a:pt x="16050" y="27677"/>
                    <a:pt x="16262" y="27677"/>
                  </a:cubicBezTo>
                  <a:close/>
                  <a:moveTo>
                    <a:pt x="14155" y="28372"/>
                  </a:moveTo>
                  <a:cubicBezTo>
                    <a:pt x="14161" y="28372"/>
                    <a:pt x="14167" y="28373"/>
                    <a:pt x="14174" y="28374"/>
                  </a:cubicBezTo>
                  <a:cubicBezTo>
                    <a:pt x="14238" y="28382"/>
                    <a:pt x="14220" y="28441"/>
                    <a:pt x="14210" y="28483"/>
                  </a:cubicBezTo>
                  <a:lnTo>
                    <a:pt x="14211" y="28484"/>
                  </a:lnTo>
                  <a:cubicBezTo>
                    <a:pt x="14200" y="28516"/>
                    <a:pt x="14187" y="28547"/>
                    <a:pt x="14174" y="28578"/>
                  </a:cubicBezTo>
                  <a:cubicBezTo>
                    <a:pt x="14106" y="28550"/>
                    <a:pt x="14080" y="28520"/>
                    <a:pt x="14092" y="28481"/>
                  </a:cubicBezTo>
                  <a:cubicBezTo>
                    <a:pt x="14105" y="28441"/>
                    <a:pt x="14087" y="28372"/>
                    <a:pt x="14155" y="28372"/>
                  </a:cubicBezTo>
                  <a:close/>
                  <a:moveTo>
                    <a:pt x="30437" y="28313"/>
                  </a:moveTo>
                  <a:cubicBezTo>
                    <a:pt x="30493" y="28313"/>
                    <a:pt x="30490" y="28365"/>
                    <a:pt x="30497" y="28401"/>
                  </a:cubicBezTo>
                  <a:lnTo>
                    <a:pt x="30498" y="28402"/>
                  </a:lnTo>
                  <a:cubicBezTo>
                    <a:pt x="30510" y="28466"/>
                    <a:pt x="30558" y="28533"/>
                    <a:pt x="30495" y="28596"/>
                  </a:cubicBezTo>
                  <a:cubicBezTo>
                    <a:pt x="30484" y="28605"/>
                    <a:pt x="30471" y="28611"/>
                    <a:pt x="30456" y="28611"/>
                  </a:cubicBezTo>
                  <a:cubicBezTo>
                    <a:pt x="30453" y="28611"/>
                    <a:pt x="30451" y="28611"/>
                    <a:pt x="30448" y="28610"/>
                  </a:cubicBezTo>
                  <a:cubicBezTo>
                    <a:pt x="30346" y="28566"/>
                    <a:pt x="30399" y="28475"/>
                    <a:pt x="30366" y="28424"/>
                  </a:cubicBezTo>
                  <a:cubicBezTo>
                    <a:pt x="30366" y="28371"/>
                    <a:pt x="30356" y="28326"/>
                    <a:pt x="30413" y="28315"/>
                  </a:cubicBezTo>
                  <a:cubicBezTo>
                    <a:pt x="30422" y="28314"/>
                    <a:pt x="30430" y="28313"/>
                    <a:pt x="30437" y="28313"/>
                  </a:cubicBezTo>
                  <a:close/>
                  <a:moveTo>
                    <a:pt x="13492" y="28490"/>
                  </a:moveTo>
                  <a:cubicBezTo>
                    <a:pt x="13493" y="28490"/>
                    <a:pt x="13495" y="28490"/>
                    <a:pt x="13496" y="28490"/>
                  </a:cubicBezTo>
                  <a:cubicBezTo>
                    <a:pt x="13537" y="28491"/>
                    <a:pt x="13545" y="28522"/>
                    <a:pt x="13546" y="28559"/>
                  </a:cubicBezTo>
                  <a:lnTo>
                    <a:pt x="13547" y="28559"/>
                  </a:lnTo>
                  <a:cubicBezTo>
                    <a:pt x="13538" y="28586"/>
                    <a:pt x="13545" y="28630"/>
                    <a:pt x="13491" y="28630"/>
                  </a:cubicBezTo>
                  <a:cubicBezTo>
                    <a:pt x="13488" y="28630"/>
                    <a:pt x="13485" y="28630"/>
                    <a:pt x="13482" y="28629"/>
                  </a:cubicBezTo>
                  <a:cubicBezTo>
                    <a:pt x="13440" y="28627"/>
                    <a:pt x="13427" y="28597"/>
                    <a:pt x="13430" y="28566"/>
                  </a:cubicBezTo>
                  <a:cubicBezTo>
                    <a:pt x="13432" y="28532"/>
                    <a:pt x="13435" y="28490"/>
                    <a:pt x="13492" y="28490"/>
                  </a:cubicBezTo>
                  <a:close/>
                  <a:moveTo>
                    <a:pt x="12297" y="28547"/>
                  </a:moveTo>
                  <a:cubicBezTo>
                    <a:pt x="12299" y="28547"/>
                    <a:pt x="12302" y="28547"/>
                    <a:pt x="12305" y="28547"/>
                  </a:cubicBezTo>
                  <a:cubicBezTo>
                    <a:pt x="12349" y="28551"/>
                    <a:pt x="12391" y="28559"/>
                    <a:pt x="12400" y="28600"/>
                  </a:cubicBezTo>
                  <a:lnTo>
                    <a:pt x="12401" y="28598"/>
                  </a:lnTo>
                  <a:lnTo>
                    <a:pt x="12401" y="28598"/>
                  </a:lnTo>
                  <a:cubicBezTo>
                    <a:pt x="12404" y="28648"/>
                    <a:pt x="12375" y="28678"/>
                    <a:pt x="12330" y="28684"/>
                  </a:cubicBezTo>
                  <a:cubicBezTo>
                    <a:pt x="12322" y="28685"/>
                    <a:pt x="12314" y="28686"/>
                    <a:pt x="12306" y="28686"/>
                  </a:cubicBezTo>
                  <a:cubicBezTo>
                    <a:pt x="12260" y="28686"/>
                    <a:pt x="12223" y="28664"/>
                    <a:pt x="12223" y="28615"/>
                  </a:cubicBezTo>
                  <a:cubicBezTo>
                    <a:pt x="12223" y="28578"/>
                    <a:pt x="12247" y="28547"/>
                    <a:pt x="12297" y="28547"/>
                  </a:cubicBezTo>
                  <a:close/>
                  <a:moveTo>
                    <a:pt x="12641" y="28610"/>
                  </a:moveTo>
                  <a:cubicBezTo>
                    <a:pt x="12679" y="28610"/>
                    <a:pt x="12683" y="28639"/>
                    <a:pt x="12692" y="28662"/>
                  </a:cubicBezTo>
                  <a:lnTo>
                    <a:pt x="12692" y="28662"/>
                  </a:lnTo>
                  <a:cubicBezTo>
                    <a:pt x="12685" y="28692"/>
                    <a:pt x="12678" y="28721"/>
                    <a:pt x="12637" y="28724"/>
                  </a:cubicBezTo>
                  <a:cubicBezTo>
                    <a:pt x="12635" y="28725"/>
                    <a:pt x="12633" y="28725"/>
                    <a:pt x="12631" y="28725"/>
                  </a:cubicBezTo>
                  <a:cubicBezTo>
                    <a:pt x="12593" y="28725"/>
                    <a:pt x="12575" y="28703"/>
                    <a:pt x="12574" y="28672"/>
                  </a:cubicBezTo>
                  <a:cubicBezTo>
                    <a:pt x="12574" y="28641"/>
                    <a:pt x="12592" y="28616"/>
                    <a:pt x="12631" y="28610"/>
                  </a:cubicBezTo>
                  <a:cubicBezTo>
                    <a:pt x="12635" y="28610"/>
                    <a:pt x="12638" y="28610"/>
                    <a:pt x="12641" y="28610"/>
                  </a:cubicBezTo>
                  <a:close/>
                  <a:moveTo>
                    <a:pt x="21331" y="28718"/>
                  </a:moveTo>
                  <a:cubicBezTo>
                    <a:pt x="21326" y="28722"/>
                    <a:pt x="21321" y="28726"/>
                    <a:pt x="21316" y="28729"/>
                  </a:cubicBezTo>
                  <a:lnTo>
                    <a:pt x="21316" y="28729"/>
                  </a:lnTo>
                  <a:cubicBezTo>
                    <a:pt x="21321" y="28726"/>
                    <a:pt x="21326" y="28722"/>
                    <a:pt x="21331" y="28718"/>
                  </a:cubicBezTo>
                  <a:close/>
                  <a:moveTo>
                    <a:pt x="13805" y="28584"/>
                  </a:moveTo>
                  <a:lnTo>
                    <a:pt x="13805" y="28585"/>
                  </a:lnTo>
                  <a:cubicBezTo>
                    <a:pt x="13845" y="28590"/>
                    <a:pt x="13871" y="28629"/>
                    <a:pt x="13861" y="28667"/>
                  </a:cubicBezTo>
                  <a:cubicBezTo>
                    <a:pt x="13857" y="28696"/>
                    <a:pt x="13857" y="28730"/>
                    <a:pt x="13809" y="28730"/>
                  </a:cubicBezTo>
                  <a:cubicBezTo>
                    <a:pt x="13739" y="28730"/>
                    <a:pt x="13725" y="28689"/>
                    <a:pt x="13732" y="28640"/>
                  </a:cubicBezTo>
                  <a:cubicBezTo>
                    <a:pt x="13736" y="28608"/>
                    <a:pt x="13757" y="28584"/>
                    <a:pt x="13805" y="28584"/>
                  </a:cubicBezTo>
                  <a:close/>
                  <a:moveTo>
                    <a:pt x="24564" y="28409"/>
                  </a:moveTo>
                  <a:cubicBezTo>
                    <a:pt x="24686" y="28596"/>
                    <a:pt x="24687" y="28670"/>
                    <a:pt x="24432" y="28766"/>
                  </a:cubicBezTo>
                  <a:cubicBezTo>
                    <a:pt x="24312" y="28528"/>
                    <a:pt x="24318" y="28508"/>
                    <a:pt x="24564" y="28409"/>
                  </a:cubicBezTo>
                  <a:close/>
                  <a:moveTo>
                    <a:pt x="12881" y="28648"/>
                  </a:moveTo>
                  <a:cubicBezTo>
                    <a:pt x="12883" y="28648"/>
                    <a:pt x="12884" y="28648"/>
                    <a:pt x="12885" y="28648"/>
                  </a:cubicBezTo>
                  <a:cubicBezTo>
                    <a:pt x="12934" y="28648"/>
                    <a:pt x="12959" y="28678"/>
                    <a:pt x="12957" y="28733"/>
                  </a:cubicBezTo>
                  <a:cubicBezTo>
                    <a:pt x="12951" y="28759"/>
                    <a:pt x="12932" y="28781"/>
                    <a:pt x="12893" y="28781"/>
                  </a:cubicBezTo>
                  <a:cubicBezTo>
                    <a:pt x="12886" y="28781"/>
                    <a:pt x="12879" y="28780"/>
                    <a:pt x="12872" y="28779"/>
                  </a:cubicBezTo>
                  <a:lnTo>
                    <a:pt x="12872" y="28778"/>
                  </a:lnTo>
                  <a:cubicBezTo>
                    <a:pt x="12835" y="28773"/>
                    <a:pt x="12806" y="28757"/>
                    <a:pt x="12808" y="28722"/>
                  </a:cubicBezTo>
                  <a:cubicBezTo>
                    <a:pt x="12808" y="28682"/>
                    <a:pt x="12841" y="28648"/>
                    <a:pt x="12881" y="28648"/>
                  </a:cubicBezTo>
                  <a:close/>
                  <a:moveTo>
                    <a:pt x="15740" y="28464"/>
                  </a:moveTo>
                  <a:lnTo>
                    <a:pt x="15740" y="28464"/>
                  </a:lnTo>
                  <a:cubicBezTo>
                    <a:pt x="15778" y="28483"/>
                    <a:pt x="15815" y="28504"/>
                    <a:pt x="15853" y="28519"/>
                  </a:cubicBezTo>
                  <a:cubicBezTo>
                    <a:pt x="15962" y="28560"/>
                    <a:pt x="15994" y="28623"/>
                    <a:pt x="15936" y="28716"/>
                  </a:cubicBezTo>
                  <a:cubicBezTo>
                    <a:pt x="15920" y="28741"/>
                    <a:pt x="15917" y="28772"/>
                    <a:pt x="15906" y="28801"/>
                  </a:cubicBezTo>
                  <a:lnTo>
                    <a:pt x="15901" y="28801"/>
                  </a:lnTo>
                  <a:cubicBezTo>
                    <a:pt x="15899" y="28801"/>
                    <a:pt x="15897" y="28801"/>
                    <a:pt x="15895" y="28801"/>
                  </a:cubicBezTo>
                  <a:cubicBezTo>
                    <a:pt x="15825" y="28801"/>
                    <a:pt x="15844" y="28719"/>
                    <a:pt x="15785" y="28708"/>
                  </a:cubicBezTo>
                  <a:lnTo>
                    <a:pt x="15786" y="28708"/>
                  </a:lnTo>
                  <a:cubicBezTo>
                    <a:pt x="15776" y="28707"/>
                    <a:pt x="15767" y="28705"/>
                    <a:pt x="15757" y="28704"/>
                  </a:cubicBezTo>
                  <a:cubicBezTo>
                    <a:pt x="15763" y="28703"/>
                    <a:pt x="15771" y="28702"/>
                    <a:pt x="15778" y="28699"/>
                  </a:cubicBezTo>
                  <a:cubicBezTo>
                    <a:pt x="15804" y="28616"/>
                    <a:pt x="15735" y="28545"/>
                    <a:pt x="15740" y="28464"/>
                  </a:cubicBezTo>
                  <a:close/>
                  <a:moveTo>
                    <a:pt x="16320" y="28787"/>
                  </a:moveTo>
                  <a:lnTo>
                    <a:pt x="16320" y="28787"/>
                  </a:lnTo>
                  <a:cubicBezTo>
                    <a:pt x="16319" y="28792"/>
                    <a:pt x="16319" y="28797"/>
                    <a:pt x="16319" y="28803"/>
                  </a:cubicBezTo>
                  <a:lnTo>
                    <a:pt x="16319" y="28803"/>
                  </a:lnTo>
                  <a:cubicBezTo>
                    <a:pt x="16319" y="28797"/>
                    <a:pt x="16319" y="28792"/>
                    <a:pt x="16320" y="28787"/>
                  </a:cubicBezTo>
                  <a:close/>
                  <a:moveTo>
                    <a:pt x="13164" y="28738"/>
                  </a:moveTo>
                  <a:cubicBezTo>
                    <a:pt x="13167" y="28738"/>
                    <a:pt x="13170" y="28738"/>
                    <a:pt x="13173" y="28739"/>
                  </a:cubicBezTo>
                  <a:cubicBezTo>
                    <a:pt x="13198" y="28741"/>
                    <a:pt x="13215" y="28757"/>
                    <a:pt x="13204" y="28783"/>
                  </a:cubicBezTo>
                  <a:lnTo>
                    <a:pt x="13205" y="28784"/>
                  </a:lnTo>
                  <a:cubicBezTo>
                    <a:pt x="13198" y="28801"/>
                    <a:pt x="13189" y="28820"/>
                    <a:pt x="13165" y="28820"/>
                  </a:cubicBezTo>
                  <a:cubicBezTo>
                    <a:pt x="13162" y="28820"/>
                    <a:pt x="13159" y="28820"/>
                    <a:pt x="13155" y="28820"/>
                  </a:cubicBezTo>
                  <a:cubicBezTo>
                    <a:pt x="13129" y="28815"/>
                    <a:pt x="13113" y="28801"/>
                    <a:pt x="13123" y="28774"/>
                  </a:cubicBezTo>
                  <a:cubicBezTo>
                    <a:pt x="13129" y="28756"/>
                    <a:pt x="13140" y="28738"/>
                    <a:pt x="13164" y="28738"/>
                  </a:cubicBezTo>
                  <a:close/>
                  <a:moveTo>
                    <a:pt x="14111" y="28691"/>
                  </a:moveTo>
                  <a:cubicBezTo>
                    <a:pt x="14174" y="28691"/>
                    <a:pt x="14174" y="28733"/>
                    <a:pt x="14170" y="28770"/>
                  </a:cubicBezTo>
                  <a:cubicBezTo>
                    <a:pt x="14168" y="28808"/>
                    <a:pt x="14170" y="28846"/>
                    <a:pt x="14097" y="28866"/>
                  </a:cubicBezTo>
                  <a:cubicBezTo>
                    <a:pt x="14066" y="28839"/>
                    <a:pt x="14053" y="28797"/>
                    <a:pt x="14063" y="28758"/>
                  </a:cubicBezTo>
                  <a:lnTo>
                    <a:pt x="14063" y="28757"/>
                  </a:lnTo>
                  <a:cubicBezTo>
                    <a:pt x="14069" y="28730"/>
                    <a:pt x="14065" y="28691"/>
                    <a:pt x="14111" y="28691"/>
                  </a:cubicBezTo>
                  <a:close/>
                  <a:moveTo>
                    <a:pt x="31502" y="28009"/>
                  </a:moveTo>
                  <a:lnTo>
                    <a:pt x="31502" y="28009"/>
                  </a:lnTo>
                  <a:cubicBezTo>
                    <a:pt x="31578" y="28019"/>
                    <a:pt x="31586" y="28077"/>
                    <a:pt x="31613" y="28123"/>
                  </a:cubicBezTo>
                  <a:cubicBezTo>
                    <a:pt x="31693" y="28255"/>
                    <a:pt x="31752" y="28397"/>
                    <a:pt x="31870" y="28512"/>
                  </a:cubicBezTo>
                  <a:cubicBezTo>
                    <a:pt x="31945" y="28638"/>
                    <a:pt x="31858" y="28743"/>
                    <a:pt x="31800" y="28897"/>
                  </a:cubicBezTo>
                  <a:lnTo>
                    <a:pt x="31800" y="28899"/>
                  </a:lnTo>
                  <a:cubicBezTo>
                    <a:pt x="31584" y="28608"/>
                    <a:pt x="31445" y="28334"/>
                    <a:pt x="31502" y="28009"/>
                  </a:cubicBezTo>
                  <a:close/>
                  <a:moveTo>
                    <a:pt x="13434" y="28789"/>
                  </a:moveTo>
                  <a:lnTo>
                    <a:pt x="13436" y="28790"/>
                  </a:lnTo>
                  <a:cubicBezTo>
                    <a:pt x="13438" y="28790"/>
                    <a:pt x="13441" y="28790"/>
                    <a:pt x="13443" y="28790"/>
                  </a:cubicBezTo>
                  <a:cubicBezTo>
                    <a:pt x="13483" y="28790"/>
                    <a:pt x="13494" y="28819"/>
                    <a:pt x="13497" y="28846"/>
                  </a:cubicBezTo>
                  <a:cubicBezTo>
                    <a:pt x="13501" y="28873"/>
                    <a:pt x="13493" y="28906"/>
                    <a:pt x="13448" y="28909"/>
                  </a:cubicBezTo>
                  <a:cubicBezTo>
                    <a:pt x="13445" y="28909"/>
                    <a:pt x="13442" y="28909"/>
                    <a:pt x="13440" y="28909"/>
                  </a:cubicBezTo>
                  <a:cubicBezTo>
                    <a:pt x="13410" y="28909"/>
                    <a:pt x="13383" y="28885"/>
                    <a:pt x="13382" y="28853"/>
                  </a:cubicBezTo>
                  <a:cubicBezTo>
                    <a:pt x="13379" y="28822"/>
                    <a:pt x="13389" y="28793"/>
                    <a:pt x="13434" y="28789"/>
                  </a:cubicBezTo>
                  <a:close/>
                  <a:moveTo>
                    <a:pt x="16323" y="28877"/>
                  </a:moveTo>
                  <a:cubicBezTo>
                    <a:pt x="16323" y="28891"/>
                    <a:pt x="16322" y="28903"/>
                    <a:pt x="16319" y="28916"/>
                  </a:cubicBezTo>
                  <a:cubicBezTo>
                    <a:pt x="16322" y="28903"/>
                    <a:pt x="16323" y="28890"/>
                    <a:pt x="16323" y="28877"/>
                  </a:cubicBezTo>
                  <a:close/>
                  <a:moveTo>
                    <a:pt x="16440" y="28609"/>
                  </a:moveTo>
                  <a:cubicBezTo>
                    <a:pt x="16453" y="28609"/>
                    <a:pt x="16469" y="28619"/>
                    <a:pt x="16487" y="28644"/>
                  </a:cubicBezTo>
                  <a:cubicBezTo>
                    <a:pt x="16547" y="28721"/>
                    <a:pt x="16566" y="28821"/>
                    <a:pt x="16540" y="28915"/>
                  </a:cubicBezTo>
                  <a:lnTo>
                    <a:pt x="16541" y="28915"/>
                  </a:lnTo>
                  <a:lnTo>
                    <a:pt x="16483" y="28918"/>
                  </a:lnTo>
                  <a:cubicBezTo>
                    <a:pt x="16505" y="28827"/>
                    <a:pt x="16453" y="28757"/>
                    <a:pt x="16393" y="28688"/>
                  </a:cubicBezTo>
                  <a:cubicBezTo>
                    <a:pt x="16396" y="28647"/>
                    <a:pt x="16413" y="28609"/>
                    <a:pt x="16440" y="28609"/>
                  </a:cubicBezTo>
                  <a:close/>
                  <a:moveTo>
                    <a:pt x="14911" y="28831"/>
                  </a:moveTo>
                  <a:lnTo>
                    <a:pt x="14948" y="28890"/>
                  </a:lnTo>
                  <a:cubicBezTo>
                    <a:pt x="14934" y="28901"/>
                    <a:pt x="14917" y="28919"/>
                    <a:pt x="14913" y="28919"/>
                  </a:cubicBezTo>
                  <a:cubicBezTo>
                    <a:pt x="14912" y="28919"/>
                    <a:pt x="14912" y="28919"/>
                    <a:pt x="14912" y="28919"/>
                  </a:cubicBezTo>
                  <a:lnTo>
                    <a:pt x="14913" y="28918"/>
                  </a:lnTo>
                  <a:cubicBezTo>
                    <a:pt x="14891" y="28906"/>
                    <a:pt x="14871" y="28888"/>
                    <a:pt x="14880" y="28865"/>
                  </a:cubicBezTo>
                  <a:cubicBezTo>
                    <a:pt x="14884" y="28852"/>
                    <a:pt x="14900" y="28842"/>
                    <a:pt x="14911" y="28831"/>
                  </a:cubicBezTo>
                  <a:close/>
                  <a:moveTo>
                    <a:pt x="21624" y="28726"/>
                  </a:moveTo>
                  <a:cubicBezTo>
                    <a:pt x="21741" y="28761"/>
                    <a:pt x="21741" y="28761"/>
                    <a:pt x="21804" y="28943"/>
                  </a:cubicBezTo>
                  <a:cubicBezTo>
                    <a:pt x="21646" y="28840"/>
                    <a:pt x="21656" y="28840"/>
                    <a:pt x="21624" y="28727"/>
                  </a:cubicBezTo>
                  <a:lnTo>
                    <a:pt x="21624" y="28726"/>
                  </a:lnTo>
                  <a:close/>
                  <a:moveTo>
                    <a:pt x="30712" y="28715"/>
                  </a:moveTo>
                  <a:lnTo>
                    <a:pt x="30712" y="28715"/>
                  </a:lnTo>
                  <a:cubicBezTo>
                    <a:pt x="30761" y="28825"/>
                    <a:pt x="30824" y="28877"/>
                    <a:pt x="30788" y="28949"/>
                  </a:cubicBezTo>
                  <a:cubicBezTo>
                    <a:pt x="30785" y="28954"/>
                    <a:pt x="30766" y="28959"/>
                    <a:pt x="30753" y="28959"/>
                  </a:cubicBezTo>
                  <a:cubicBezTo>
                    <a:pt x="30748" y="28959"/>
                    <a:pt x="30745" y="28959"/>
                    <a:pt x="30743" y="28957"/>
                  </a:cubicBezTo>
                  <a:cubicBezTo>
                    <a:pt x="30658" y="28900"/>
                    <a:pt x="30689" y="28827"/>
                    <a:pt x="30712" y="28715"/>
                  </a:cubicBezTo>
                  <a:close/>
                  <a:moveTo>
                    <a:pt x="24167" y="28570"/>
                  </a:moveTo>
                  <a:lnTo>
                    <a:pt x="24167" y="28570"/>
                  </a:lnTo>
                  <a:cubicBezTo>
                    <a:pt x="24325" y="28821"/>
                    <a:pt x="24308" y="28884"/>
                    <a:pt x="24059" y="28971"/>
                  </a:cubicBezTo>
                  <a:lnTo>
                    <a:pt x="24059" y="28972"/>
                  </a:lnTo>
                  <a:cubicBezTo>
                    <a:pt x="23996" y="28818"/>
                    <a:pt x="24079" y="28699"/>
                    <a:pt x="24167" y="28570"/>
                  </a:cubicBezTo>
                  <a:close/>
                  <a:moveTo>
                    <a:pt x="24706" y="28812"/>
                  </a:moveTo>
                  <a:cubicBezTo>
                    <a:pt x="24707" y="28825"/>
                    <a:pt x="24715" y="28846"/>
                    <a:pt x="24707" y="28852"/>
                  </a:cubicBezTo>
                  <a:cubicBezTo>
                    <a:pt x="24634" y="28913"/>
                    <a:pt x="24563" y="28980"/>
                    <a:pt x="24451" y="28990"/>
                  </a:cubicBezTo>
                  <a:cubicBezTo>
                    <a:pt x="24451" y="28990"/>
                    <a:pt x="24451" y="28990"/>
                    <a:pt x="24451" y="28990"/>
                  </a:cubicBezTo>
                  <a:cubicBezTo>
                    <a:pt x="24445" y="28990"/>
                    <a:pt x="24429" y="28965"/>
                    <a:pt x="24429" y="28954"/>
                  </a:cubicBezTo>
                  <a:lnTo>
                    <a:pt x="24429" y="28953"/>
                  </a:lnTo>
                  <a:cubicBezTo>
                    <a:pt x="24428" y="28886"/>
                    <a:pt x="24508" y="28847"/>
                    <a:pt x="24706" y="28812"/>
                  </a:cubicBezTo>
                  <a:close/>
                  <a:moveTo>
                    <a:pt x="21171" y="28991"/>
                  </a:moveTo>
                  <a:cubicBezTo>
                    <a:pt x="21173" y="28993"/>
                    <a:pt x="21175" y="28995"/>
                    <a:pt x="21176" y="28997"/>
                  </a:cubicBezTo>
                  <a:cubicBezTo>
                    <a:pt x="21174" y="28995"/>
                    <a:pt x="21173" y="28993"/>
                    <a:pt x="21171" y="28991"/>
                  </a:cubicBezTo>
                  <a:close/>
                  <a:moveTo>
                    <a:pt x="12244" y="28861"/>
                  </a:moveTo>
                  <a:cubicBezTo>
                    <a:pt x="12294" y="28861"/>
                    <a:pt x="12316" y="28893"/>
                    <a:pt x="12307" y="28937"/>
                  </a:cubicBezTo>
                  <a:cubicBezTo>
                    <a:pt x="12300" y="28974"/>
                    <a:pt x="12285" y="29005"/>
                    <a:pt x="12239" y="29005"/>
                  </a:cubicBezTo>
                  <a:cubicBezTo>
                    <a:pt x="12235" y="29005"/>
                    <a:pt x="12230" y="29004"/>
                    <a:pt x="12224" y="29004"/>
                  </a:cubicBezTo>
                  <a:cubicBezTo>
                    <a:pt x="12181" y="28999"/>
                    <a:pt x="12164" y="28974"/>
                    <a:pt x="12166" y="28941"/>
                  </a:cubicBezTo>
                  <a:cubicBezTo>
                    <a:pt x="12170" y="28903"/>
                    <a:pt x="12189" y="28864"/>
                    <a:pt x="12240" y="28862"/>
                  </a:cubicBezTo>
                  <a:lnTo>
                    <a:pt x="12241" y="28861"/>
                  </a:lnTo>
                  <a:cubicBezTo>
                    <a:pt x="12242" y="28861"/>
                    <a:pt x="12243" y="28861"/>
                    <a:pt x="12244" y="28861"/>
                  </a:cubicBezTo>
                  <a:close/>
                  <a:moveTo>
                    <a:pt x="30498" y="28779"/>
                  </a:moveTo>
                  <a:cubicBezTo>
                    <a:pt x="30499" y="28779"/>
                    <a:pt x="30499" y="28779"/>
                    <a:pt x="30500" y="28779"/>
                  </a:cubicBezTo>
                  <a:cubicBezTo>
                    <a:pt x="30583" y="28780"/>
                    <a:pt x="30573" y="28849"/>
                    <a:pt x="30580" y="28898"/>
                  </a:cubicBezTo>
                  <a:lnTo>
                    <a:pt x="30580" y="28899"/>
                  </a:lnTo>
                  <a:cubicBezTo>
                    <a:pt x="30586" y="28942"/>
                    <a:pt x="30600" y="29003"/>
                    <a:pt x="30530" y="29009"/>
                  </a:cubicBezTo>
                  <a:cubicBezTo>
                    <a:pt x="30524" y="29009"/>
                    <a:pt x="30518" y="29009"/>
                    <a:pt x="30513" y="29009"/>
                  </a:cubicBezTo>
                  <a:cubicBezTo>
                    <a:pt x="30420" y="29009"/>
                    <a:pt x="30462" y="28924"/>
                    <a:pt x="30437" y="28894"/>
                  </a:cubicBezTo>
                  <a:cubicBezTo>
                    <a:pt x="30431" y="28834"/>
                    <a:pt x="30430" y="28779"/>
                    <a:pt x="30498" y="28779"/>
                  </a:cubicBezTo>
                  <a:close/>
                  <a:moveTo>
                    <a:pt x="13749" y="28879"/>
                  </a:moveTo>
                  <a:cubicBezTo>
                    <a:pt x="13751" y="28879"/>
                    <a:pt x="13753" y="28879"/>
                    <a:pt x="13755" y="28879"/>
                  </a:cubicBezTo>
                  <a:lnTo>
                    <a:pt x="13755" y="28880"/>
                  </a:lnTo>
                  <a:cubicBezTo>
                    <a:pt x="13802" y="28893"/>
                    <a:pt x="13828" y="28918"/>
                    <a:pt x="13828" y="28961"/>
                  </a:cubicBezTo>
                  <a:cubicBezTo>
                    <a:pt x="13828" y="28996"/>
                    <a:pt x="13802" y="29013"/>
                    <a:pt x="13770" y="29013"/>
                  </a:cubicBezTo>
                  <a:cubicBezTo>
                    <a:pt x="13767" y="29013"/>
                    <a:pt x="13763" y="29012"/>
                    <a:pt x="13760" y="29012"/>
                  </a:cubicBezTo>
                  <a:cubicBezTo>
                    <a:pt x="13711" y="29006"/>
                    <a:pt x="13689" y="28975"/>
                    <a:pt x="13692" y="28932"/>
                  </a:cubicBezTo>
                  <a:cubicBezTo>
                    <a:pt x="13695" y="28900"/>
                    <a:pt x="13711" y="28879"/>
                    <a:pt x="13749" y="28879"/>
                  </a:cubicBezTo>
                  <a:close/>
                  <a:moveTo>
                    <a:pt x="12542" y="28912"/>
                  </a:moveTo>
                  <a:cubicBezTo>
                    <a:pt x="12574" y="28922"/>
                    <a:pt x="12611" y="28929"/>
                    <a:pt x="12607" y="28969"/>
                  </a:cubicBezTo>
                  <a:lnTo>
                    <a:pt x="12607" y="28968"/>
                  </a:lnTo>
                  <a:cubicBezTo>
                    <a:pt x="12605" y="29009"/>
                    <a:pt x="12586" y="29045"/>
                    <a:pt x="12536" y="29050"/>
                  </a:cubicBezTo>
                  <a:cubicBezTo>
                    <a:pt x="12532" y="29051"/>
                    <a:pt x="12529" y="29051"/>
                    <a:pt x="12526" y="29051"/>
                  </a:cubicBezTo>
                  <a:cubicBezTo>
                    <a:pt x="12496" y="29051"/>
                    <a:pt x="12470" y="29027"/>
                    <a:pt x="12470" y="28994"/>
                  </a:cubicBezTo>
                  <a:cubicBezTo>
                    <a:pt x="12469" y="28951"/>
                    <a:pt x="12491" y="28923"/>
                    <a:pt x="12542" y="28912"/>
                  </a:cubicBezTo>
                  <a:close/>
                  <a:moveTo>
                    <a:pt x="12779" y="28960"/>
                  </a:moveTo>
                  <a:cubicBezTo>
                    <a:pt x="12780" y="28960"/>
                    <a:pt x="12781" y="28960"/>
                    <a:pt x="12782" y="28960"/>
                  </a:cubicBezTo>
                  <a:cubicBezTo>
                    <a:pt x="12839" y="28961"/>
                    <a:pt x="12882" y="28980"/>
                    <a:pt x="12888" y="29035"/>
                  </a:cubicBezTo>
                  <a:cubicBezTo>
                    <a:pt x="12878" y="29075"/>
                    <a:pt x="12851" y="29101"/>
                    <a:pt x="12803" y="29101"/>
                  </a:cubicBezTo>
                  <a:cubicBezTo>
                    <a:pt x="12802" y="29101"/>
                    <a:pt x="12801" y="29101"/>
                    <a:pt x="12800" y="29101"/>
                  </a:cubicBezTo>
                  <a:lnTo>
                    <a:pt x="12800" y="29100"/>
                  </a:lnTo>
                  <a:cubicBezTo>
                    <a:pt x="12745" y="29099"/>
                    <a:pt x="12691" y="29083"/>
                    <a:pt x="12696" y="29028"/>
                  </a:cubicBezTo>
                  <a:cubicBezTo>
                    <a:pt x="12699" y="28990"/>
                    <a:pt x="12728" y="28960"/>
                    <a:pt x="12779" y="28960"/>
                  </a:cubicBezTo>
                  <a:close/>
                  <a:moveTo>
                    <a:pt x="7919" y="28967"/>
                  </a:moveTo>
                  <a:cubicBezTo>
                    <a:pt x="8034" y="28967"/>
                    <a:pt x="8055" y="29024"/>
                    <a:pt x="8089" y="29108"/>
                  </a:cubicBezTo>
                  <a:cubicBezTo>
                    <a:pt x="7968" y="29094"/>
                    <a:pt x="7948" y="29039"/>
                    <a:pt x="7913" y="28967"/>
                  </a:cubicBezTo>
                  <a:lnTo>
                    <a:pt x="7913" y="28967"/>
                  </a:lnTo>
                  <a:cubicBezTo>
                    <a:pt x="7915" y="28967"/>
                    <a:pt x="7917" y="28967"/>
                    <a:pt x="7919" y="28967"/>
                  </a:cubicBezTo>
                  <a:close/>
                  <a:moveTo>
                    <a:pt x="14081" y="29009"/>
                  </a:moveTo>
                  <a:cubicBezTo>
                    <a:pt x="14101" y="29009"/>
                    <a:pt x="14119" y="29023"/>
                    <a:pt x="14124" y="29043"/>
                  </a:cubicBezTo>
                  <a:cubicBezTo>
                    <a:pt x="14134" y="29078"/>
                    <a:pt x="14135" y="29116"/>
                    <a:pt x="14097" y="29139"/>
                  </a:cubicBezTo>
                  <a:cubicBezTo>
                    <a:pt x="14049" y="29137"/>
                    <a:pt x="14029" y="29117"/>
                    <a:pt x="14027" y="29082"/>
                  </a:cubicBezTo>
                  <a:cubicBezTo>
                    <a:pt x="14023" y="29054"/>
                    <a:pt x="14025" y="29023"/>
                    <a:pt x="14067" y="29011"/>
                  </a:cubicBezTo>
                  <a:cubicBezTo>
                    <a:pt x="14072" y="29009"/>
                    <a:pt x="14076" y="29009"/>
                    <a:pt x="14081" y="29009"/>
                  </a:cubicBezTo>
                  <a:close/>
                  <a:moveTo>
                    <a:pt x="13087" y="29043"/>
                  </a:moveTo>
                  <a:cubicBezTo>
                    <a:pt x="13090" y="29043"/>
                    <a:pt x="13095" y="29043"/>
                    <a:pt x="13099" y="29044"/>
                  </a:cubicBezTo>
                  <a:cubicBezTo>
                    <a:pt x="13140" y="29054"/>
                    <a:pt x="13155" y="29075"/>
                    <a:pt x="13146" y="29106"/>
                  </a:cubicBezTo>
                  <a:cubicBezTo>
                    <a:pt x="13139" y="29124"/>
                    <a:pt x="13125" y="29143"/>
                    <a:pt x="13106" y="29143"/>
                  </a:cubicBezTo>
                  <a:cubicBezTo>
                    <a:pt x="13105" y="29143"/>
                    <a:pt x="13103" y="29143"/>
                    <a:pt x="13102" y="29143"/>
                  </a:cubicBezTo>
                  <a:cubicBezTo>
                    <a:pt x="13045" y="29136"/>
                    <a:pt x="13040" y="29107"/>
                    <a:pt x="13048" y="29080"/>
                  </a:cubicBezTo>
                  <a:lnTo>
                    <a:pt x="13048" y="29079"/>
                  </a:lnTo>
                  <a:cubicBezTo>
                    <a:pt x="13052" y="29063"/>
                    <a:pt x="13060" y="29043"/>
                    <a:pt x="13087" y="29043"/>
                  </a:cubicBezTo>
                  <a:close/>
                  <a:moveTo>
                    <a:pt x="24272" y="29012"/>
                  </a:moveTo>
                  <a:cubicBezTo>
                    <a:pt x="24273" y="29012"/>
                    <a:pt x="24275" y="29012"/>
                    <a:pt x="24277" y="29012"/>
                  </a:cubicBezTo>
                  <a:cubicBezTo>
                    <a:pt x="24302" y="29020"/>
                    <a:pt x="24318" y="29036"/>
                    <a:pt x="24315" y="29061"/>
                  </a:cubicBezTo>
                  <a:lnTo>
                    <a:pt x="24315" y="29062"/>
                  </a:lnTo>
                  <a:cubicBezTo>
                    <a:pt x="24308" y="29113"/>
                    <a:pt x="24194" y="29202"/>
                    <a:pt x="24137" y="29202"/>
                  </a:cubicBezTo>
                  <a:cubicBezTo>
                    <a:pt x="24134" y="29202"/>
                    <a:pt x="24132" y="29202"/>
                    <a:pt x="24129" y="29201"/>
                  </a:cubicBezTo>
                  <a:cubicBezTo>
                    <a:pt x="24105" y="29196"/>
                    <a:pt x="24090" y="29174"/>
                    <a:pt x="24094" y="29150"/>
                  </a:cubicBezTo>
                  <a:cubicBezTo>
                    <a:pt x="24098" y="29096"/>
                    <a:pt x="24209" y="29012"/>
                    <a:pt x="24272" y="29012"/>
                  </a:cubicBezTo>
                  <a:close/>
                  <a:moveTo>
                    <a:pt x="13381" y="29101"/>
                  </a:moveTo>
                  <a:lnTo>
                    <a:pt x="13382" y="29102"/>
                  </a:lnTo>
                  <a:cubicBezTo>
                    <a:pt x="13384" y="29102"/>
                    <a:pt x="13385" y="29102"/>
                    <a:pt x="13387" y="29102"/>
                  </a:cubicBezTo>
                  <a:cubicBezTo>
                    <a:pt x="13428" y="29102"/>
                    <a:pt x="13462" y="29119"/>
                    <a:pt x="13473" y="29158"/>
                  </a:cubicBezTo>
                  <a:cubicBezTo>
                    <a:pt x="13486" y="29201"/>
                    <a:pt x="13459" y="29230"/>
                    <a:pt x="13408" y="29230"/>
                  </a:cubicBezTo>
                  <a:cubicBezTo>
                    <a:pt x="13362" y="29230"/>
                    <a:pt x="13329" y="29202"/>
                    <a:pt x="13324" y="29163"/>
                  </a:cubicBezTo>
                  <a:cubicBezTo>
                    <a:pt x="13319" y="29135"/>
                    <a:pt x="13333" y="29106"/>
                    <a:pt x="13381" y="29101"/>
                  </a:cubicBezTo>
                  <a:close/>
                  <a:moveTo>
                    <a:pt x="21835" y="29016"/>
                  </a:moveTo>
                  <a:lnTo>
                    <a:pt x="21835" y="29016"/>
                  </a:lnTo>
                  <a:cubicBezTo>
                    <a:pt x="21991" y="29043"/>
                    <a:pt x="22020" y="29120"/>
                    <a:pt x="22026" y="29212"/>
                  </a:cubicBezTo>
                  <a:cubicBezTo>
                    <a:pt x="22026" y="29218"/>
                    <a:pt x="22000" y="29234"/>
                    <a:pt x="21989" y="29234"/>
                  </a:cubicBezTo>
                  <a:cubicBezTo>
                    <a:pt x="21988" y="29234"/>
                    <a:pt x="21988" y="29234"/>
                    <a:pt x="21987" y="29233"/>
                  </a:cubicBezTo>
                  <a:cubicBezTo>
                    <a:pt x="21882" y="29190"/>
                    <a:pt x="21862" y="29111"/>
                    <a:pt x="21835" y="29016"/>
                  </a:cubicBezTo>
                  <a:close/>
                  <a:moveTo>
                    <a:pt x="14390" y="29140"/>
                  </a:moveTo>
                  <a:cubicBezTo>
                    <a:pt x="14435" y="29140"/>
                    <a:pt x="14460" y="29170"/>
                    <a:pt x="14453" y="29211"/>
                  </a:cubicBezTo>
                  <a:lnTo>
                    <a:pt x="14454" y="29211"/>
                  </a:lnTo>
                  <a:cubicBezTo>
                    <a:pt x="14450" y="29243"/>
                    <a:pt x="14457" y="29292"/>
                    <a:pt x="14397" y="29292"/>
                  </a:cubicBezTo>
                  <a:cubicBezTo>
                    <a:pt x="14396" y="29292"/>
                    <a:pt x="14394" y="29292"/>
                    <a:pt x="14393" y="29291"/>
                  </a:cubicBezTo>
                  <a:cubicBezTo>
                    <a:pt x="14333" y="29289"/>
                    <a:pt x="14334" y="29245"/>
                    <a:pt x="14333" y="29208"/>
                  </a:cubicBezTo>
                  <a:cubicBezTo>
                    <a:pt x="14338" y="29180"/>
                    <a:pt x="14338" y="29143"/>
                    <a:pt x="14380" y="29141"/>
                  </a:cubicBezTo>
                  <a:cubicBezTo>
                    <a:pt x="14383" y="29140"/>
                    <a:pt x="14386" y="29140"/>
                    <a:pt x="14390" y="29140"/>
                  </a:cubicBezTo>
                  <a:close/>
                  <a:moveTo>
                    <a:pt x="12178" y="29186"/>
                  </a:moveTo>
                  <a:cubicBezTo>
                    <a:pt x="12209" y="29193"/>
                    <a:pt x="12244" y="29198"/>
                    <a:pt x="12244" y="29237"/>
                  </a:cubicBezTo>
                  <a:cubicBezTo>
                    <a:pt x="12246" y="29280"/>
                    <a:pt x="12224" y="29312"/>
                    <a:pt x="12174" y="29312"/>
                  </a:cubicBezTo>
                  <a:cubicBezTo>
                    <a:pt x="12141" y="29312"/>
                    <a:pt x="12109" y="29294"/>
                    <a:pt x="12104" y="29258"/>
                  </a:cubicBezTo>
                  <a:cubicBezTo>
                    <a:pt x="12097" y="29213"/>
                    <a:pt x="12129" y="29194"/>
                    <a:pt x="12177" y="29186"/>
                  </a:cubicBezTo>
                  <a:close/>
                  <a:moveTo>
                    <a:pt x="13710" y="29201"/>
                  </a:moveTo>
                  <a:cubicBezTo>
                    <a:pt x="13716" y="29201"/>
                    <a:pt x="13722" y="29202"/>
                    <a:pt x="13728" y="29202"/>
                  </a:cubicBezTo>
                  <a:cubicBezTo>
                    <a:pt x="13767" y="29208"/>
                    <a:pt x="13811" y="29230"/>
                    <a:pt x="13802" y="29288"/>
                  </a:cubicBezTo>
                  <a:cubicBezTo>
                    <a:pt x="13799" y="29309"/>
                    <a:pt x="13780" y="29324"/>
                    <a:pt x="13759" y="29324"/>
                  </a:cubicBezTo>
                  <a:cubicBezTo>
                    <a:pt x="13755" y="29324"/>
                    <a:pt x="13751" y="29324"/>
                    <a:pt x="13747" y="29322"/>
                  </a:cubicBezTo>
                  <a:lnTo>
                    <a:pt x="13747" y="29322"/>
                  </a:lnTo>
                  <a:lnTo>
                    <a:pt x="13748" y="29324"/>
                  </a:lnTo>
                  <a:cubicBezTo>
                    <a:pt x="13691" y="29314"/>
                    <a:pt x="13645" y="29295"/>
                    <a:pt x="13656" y="29237"/>
                  </a:cubicBezTo>
                  <a:cubicBezTo>
                    <a:pt x="13659" y="29218"/>
                    <a:pt x="13673" y="29201"/>
                    <a:pt x="13710" y="29201"/>
                  </a:cubicBezTo>
                  <a:close/>
                  <a:moveTo>
                    <a:pt x="8222" y="29207"/>
                  </a:moveTo>
                  <a:cubicBezTo>
                    <a:pt x="8234" y="29207"/>
                    <a:pt x="8248" y="29209"/>
                    <a:pt x="8263" y="29214"/>
                  </a:cubicBezTo>
                  <a:cubicBezTo>
                    <a:pt x="8275" y="29219"/>
                    <a:pt x="8288" y="29220"/>
                    <a:pt x="8301" y="29220"/>
                  </a:cubicBezTo>
                  <a:cubicBezTo>
                    <a:pt x="8299" y="29232"/>
                    <a:pt x="8301" y="29243"/>
                    <a:pt x="8308" y="29253"/>
                  </a:cubicBezTo>
                  <a:cubicBezTo>
                    <a:pt x="8344" y="29306"/>
                    <a:pt x="8317" y="29341"/>
                    <a:pt x="8256" y="29345"/>
                  </a:cubicBezTo>
                  <a:lnTo>
                    <a:pt x="8254" y="29345"/>
                  </a:lnTo>
                  <a:cubicBezTo>
                    <a:pt x="8253" y="29345"/>
                    <a:pt x="8252" y="29345"/>
                    <a:pt x="8251" y="29345"/>
                  </a:cubicBezTo>
                  <a:cubicBezTo>
                    <a:pt x="8209" y="29345"/>
                    <a:pt x="8174" y="29314"/>
                    <a:pt x="8168" y="29274"/>
                  </a:cubicBezTo>
                  <a:cubicBezTo>
                    <a:pt x="8163" y="29231"/>
                    <a:pt x="8183" y="29207"/>
                    <a:pt x="8222" y="29207"/>
                  </a:cubicBezTo>
                  <a:close/>
                  <a:moveTo>
                    <a:pt x="12460" y="29232"/>
                  </a:moveTo>
                  <a:cubicBezTo>
                    <a:pt x="12466" y="29232"/>
                    <a:pt x="12472" y="29232"/>
                    <a:pt x="12479" y="29233"/>
                  </a:cubicBezTo>
                  <a:cubicBezTo>
                    <a:pt x="12502" y="29234"/>
                    <a:pt x="12520" y="29255"/>
                    <a:pt x="12520" y="29280"/>
                  </a:cubicBezTo>
                  <a:cubicBezTo>
                    <a:pt x="12519" y="29312"/>
                    <a:pt x="12500" y="29343"/>
                    <a:pt x="12472" y="29358"/>
                  </a:cubicBezTo>
                  <a:cubicBezTo>
                    <a:pt x="12409" y="29353"/>
                    <a:pt x="12403" y="29322"/>
                    <a:pt x="12403" y="29295"/>
                  </a:cubicBezTo>
                  <a:lnTo>
                    <a:pt x="12404" y="29295"/>
                  </a:lnTo>
                  <a:cubicBezTo>
                    <a:pt x="12404" y="29261"/>
                    <a:pt x="12419" y="29232"/>
                    <a:pt x="12460" y="29232"/>
                  </a:cubicBezTo>
                  <a:close/>
                  <a:moveTo>
                    <a:pt x="21267" y="29139"/>
                  </a:moveTo>
                  <a:lnTo>
                    <a:pt x="21267" y="29139"/>
                  </a:lnTo>
                  <a:cubicBezTo>
                    <a:pt x="21370" y="29208"/>
                    <a:pt x="21437" y="29263"/>
                    <a:pt x="21397" y="29356"/>
                  </a:cubicBezTo>
                  <a:lnTo>
                    <a:pt x="21397" y="29354"/>
                  </a:lnTo>
                  <a:cubicBezTo>
                    <a:pt x="21388" y="29364"/>
                    <a:pt x="21375" y="29368"/>
                    <a:pt x="21361" y="29368"/>
                  </a:cubicBezTo>
                  <a:cubicBezTo>
                    <a:pt x="21359" y="29368"/>
                    <a:pt x="21358" y="29368"/>
                    <a:pt x="21356" y="29368"/>
                  </a:cubicBezTo>
                  <a:cubicBezTo>
                    <a:pt x="21280" y="29313"/>
                    <a:pt x="21246" y="29244"/>
                    <a:pt x="21267" y="29139"/>
                  </a:cubicBezTo>
                  <a:close/>
                  <a:moveTo>
                    <a:pt x="7614" y="29205"/>
                  </a:moveTo>
                  <a:cubicBezTo>
                    <a:pt x="7616" y="29205"/>
                    <a:pt x="7619" y="29206"/>
                    <a:pt x="7620" y="29207"/>
                  </a:cubicBezTo>
                  <a:cubicBezTo>
                    <a:pt x="7669" y="29249"/>
                    <a:pt x="7725" y="29289"/>
                    <a:pt x="7691" y="29357"/>
                  </a:cubicBezTo>
                  <a:lnTo>
                    <a:pt x="7689" y="29358"/>
                  </a:lnTo>
                  <a:cubicBezTo>
                    <a:pt x="7679" y="29367"/>
                    <a:pt x="7667" y="29371"/>
                    <a:pt x="7656" y="29371"/>
                  </a:cubicBezTo>
                  <a:cubicBezTo>
                    <a:pt x="7653" y="29371"/>
                    <a:pt x="7650" y="29370"/>
                    <a:pt x="7647" y="29370"/>
                  </a:cubicBezTo>
                  <a:cubicBezTo>
                    <a:pt x="7577" y="29330"/>
                    <a:pt x="7541" y="29278"/>
                    <a:pt x="7590" y="29207"/>
                  </a:cubicBezTo>
                  <a:cubicBezTo>
                    <a:pt x="7599" y="29207"/>
                    <a:pt x="7608" y="29205"/>
                    <a:pt x="7614" y="29205"/>
                  </a:cubicBezTo>
                  <a:close/>
                  <a:moveTo>
                    <a:pt x="30854" y="29129"/>
                  </a:moveTo>
                  <a:cubicBezTo>
                    <a:pt x="30966" y="29129"/>
                    <a:pt x="30923" y="29267"/>
                    <a:pt x="30998" y="29311"/>
                  </a:cubicBezTo>
                  <a:cubicBezTo>
                    <a:pt x="30937" y="29336"/>
                    <a:pt x="30878" y="29377"/>
                    <a:pt x="30830" y="29377"/>
                  </a:cubicBezTo>
                  <a:cubicBezTo>
                    <a:pt x="30802" y="29377"/>
                    <a:pt x="30778" y="29364"/>
                    <a:pt x="30758" y="29326"/>
                  </a:cubicBezTo>
                  <a:cubicBezTo>
                    <a:pt x="30728" y="29269"/>
                    <a:pt x="30687" y="29161"/>
                    <a:pt x="30810" y="29135"/>
                  </a:cubicBezTo>
                  <a:cubicBezTo>
                    <a:pt x="30827" y="29131"/>
                    <a:pt x="30841" y="29129"/>
                    <a:pt x="30854" y="29129"/>
                  </a:cubicBezTo>
                  <a:close/>
                  <a:moveTo>
                    <a:pt x="23909" y="29187"/>
                  </a:moveTo>
                  <a:lnTo>
                    <a:pt x="23909" y="29187"/>
                  </a:lnTo>
                  <a:cubicBezTo>
                    <a:pt x="23987" y="29316"/>
                    <a:pt x="23987" y="29316"/>
                    <a:pt x="23838" y="29390"/>
                  </a:cubicBezTo>
                  <a:lnTo>
                    <a:pt x="23838" y="29391"/>
                  </a:lnTo>
                  <a:cubicBezTo>
                    <a:pt x="23806" y="29308"/>
                    <a:pt x="23870" y="29257"/>
                    <a:pt x="23909" y="29187"/>
                  </a:cubicBezTo>
                  <a:close/>
                  <a:moveTo>
                    <a:pt x="24758" y="29066"/>
                  </a:moveTo>
                  <a:lnTo>
                    <a:pt x="24758" y="29066"/>
                  </a:lnTo>
                  <a:cubicBezTo>
                    <a:pt x="24879" y="29255"/>
                    <a:pt x="24879" y="29255"/>
                    <a:pt x="24554" y="29393"/>
                  </a:cubicBezTo>
                  <a:lnTo>
                    <a:pt x="24555" y="29391"/>
                  </a:lnTo>
                  <a:cubicBezTo>
                    <a:pt x="24479" y="29212"/>
                    <a:pt x="24479" y="29212"/>
                    <a:pt x="24758" y="29066"/>
                  </a:cubicBezTo>
                  <a:close/>
                  <a:moveTo>
                    <a:pt x="12693" y="29262"/>
                  </a:moveTo>
                  <a:cubicBezTo>
                    <a:pt x="12698" y="29262"/>
                    <a:pt x="12703" y="29262"/>
                    <a:pt x="12708" y="29263"/>
                  </a:cubicBezTo>
                  <a:cubicBezTo>
                    <a:pt x="12762" y="29270"/>
                    <a:pt x="12808" y="29288"/>
                    <a:pt x="12808" y="29331"/>
                  </a:cubicBezTo>
                  <a:cubicBezTo>
                    <a:pt x="12797" y="29381"/>
                    <a:pt x="12790" y="29419"/>
                    <a:pt x="12736" y="29419"/>
                  </a:cubicBezTo>
                  <a:cubicBezTo>
                    <a:pt x="12733" y="29419"/>
                    <a:pt x="12731" y="29419"/>
                    <a:pt x="12728" y="29419"/>
                  </a:cubicBezTo>
                  <a:cubicBezTo>
                    <a:pt x="12661" y="29415"/>
                    <a:pt x="12607" y="29395"/>
                    <a:pt x="12619" y="29325"/>
                  </a:cubicBezTo>
                  <a:cubicBezTo>
                    <a:pt x="12625" y="29286"/>
                    <a:pt x="12649" y="29262"/>
                    <a:pt x="12693" y="29262"/>
                  </a:cubicBezTo>
                  <a:close/>
                  <a:moveTo>
                    <a:pt x="30553" y="29193"/>
                  </a:moveTo>
                  <a:cubicBezTo>
                    <a:pt x="30555" y="29193"/>
                    <a:pt x="30556" y="29193"/>
                    <a:pt x="30558" y="29193"/>
                  </a:cubicBezTo>
                  <a:cubicBezTo>
                    <a:pt x="30654" y="29198"/>
                    <a:pt x="30629" y="29281"/>
                    <a:pt x="30640" y="29335"/>
                  </a:cubicBezTo>
                  <a:cubicBezTo>
                    <a:pt x="30650" y="29384"/>
                    <a:pt x="30637" y="29437"/>
                    <a:pt x="30575" y="29439"/>
                  </a:cubicBezTo>
                  <a:cubicBezTo>
                    <a:pt x="30573" y="29439"/>
                    <a:pt x="30570" y="29439"/>
                    <a:pt x="30568" y="29439"/>
                  </a:cubicBezTo>
                  <a:cubicBezTo>
                    <a:pt x="30474" y="29439"/>
                    <a:pt x="30483" y="29369"/>
                    <a:pt x="30481" y="29312"/>
                  </a:cubicBezTo>
                  <a:cubicBezTo>
                    <a:pt x="30483" y="29261"/>
                    <a:pt x="30478" y="29193"/>
                    <a:pt x="30553" y="29193"/>
                  </a:cubicBezTo>
                  <a:close/>
                  <a:moveTo>
                    <a:pt x="21674" y="29297"/>
                  </a:moveTo>
                  <a:cubicBezTo>
                    <a:pt x="21753" y="29326"/>
                    <a:pt x="21804" y="29368"/>
                    <a:pt x="21786" y="29447"/>
                  </a:cubicBezTo>
                  <a:lnTo>
                    <a:pt x="21786" y="29446"/>
                  </a:lnTo>
                  <a:cubicBezTo>
                    <a:pt x="21658" y="29446"/>
                    <a:pt x="21689" y="29357"/>
                    <a:pt x="21674" y="29297"/>
                  </a:cubicBezTo>
                  <a:close/>
                  <a:moveTo>
                    <a:pt x="13033" y="29328"/>
                  </a:moveTo>
                  <a:cubicBezTo>
                    <a:pt x="13037" y="29328"/>
                    <a:pt x="13042" y="29328"/>
                    <a:pt x="13047" y="29328"/>
                  </a:cubicBezTo>
                  <a:cubicBezTo>
                    <a:pt x="13106" y="29333"/>
                    <a:pt x="13104" y="29376"/>
                    <a:pt x="13106" y="29397"/>
                  </a:cubicBezTo>
                  <a:cubicBezTo>
                    <a:pt x="13102" y="29453"/>
                    <a:pt x="13091" y="29494"/>
                    <a:pt x="13040" y="29494"/>
                  </a:cubicBezTo>
                  <a:cubicBezTo>
                    <a:pt x="13038" y="29494"/>
                    <a:pt x="13036" y="29494"/>
                    <a:pt x="13034" y="29494"/>
                  </a:cubicBezTo>
                  <a:lnTo>
                    <a:pt x="13034" y="29492"/>
                  </a:lnTo>
                  <a:cubicBezTo>
                    <a:pt x="12989" y="29490"/>
                    <a:pt x="12951" y="29463"/>
                    <a:pt x="12955" y="29416"/>
                  </a:cubicBezTo>
                  <a:cubicBezTo>
                    <a:pt x="12961" y="29372"/>
                    <a:pt x="12973" y="29328"/>
                    <a:pt x="13033" y="29328"/>
                  </a:cubicBezTo>
                  <a:close/>
                  <a:moveTo>
                    <a:pt x="14348" y="29432"/>
                  </a:moveTo>
                  <a:cubicBezTo>
                    <a:pt x="14351" y="29432"/>
                    <a:pt x="14354" y="29433"/>
                    <a:pt x="14357" y="29433"/>
                  </a:cubicBezTo>
                  <a:cubicBezTo>
                    <a:pt x="14399" y="29438"/>
                    <a:pt x="14403" y="29471"/>
                    <a:pt x="14401" y="29497"/>
                  </a:cubicBezTo>
                  <a:cubicBezTo>
                    <a:pt x="14399" y="29520"/>
                    <a:pt x="14402" y="29553"/>
                    <a:pt x="14365" y="29553"/>
                  </a:cubicBezTo>
                  <a:cubicBezTo>
                    <a:pt x="14360" y="29553"/>
                    <a:pt x="14355" y="29553"/>
                    <a:pt x="14350" y="29552"/>
                  </a:cubicBezTo>
                  <a:cubicBezTo>
                    <a:pt x="14312" y="29546"/>
                    <a:pt x="14298" y="29520"/>
                    <a:pt x="14301" y="29477"/>
                  </a:cubicBezTo>
                  <a:cubicBezTo>
                    <a:pt x="14306" y="29461"/>
                    <a:pt x="14310" y="29432"/>
                    <a:pt x="14348" y="29432"/>
                  </a:cubicBezTo>
                  <a:close/>
                  <a:moveTo>
                    <a:pt x="11523" y="29379"/>
                  </a:moveTo>
                  <a:lnTo>
                    <a:pt x="11523" y="29379"/>
                  </a:lnTo>
                  <a:cubicBezTo>
                    <a:pt x="11563" y="29448"/>
                    <a:pt x="11523" y="29486"/>
                    <a:pt x="11510" y="29528"/>
                  </a:cubicBezTo>
                  <a:lnTo>
                    <a:pt x="11509" y="29527"/>
                  </a:lnTo>
                  <a:cubicBezTo>
                    <a:pt x="11500" y="29556"/>
                    <a:pt x="11479" y="29579"/>
                    <a:pt x="11448" y="29579"/>
                  </a:cubicBezTo>
                  <a:cubicBezTo>
                    <a:pt x="11437" y="29579"/>
                    <a:pt x="11426" y="29576"/>
                    <a:pt x="11413" y="29571"/>
                  </a:cubicBezTo>
                  <a:cubicBezTo>
                    <a:pt x="11378" y="29555"/>
                    <a:pt x="11380" y="29520"/>
                    <a:pt x="11399" y="29494"/>
                  </a:cubicBezTo>
                  <a:cubicBezTo>
                    <a:pt x="11429" y="29451"/>
                    <a:pt x="11449" y="29398"/>
                    <a:pt x="11523" y="29379"/>
                  </a:cubicBezTo>
                  <a:close/>
                  <a:moveTo>
                    <a:pt x="24350" y="29311"/>
                  </a:moveTo>
                  <a:lnTo>
                    <a:pt x="24350" y="29311"/>
                  </a:lnTo>
                  <a:cubicBezTo>
                    <a:pt x="24426" y="29502"/>
                    <a:pt x="24426" y="29502"/>
                    <a:pt x="24193" y="29593"/>
                  </a:cubicBezTo>
                  <a:cubicBezTo>
                    <a:pt x="24142" y="29433"/>
                    <a:pt x="24142" y="29433"/>
                    <a:pt x="24350" y="29312"/>
                  </a:cubicBezTo>
                  <a:lnTo>
                    <a:pt x="24350" y="29311"/>
                  </a:lnTo>
                  <a:close/>
                  <a:moveTo>
                    <a:pt x="13356" y="29390"/>
                  </a:moveTo>
                  <a:lnTo>
                    <a:pt x="13356" y="29391"/>
                  </a:lnTo>
                  <a:cubicBezTo>
                    <a:pt x="13446" y="29409"/>
                    <a:pt x="13457" y="29464"/>
                    <a:pt x="13448" y="29528"/>
                  </a:cubicBezTo>
                  <a:cubicBezTo>
                    <a:pt x="13442" y="29560"/>
                    <a:pt x="13434" y="29596"/>
                    <a:pt x="13392" y="29596"/>
                  </a:cubicBezTo>
                  <a:cubicBezTo>
                    <a:pt x="13386" y="29596"/>
                    <a:pt x="13380" y="29595"/>
                    <a:pt x="13373" y="29593"/>
                  </a:cubicBezTo>
                  <a:cubicBezTo>
                    <a:pt x="13307" y="29582"/>
                    <a:pt x="13264" y="29549"/>
                    <a:pt x="13274" y="29484"/>
                  </a:cubicBezTo>
                  <a:cubicBezTo>
                    <a:pt x="13281" y="29439"/>
                    <a:pt x="13286" y="29394"/>
                    <a:pt x="13356" y="29390"/>
                  </a:cubicBezTo>
                  <a:close/>
                  <a:moveTo>
                    <a:pt x="7794" y="29491"/>
                  </a:moveTo>
                  <a:cubicBezTo>
                    <a:pt x="7830" y="29491"/>
                    <a:pt x="7847" y="29514"/>
                    <a:pt x="7853" y="29545"/>
                  </a:cubicBezTo>
                  <a:cubicBezTo>
                    <a:pt x="7846" y="29576"/>
                    <a:pt x="7817" y="29598"/>
                    <a:pt x="7785" y="29598"/>
                  </a:cubicBezTo>
                  <a:cubicBezTo>
                    <a:pt x="7784" y="29598"/>
                    <a:pt x="7782" y="29598"/>
                    <a:pt x="7780" y="29598"/>
                  </a:cubicBezTo>
                  <a:cubicBezTo>
                    <a:pt x="7747" y="29598"/>
                    <a:pt x="7723" y="29574"/>
                    <a:pt x="7725" y="29545"/>
                  </a:cubicBezTo>
                  <a:lnTo>
                    <a:pt x="7722" y="29545"/>
                  </a:lnTo>
                  <a:cubicBezTo>
                    <a:pt x="7723" y="29514"/>
                    <a:pt x="7752" y="29492"/>
                    <a:pt x="7789" y="29491"/>
                  </a:cubicBezTo>
                  <a:cubicBezTo>
                    <a:pt x="7791" y="29491"/>
                    <a:pt x="7792" y="29491"/>
                    <a:pt x="7794" y="29491"/>
                  </a:cubicBezTo>
                  <a:close/>
                  <a:moveTo>
                    <a:pt x="22125" y="29330"/>
                  </a:moveTo>
                  <a:cubicBezTo>
                    <a:pt x="22193" y="29346"/>
                    <a:pt x="22210" y="29409"/>
                    <a:pt x="22244" y="29458"/>
                  </a:cubicBezTo>
                  <a:cubicBezTo>
                    <a:pt x="22275" y="29502"/>
                    <a:pt x="22364" y="29561"/>
                    <a:pt x="22281" y="29605"/>
                  </a:cubicBezTo>
                  <a:cubicBezTo>
                    <a:pt x="22266" y="29613"/>
                    <a:pt x="22254" y="29616"/>
                    <a:pt x="22243" y="29616"/>
                  </a:cubicBezTo>
                  <a:cubicBezTo>
                    <a:pt x="22192" y="29616"/>
                    <a:pt x="22175" y="29547"/>
                    <a:pt x="22146" y="29511"/>
                  </a:cubicBezTo>
                  <a:cubicBezTo>
                    <a:pt x="22113" y="29469"/>
                    <a:pt x="22071" y="29428"/>
                    <a:pt x="22071" y="29372"/>
                  </a:cubicBezTo>
                  <a:cubicBezTo>
                    <a:pt x="22071" y="29351"/>
                    <a:pt x="22082" y="29331"/>
                    <a:pt x="22125" y="29330"/>
                  </a:cubicBezTo>
                  <a:close/>
                  <a:moveTo>
                    <a:pt x="12120" y="29483"/>
                  </a:moveTo>
                  <a:cubicBezTo>
                    <a:pt x="12162" y="29495"/>
                    <a:pt x="12203" y="29509"/>
                    <a:pt x="12203" y="29557"/>
                  </a:cubicBezTo>
                  <a:cubicBezTo>
                    <a:pt x="12203" y="29605"/>
                    <a:pt x="12181" y="29636"/>
                    <a:pt x="12127" y="29636"/>
                  </a:cubicBezTo>
                  <a:cubicBezTo>
                    <a:pt x="12121" y="29636"/>
                    <a:pt x="12115" y="29636"/>
                    <a:pt x="12108" y="29635"/>
                  </a:cubicBezTo>
                  <a:cubicBezTo>
                    <a:pt x="12057" y="29629"/>
                    <a:pt x="12033" y="29601"/>
                    <a:pt x="12038" y="29555"/>
                  </a:cubicBezTo>
                  <a:cubicBezTo>
                    <a:pt x="12041" y="29511"/>
                    <a:pt x="12066" y="29488"/>
                    <a:pt x="12120" y="29484"/>
                  </a:cubicBezTo>
                  <a:lnTo>
                    <a:pt x="12120" y="29483"/>
                  </a:lnTo>
                  <a:close/>
                  <a:moveTo>
                    <a:pt x="21519" y="29509"/>
                  </a:moveTo>
                  <a:cubicBezTo>
                    <a:pt x="21522" y="29509"/>
                    <a:pt x="21526" y="29509"/>
                    <a:pt x="21529" y="29510"/>
                  </a:cubicBezTo>
                  <a:cubicBezTo>
                    <a:pt x="21607" y="29532"/>
                    <a:pt x="21628" y="29584"/>
                    <a:pt x="21626" y="29639"/>
                  </a:cubicBezTo>
                  <a:cubicBezTo>
                    <a:pt x="21611" y="29675"/>
                    <a:pt x="21581" y="29705"/>
                    <a:pt x="21559" y="29705"/>
                  </a:cubicBezTo>
                  <a:cubicBezTo>
                    <a:pt x="21556" y="29705"/>
                    <a:pt x="21552" y="29704"/>
                    <a:pt x="21549" y="29703"/>
                  </a:cubicBezTo>
                  <a:lnTo>
                    <a:pt x="21549" y="29702"/>
                  </a:lnTo>
                  <a:cubicBezTo>
                    <a:pt x="21488" y="29668"/>
                    <a:pt x="21451" y="29616"/>
                    <a:pt x="21475" y="29548"/>
                  </a:cubicBezTo>
                  <a:cubicBezTo>
                    <a:pt x="21481" y="29531"/>
                    <a:pt x="21496" y="29509"/>
                    <a:pt x="21519" y="29509"/>
                  </a:cubicBezTo>
                  <a:close/>
                  <a:moveTo>
                    <a:pt x="13682" y="29483"/>
                  </a:moveTo>
                  <a:cubicBezTo>
                    <a:pt x="13686" y="29483"/>
                    <a:pt x="13689" y="29483"/>
                    <a:pt x="13692" y="29483"/>
                  </a:cubicBezTo>
                  <a:cubicBezTo>
                    <a:pt x="13774" y="29488"/>
                    <a:pt x="13807" y="29541"/>
                    <a:pt x="13797" y="29610"/>
                  </a:cubicBezTo>
                  <a:lnTo>
                    <a:pt x="13797" y="29611"/>
                  </a:lnTo>
                  <a:cubicBezTo>
                    <a:pt x="13792" y="29651"/>
                    <a:pt x="13811" y="29710"/>
                    <a:pt x="13738" y="29710"/>
                  </a:cubicBezTo>
                  <a:cubicBezTo>
                    <a:pt x="13737" y="29710"/>
                    <a:pt x="13736" y="29710"/>
                    <a:pt x="13734" y="29710"/>
                  </a:cubicBezTo>
                  <a:cubicBezTo>
                    <a:pt x="13658" y="29708"/>
                    <a:pt x="13601" y="29671"/>
                    <a:pt x="13612" y="29596"/>
                  </a:cubicBezTo>
                  <a:cubicBezTo>
                    <a:pt x="13618" y="29552"/>
                    <a:pt x="13602" y="29483"/>
                    <a:pt x="13682" y="29483"/>
                  </a:cubicBezTo>
                  <a:close/>
                  <a:moveTo>
                    <a:pt x="12611" y="29593"/>
                  </a:moveTo>
                  <a:cubicBezTo>
                    <a:pt x="12662" y="29603"/>
                    <a:pt x="12724" y="29599"/>
                    <a:pt x="12733" y="29658"/>
                  </a:cubicBezTo>
                  <a:cubicBezTo>
                    <a:pt x="12737" y="29683"/>
                    <a:pt x="12728" y="29717"/>
                    <a:pt x="12690" y="29717"/>
                  </a:cubicBezTo>
                  <a:cubicBezTo>
                    <a:pt x="12686" y="29717"/>
                    <a:pt x="12682" y="29717"/>
                    <a:pt x="12677" y="29716"/>
                  </a:cubicBezTo>
                  <a:lnTo>
                    <a:pt x="12678" y="29716"/>
                  </a:lnTo>
                  <a:cubicBezTo>
                    <a:pt x="12623" y="29708"/>
                    <a:pt x="12545" y="29719"/>
                    <a:pt x="12538" y="29645"/>
                  </a:cubicBezTo>
                  <a:cubicBezTo>
                    <a:pt x="12535" y="29604"/>
                    <a:pt x="12579" y="29602"/>
                    <a:pt x="12611" y="29593"/>
                  </a:cubicBezTo>
                  <a:close/>
                  <a:moveTo>
                    <a:pt x="8453" y="29428"/>
                  </a:moveTo>
                  <a:cubicBezTo>
                    <a:pt x="8462" y="29428"/>
                    <a:pt x="8471" y="29430"/>
                    <a:pt x="8479" y="29435"/>
                  </a:cubicBezTo>
                  <a:cubicBezTo>
                    <a:pt x="8563" y="29511"/>
                    <a:pt x="8646" y="29589"/>
                    <a:pt x="8721" y="29671"/>
                  </a:cubicBezTo>
                  <a:cubicBezTo>
                    <a:pt x="8733" y="29685"/>
                    <a:pt x="8704" y="29728"/>
                    <a:pt x="8641" y="29729"/>
                  </a:cubicBezTo>
                  <a:cubicBezTo>
                    <a:pt x="8569" y="29651"/>
                    <a:pt x="8456" y="29592"/>
                    <a:pt x="8402" y="29489"/>
                  </a:cubicBezTo>
                  <a:cubicBezTo>
                    <a:pt x="8395" y="29476"/>
                    <a:pt x="8416" y="29447"/>
                    <a:pt x="8433" y="29432"/>
                  </a:cubicBezTo>
                  <a:cubicBezTo>
                    <a:pt x="8439" y="29429"/>
                    <a:pt x="8446" y="29428"/>
                    <a:pt x="8453" y="29428"/>
                  </a:cubicBezTo>
                  <a:close/>
                  <a:moveTo>
                    <a:pt x="14640" y="29543"/>
                  </a:moveTo>
                  <a:cubicBezTo>
                    <a:pt x="14646" y="29543"/>
                    <a:pt x="14653" y="29544"/>
                    <a:pt x="14660" y="29546"/>
                  </a:cubicBezTo>
                  <a:cubicBezTo>
                    <a:pt x="14737" y="29565"/>
                    <a:pt x="14760" y="29628"/>
                    <a:pt x="14767" y="29690"/>
                  </a:cubicBezTo>
                  <a:cubicBezTo>
                    <a:pt x="14771" y="29722"/>
                    <a:pt x="14749" y="29747"/>
                    <a:pt x="14701" y="29750"/>
                  </a:cubicBezTo>
                  <a:cubicBezTo>
                    <a:pt x="14615" y="29740"/>
                    <a:pt x="14592" y="29686"/>
                    <a:pt x="14596" y="29620"/>
                  </a:cubicBezTo>
                  <a:cubicBezTo>
                    <a:pt x="14598" y="29588"/>
                    <a:pt x="14596" y="29543"/>
                    <a:pt x="14640" y="29543"/>
                  </a:cubicBezTo>
                  <a:close/>
                  <a:moveTo>
                    <a:pt x="23993" y="29553"/>
                  </a:moveTo>
                  <a:cubicBezTo>
                    <a:pt x="24055" y="29553"/>
                    <a:pt x="24040" y="29611"/>
                    <a:pt x="24051" y="29645"/>
                  </a:cubicBezTo>
                  <a:lnTo>
                    <a:pt x="24051" y="29646"/>
                  </a:lnTo>
                  <a:cubicBezTo>
                    <a:pt x="24054" y="29709"/>
                    <a:pt x="24021" y="29753"/>
                    <a:pt x="23953" y="29756"/>
                  </a:cubicBezTo>
                  <a:cubicBezTo>
                    <a:pt x="23951" y="29757"/>
                    <a:pt x="23948" y="29757"/>
                    <a:pt x="23945" y="29757"/>
                  </a:cubicBezTo>
                  <a:cubicBezTo>
                    <a:pt x="23881" y="29757"/>
                    <a:pt x="23884" y="29700"/>
                    <a:pt x="23878" y="29661"/>
                  </a:cubicBezTo>
                  <a:cubicBezTo>
                    <a:pt x="23870" y="29599"/>
                    <a:pt x="23916" y="29560"/>
                    <a:pt x="23979" y="29554"/>
                  </a:cubicBezTo>
                  <a:cubicBezTo>
                    <a:pt x="23984" y="29554"/>
                    <a:pt x="23988" y="29553"/>
                    <a:pt x="23993" y="29553"/>
                  </a:cubicBezTo>
                  <a:close/>
                  <a:moveTo>
                    <a:pt x="24878" y="29463"/>
                  </a:moveTo>
                  <a:cubicBezTo>
                    <a:pt x="24893" y="29463"/>
                    <a:pt x="24907" y="29468"/>
                    <a:pt x="24922" y="29482"/>
                  </a:cubicBezTo>
                  <a:cubicBezTo>
                    <a:pt x="24951" y="29508"/>
                    <a:pt x="24964" y="29547"/>
                    <a:pt x="24955" y="29585"/>
                  </a:cubicBezTo>
                  <a:cubicBezTo>
                    <a:pt x="24947" y="29627"/>
                    <a:pt x="24704" y="29774"/>
                    <a:pt x="24650" y="29774"/>
                  </a:cubicBezTo>
                  <a:cubicBezTo>
                    <a:pt x="24649" y="29774"/>
                    <a:pt x="24648" y="29774"/>
                    <a:pt x="24648" y="29774"/>
                  </a:cubicBezTo>
                  <a:cubicBezTo>
                    <a:pt x="24623" y="29773"/>
                    <a:pt x="24602" y="29755"/>
                    <a:pt x="24598" y="29730"/>
                  </a:cubicBezTo>
                  <a:cubicBezTo>
                    <a:pt x="24585" y="29686"/>
                    <a:pt x="24567" y="29637"/>
                    <a:pt x="24613" y="29604"/>
                  </a:cubicBezTo>
                  <a:cubicBezTo>
                    <a:pt x="24673" y="29561"/>
                    <a:pt x="24741" y="29527"/>
                    <a:pt x="24807" y="29489"/>
                  </a:cubicBezTo>
                  <a:cubicBezTo>
                    <a:pt x="24830" y="29477"/>
                    <a:pt x="24854" y="29463"/>
                    <a:pt x="24878" y="29463"/>
                  </a:cubicBezTo>
                  <a:close/>
                  <a:moveTo>
                    <a:pt x="12939" y="29678"/>
                  </a:moveTo>
                  <a:cubicBezTo>
                    <a:pt x="13003" y="29691"/>
                    <a:pt x="13054" y="29693"/>
                    <a:pt x="13054" y="29743"/>
                  </a:cubicBezTo>
                  <a:cubicBezTo>
                    <a:pt x="13054" y="29776"/>
                    <a:pt x="13030" y="29786"/>
                    <a:pt x="13002" y="29786"/>
                  </a:cubicBezTo>
                  <a:cubicBezTo>
                    <a:pt x="12995" y="29786"/>
                    <a:pt x="12988" y="29786"/>
                    <a:pt x="12982" y="29785"/>
                  </a:cubicBezTo>
                  <a:cubicBezTo>
                    <a:pt x="12934" y="29778"/>
                    <a:pt x="12895" y="29758"/>
                    <a:pt x="12901" y="29712"/>
                  </a:cubicBezTo>
                  <a:cubicBezTo>
                    <a:pt x="12905" y="29695"/>
                    <a:pt x="12920" y="29681"/>
                    <a:pt x="12939" y="29678"/>
                  </a:cubicBezTo>
                  <a:close/>
                  <a:moveTo>
                    <a:pt x="23137" y="17743"/>
                  </a:moveTo>
                  <a:cubicBezTo>
                    <a:pt x="23138" y="17763"/>
                    <a:pt x="23139" y="17784"/>
                    <a:pt x="23138" y="17804"/>
                  </a:cubicBezTo>
                  <a:cubicBezTo>
                    <a:pt x="23138" y="17830"/>
                    <a:pt x="23152" y="17844"/>
                    <a:pt x="23179" y="17844"/>
                  </a:cubicBezTo>
                  <a:cubicBezTo>
                    <a:pt x="23183" y="17844"/>
                    <a:pt x="23187" y="17844"/>
                    <a:pt x="23191" y="17843"/>
                  </a:cubicBezTo>
                  <a:lnTo>
                    <a:pt x="23191" y="17843"/>
                  </a:lnTo>
                  <a:cubicBezTo>
                    <a:pt x="23258" y="18005"/>
                    <a:pt x="23241" y="18158"/>
                    <a:pt x="23122" y="18301"/>
                  </a:cubicBezTo>
                  <a:cubicBezTo>
                    <a:pt x="23145" y="18344"/>
                    <a:pt x="23153" y="18403"/>
                    <a:pt x="23120" y="18427"/>
                  </a:cubicBezTo>
                  <a:cubicBezTo>
                    <a:pt x="23008" y="18509"/>
                    <a:pt x="23062" y="18616"/>
                    <a:pt x="23038" y="18711"/>
                  </a:cubicBezTo>
                  <a:cubicBezTo>
                    <a:pt x="22983" y="18795"/>
                    <a:pt x="22972" y="18890"/>
                    <a:pt x="22946" y="18999"/>
                  </a:cubicBezTo>
                  <a:cubicBezTo>
                    <a:pt x="23044" y="18907"/>
                    <a:pt x="23102" y="18817"/>
                    <a:pt x="23128" y="18710"/>
                  </a:cubicBezTo>
                  <a:lnTo>
                    <a:pt x="23198" y="18578"/>
                  </a:lnTo>
                  <a:cubicBezTo>
                    <a:pt x="23185" y="18522"/>
                    <a:pt x="23225" y="18498"/>
                    <a:pt x="23277" y="18483"/>
                  </a:cubicBezTo>
                  <a:cubicBezTo>
                    <a:pt x="23298" y="18510"/>
                    <a:pt x="23316" y="18538"/>
                    <a:pt x="23301" y="18574"/>
                  </a:cubicBezTo>
                  <a:cubicBezTo>
                    <a:pt x="23359" y="18634"/>
                    <a:pt x="23392" y="18693"/>
                    <a:pt x="23360" y="18777"/>
                  </a:cubicBezTo>
                  <a:cubicBezTo>
                    <a:pt x="23314" y="18907"/>
                    <a:pt x="23286" y="19043"/>
                    <a:pt x="23251" y="19175"/>
                  </a:cubicBezTo>
                  <a:cubicBezTo>
                    <a:pt x="23217" y="19243"/>
                    <a:pt x="23165" y="19310"/>
                    <a:pt x="23223" y="19415"/>
                  </a:cubicBezTo>
                  <a:cubicBezTo>
                    <a:pt x="23279" y="19320"/>
                    <a:pt x="23353" y="19261"/>
                    <a:pt x="23354" y="19172"/>
                  </a:cubicBezTo>
                  <a:cubicBezTo>
                    <a:pt x="23443" y="19076"/>
                    <a:pt x="23403" y="18918"/>
                    <a:pt x="23563" y="18855"/>
                  </a:cubicBezTo>
                  <a:cubicBezTo>
                    <a:pt x="23580" y="18896"/>
                    <a:pt x="23583" y="18948"/>
                    <a:pt x="23648" y="18948"/>
                  </a:cubicBezTo>
                  <a:cubicBezTo>
                    <a:pt x="23654" y="18948"/>
                    <a:pt x="23660" y="18947"/>
                    <a:pt x="23667" y="18946"/>
                  </a:cubicBezTo>
                  <a:lnTo>
                    <a:pt x="23667" y="18946"/>
                  </a:lnTo>
                  <a:cubicBezTo>
                    <a:pt x="23752" y="19170"/>
                    <a:pt x="23594" y="19368"/>
                    <a:pt x="23574" y="19580"/>
                  </a:cubicBezTo>
                  <a:cubicBezTo>
                    <a:pt x="23518" y="19681"/>
                    <a:pt x="23498" y="19788"/>
                    <a:pt x="23474" y="19923"/>
                  </a:cubicBezTo>
                  <a:cubicBezTo>
                    <a:pt x="23517" y="19894"/>
                    <a:pt x="23553" y="19857"/>
                    <a:pt x="23588" y="19852"/>
                  </a:cubicBezTo>
                  <a:cubicBezTo>
                    <a:pt x="23584" y="19833"/>
                    <a:pt x="23585" y="19812"/>
                    <a:pt x="23592" y="19792"/>
                  </a:cubicBezTo>
                  <a:cubicBezTo>
                    <a:pt x="23611" y="19720"/>
                    <a:pt x="23675" y="19661"/>
                    <a:pt x="23673" y="19582"/>
                  </a:cubicBezTo>
                  <a:cubicBezTo>
                    <a:pt x="23658" y="19461"/>
                    <a:pt x="23794" y="19391"/>
                    <a:pt x="23820" y="19276"/>
                  </a:cubicBezTo>
                  <a:cubicBezTo>
                    <a:pt x="23931" y="19476"/>
                    <a:pt x="23883" y="19686"/>
                    <a:pt x="23880" y="19891"/>
                  </a:cubicBezTo>
                  <a:cubicBezTo>
                    <a:pt x="23853" y="19918"/>
                    <a:pt x="23824" y="19924"/>
                    <a:pt x="23793" y="19924"/>
                  </a:cubicBezTo>
                  <a:cubicBezTo>
                    <a:pt x="23762" y="19924"/>
                    <a:pt x="23730" y="19918"/>
                    <a:pt x="23699" y="19916"/>
                  </a:cubicBezTo>
                  <a:lnTo>
                    <a:pt x="23699" y="19916"/>
                  </a:lnTo>
                  <a:cubicBezTo>
                    <a:pt x="23765" y="19933"/>
                    <a:pt x="23796" y="19986"/>
                    <a:pt x="23846" y="20021"/>
                  </a:cubicBezTo>
                  <a:lnTo>
                    <a:pt x="23837" y="20123"/>
                  </a:lnTo>
                  <a:cubicBezTo>
                    <a:pt x="23761" y="20321"/>
                    <a:pt x="23729" y="20523"/>
                    <a:pt x="23712" y="20728"/>
                  </a:cubicBezTo>
                  <a:lnTo>
                    <a:pt x="23779" y="20724"/>
                  </a:lnTo>
                  <a:cubicBezTo>
                    <a:pt x="23842" y="20529"/>
                    <a:pt x="23925" y="20336"/>
                    <a:pt x="23939" y="20129"/>
                  </a:cubicBezTo>
                  <a:cubicBezTo>
                    <a:pt x="23956" y="20127"/>
                    <a:pt x="23973" y="20126"/>
                    <a:pt x="23989" y="20126"/>
                  </a:cubicBezTo>
                  <a:cubicBezTo>
                    <a:pt x="24178" y="20126"/>
                    <a:pt x="24343" y="20240"/>
                    <a:pt x="24343" y="20384"/>
                  </a:cubicBezTo>
                  <a:cubicBezTo>
                    <a:pt x="24343" y="20511"/>
                    <a:pt x="24335" y="20638"/>
                    <a:pt x="24330" y="20765"/>
                  </a:cubicBezTo>
                  <a:cubicBezTo>
                    <a:pt x="24265" y="20894"/>
                    <a:pt x="24377" y="21042"/>
                    <a:pt x="24264" y="21168"/>
                  </a:cubicBezTo>
                  <a:cubicBezTo>
                    <a:pt x="24246" y="21188"/>
                    <a:pt x="24298" y="21236"/>
                    <a:pt x="24344" y="21242"/>
                  </a:cubicBezTo>
                  <a:cubicBezTo>
                    <a:pt x="24348" y="21242"/>
                    <a:pt x="24352" y="21243"/>
                    <a:pt x="24355" y="21243"/>
                  </a:cubicBezTo>
                  <a:cubicBezTo>
                    <a:pt x="24393" y="21243"/>
                    <a:pt x="24390" y="21208"/>
                    <a:pt x="24399" y="21184"/>
                  </a:cubicBezTo>
                  <a:cubicBezTo>
                    <a:pt x="24360" y="21043"/>
                    <a:pt x="24469" y="20909"/>
                    <a:pt x="24418" y="20768"/>
                  </a:cubicBezTo>
                  <a:lnTo>
                    <a:pt x="24418" y="20768"/>
                  </a:lnTo>
                  <a:lnTo>
                    <a:pt x="24429" y="20773"/>
                  </a:lnTo>
                  <a:cubicBezTo>
                    <a:pt x="24430" y="20653"/>
                    <a:pt x="24432" y="20532"/>
                    <a:pt x="24434" y="20412"/>
                  </a:cubicBezTo>
                  <a:cubicBezTo>
                    <a:pt x="24434" y="20362"/>
                    <a:pt x="24449" y="20323"/>
                    <a:pt x="24518" y="20323"/>
                  </a:cubicBezTo>
                  <a:cubicBezTo>
                    <a:pt x="24519" y="20323"/>
                    <a:pt x="24520" y="20323"/>
                    <a:pt x="24522" y="20323"/>
                  </a:cubicBezTo>
                  <a:cubicBezTo>
                    <a:pt x="24552" y="20362"/>
                    <a:pt x="24601" y="20380"/>
                    <a:pt x="24651" y="20388"/>
                  </a:cubicBezTo>
                  <a:cubicBezTo>
                    <a:pt x="24658" y="20390"/>
                    <a:pt x="24665" y="20390"/>
                    <a:pt x="24672" y="20390"/>
                  </a:cubicBezTo>
                  <a:cubicBezTo>
                    <a:pt x="24683" y="20390"/>
                    <a:pt x="24694" y="20389"/>
                    <a:pt x="24705" y="20386"/>
                  </a:cubicBezTo>
                  <a:cubicBezTo>
                    <a:pt x="24857" y="20499"/>
                    <a:pt x="24808" y="20650"/>
                    <a:pt x="24810" y="20793"/>
                  </a:cubicBezTo>
                  <a:cubicBezTo>
                    <a:pt x="24806" y="20819"/>
                    <a:pt x="24800" y="20845"/>
                    <a:pt x="24794" y="20871"/>
                  </a:cubicBezTo>
                  <a:cubicBezTo>
                    <a:pt x="24850" y="20954"/>
                    <a:pt x="24825" y="21050"/>
                    <a:pt x="24852" y="21138"/>
                  </a:cubicBezTo>
                  <a:cubicBezTo>
                    <a:pt x="24822" y="21201"/>
                    <a:pt x="24881" y="21322"/>
                    <a:pt x="24751" y="21322"/>
                  </a:cubicBezTo>
                  <a:cubicBezTo>
                    <a:pt x="24736" y="21322"/>
                    <a:pt x="24719" y="21320"/>
                    <a:pt x="24699" y="21317"/>
                  </a:cubicBezTo>
                  <a:cubicBezTo>
                    <a:pt x="24623" y="21253"/>
                    <a:pt x="24504" y="21263"/>
                    <a:pt x="24423" y="21206"/>
                  </a:cubicBezTo>
                  <a:lnTo>
                    <a:pt x="24423" y="21206"/>
                  </a:lnTo>
                  <a:cubicBezTo>
                    <a:pt x="24380" y="21244"/>
                    <a:pt x="24416" y="21279"/>
                    <a:pt x="24431" y="21314"/>
                  </a:cubicBezTo>
                  <a:cubicBezTo>
                    <a:pt x="24448" y="21314"/>
                    <a:pt x="24464" y="21317"/>
                    <a:pt x="24480" y="21322"/>
                  </a:cubicBezTo>
                  <a:cubicBezTo>
                    <a:pt x="24486" y="21320"/>
                    <a:pt x="24493" y="21319"/>
                    <a:pt x="24499" y="21319"/>
                  </a:cubicBezTo>
                  <a:cubicBezTo>
                    <a:pt x="24509" y="21319"/>
                    <a:pt x="24519" y="21321"/>
                    <a:pt x="24527" y="21325"/>
                  </a:cubicBezTo>
                  <a:lnTo>
                    <a:pt x="24610" y="21325"/>
                  </a:lnTo>
                  <a:cubicBezTo>
                    <a:pt x="24814" y="21446"/>
                    <a:pt x="25067" y="21465"/>
                    <a:pt x="25285" y="21559"/>
                  </a:cubicBezTo>
                  <a:lnTo>
                    <a:pt x="25339" y="21543"/>
                  </a:lnTo>
                  <a:cubicBezTo>
                    <a:pt x="25467" y="21648"/>
                    <a:pt x="25468" y="21662"/>
                    <a:pt x="25354" y="21716"/>
                  </a:cubicBezTo>
                  <a:lnTo>
                    <a:pt x="25273" y="21656"/>
                  </a:lnTo>
                  <a:cubicBezTo>
                    <a:pt x="25192" y="21629"/>
                    <a:pt x="25102" y="21643"/>
                    <a:pt x="25022" y="21607"/>
                  </a:cubicBezTo>
                  <a:cubicBezTo>
                    <a:pt x="25008" y="21601"/>
                    <a:pt x="24992" y="21596"/>
                    <a:pt x="24977" y="21596"/>
                  </a:cubicBezTo>
                  <a:cubicBezTo>
                    <a:pt x="24953" y="21596"/>
                    <a:pt x="24929" y="21607"/>
                    <a:pt x="24916" y="21637"/>
                  </a:cubicBezTo>
                  <a:cubicBezTo>
                    <a:pt x="25048" y="21657"/>
                    <a:pt x="25143" y="21755"/>
                    <a:pt x="25282" y="21772"/>
                  </a:cubicBezTo>
                  <a:lnTo>
                    <a:pt x="25284" y="21774"/>
                  </a:lnTo>
                  <a:cubicBezTo>
                    <a:pt x="25378" y="21794"/>
                    <a:pt x="25432" y="21834"/>
                    <a:pt x="25425" y="21925"/>
                  </a:cubicBezTo>
                  <a:cubicBezTo>
                    <a:pt x="25419" y="21998"/>
                    <a:pt x="25425" y="22072"/>
                    <a:pt x="25426" y="22144"/>
                  </a:cubicBezTo>
                  <a:cubicBezTo>
                    <a:pt x="25362" y="22319"/>
                    <a:pt x="25406" y="22496"/>
                    <a:pt x="25411" y="22673"/>
                  </a:cubicBezTo>
                  <a:cubicBezTo>
                    <a:pt x="25435" y="22496"/>
                    <a:pt x="25523" y="22326"/>
                    <a:pt x="25488" y="22143"/>
                  </a:cubicBezTo>
                  <a:cubicBezTo>
                    <a:pt x="25485" y="22031"/>
                    <a:pt x="25512" y="21920"/>
                    <a:pt x="25570" y="21824"/>
                  </a:cubicBezTo>
                  <a:cubicBezTo>
                    <a:pt x="25570" y="21824"/>
                    <a:pt x="25570" y="21827"/>
                    <a:pt x="25571" y="21827"/>
                  </a:cubicBezTo>
                  <a:cubicBezTo>
                    <a:pt x="25761" y="21916"/>
                    <a:pt x="25771" y="22082"/>
                    <a:pt x="25807" y="22235"/>
                  </a:cubicBezTo>
                  <a:cubicBezTo>
                    <a:pt x="25912" y="22676"/>
                    <a:pt x="25905" y="23136"/>
                    <a:pt x="25785" y="23573"/>
                  </a:cubicBezTo>
                  <a:cubicBezTo>
                    <a:pt x="25624" y="24168"/>
                    <a:pt x="25495" y="24767"/>
                    <a:pt x="25385" y="25368"/>
                  </a:cubicBezTo>
                  <a:cubicBezTo>
                    <a:pt x="25275" y="25965"/>
                    <a:pt x="24997" y="26510"/>
                    <a:pt x="24675" y="27037"/>
                  </a:cubicBezTo>
                  <a:cubicBezTo>
                    <a:pt x="24294" y="27665"/>
                    <a:pt x="23981" y="28333"/>
                    <a:pt x="23740" y="29028"/>
                  </a:cubicBezTo>
                  <a:cubicBezTo>
                    <a:pt x="23680" y="29205"/>
                    <a:pt x="23604" y="29376"/>
                    <a:pt x="23513" y="29540"/>
                  </a:cubicBezTo>
                  <a:cubicBezTo>
                    <a:pt x="23480" y="29603"/>
                    <a:pt x="23440" y="29662"/>
                    <a:pt x="23392" y="29717"/>
                  </a:cubicBezTo>
                  <a:cubicBezTo>
                    <a:pt x="23347" y="29767"/>
                    <a:pt x="23312" y="29791"/>
                    <a:pt x="23275" y="29791"/>
                  </a:cubicBezTo>
                  <a:cubicBezTo>
                    <a:pt x="23240" y="29791"/>
                    <a:pt x="23203" y="29770"/>
                    <a:pt x="23154" y="29727"/>
                  </a:cubicBezTo>
                  <a:cubicBezTo>
                    <a:pt x="22869" y="29473"/>
                    <a:pt x="22594" y="29212"/>
                    <a:pt x="22372" y="28917"/>
                  </a:cubicBezTo>
                  <a:cubicBezTo>
                    <a:pt x="21949" y="28351"/>
                    <a:pt x="21478" y="27822"/>
                    <a:pt x="20968" y="27333"/>
                  </a:cubicBezTo>
                  <a:cubicBezTo>
                    <a:pt x="20680" y="27058"/>
                    <a:pt x="20470" y="26739"/>
                    <a:pt x="20311" y="26397"/>
                  </a:cubicBezTo>
                  <a:cubicBezTo>
                    <a:pt x="20218" y="26199"/>
                    <a:pt x="20122" y="26002"/>
                    <a:pt x="20034" y="25802"/>
                  </a:cubicBezTo>
                  <a:cubicBezTo>
                    <a:pt x="19845" y="25370"/>
                    <a:pt x="19569" y="24981"/>
                    <a:pt x="19224" y="24627"/>
                  </a:cubicBezTo>
                  <a:cubicBezTo>
                    <a:pt x="19136" y="24535"/>
                    <a:pt x="19089" y="24442"/>
                    <a:pt x="19087" y="24317"/>
                  </a:cubicBezTo>
                  <a:cubicBezTo>
                    <a:pt x="19083" y="23892"/>
                    <a:pt x="18878" y="23538"/>
                    <a:pt x="18510" y="23251"/>
                  </a:cubicBezTo>
                  <a:cubicBezTo>
                    <a:pt x="18437" y="23195"/>
                    <a:pt x="18368" y="23135"/>
                    <a:pt x="18298" y="23075"/>
                  </a:cubicBezTo>
                  <a:cubicBezTo>
                    <a:pt x="18046" y="22863"/>
                    <a:pt x="17763" y="22699"/>
                    <a:pt x="17409" y="22634"/>
                  </a:cubicBezTo>
                  <a:cubicBezTo>
                    <a:pt x="17261" y="22608"/>
                    <a:pt x="17122" y="22552"/>
                    <a:pt x="16978" y="22514"/>
                  </a:cubicBezTo>
                  <a:cubicBezTo>
                    <a:pt x="16852" y="22479"/>
                    <a:pt x="16833" y="22412"/>
                    <a:pt x="16883" y="22320"/>
                  </a:cubicBezTo>
                  <a:cubicBezTo>
                    <a:pt x="16986" y="22130"/>
                    <a:pt x="17122" y="21962"/>
                    <a:pt x="17326" y="21840"/>
                  </a:cubicBezTo>
                  <a:cubicBezTo>
                    <a:pt x="17792" y="21559"/>
                    <a:pt x="18253" y="21272"/>
                    <a:pt x="18757" y="21037"/>
                  </a:cubicBezTo>
                  <a:cubicBezTo>
                    <a:pt x="19355" y="20760"/>
                    <a:pt x="19934" y="20460"/>
                    <a:pt x="20387" y="20014"/>
                  </a:cubicBezTo>
                  <a:cubicBezTo>
                    <a:pt x="20463" y="19939"/>
                    <a:pt x="20551" y="19870"/>
                    <a:pt x="20610" y="19786"/>
                  </a:cubicBezTo>
                  <a:cubicBezTo>
                    <a:pt x="20865" y="19424"/>
                    <a:pt x="21227" y="19136"/>
                    <a:pt x="21516" y="18798"/>
                  </a:cubicBezTo>
                  <a:cubicBezTo>
                    <a:pt x="21683" y="18535"/>
                    <a:pt x="21863" y="18277"/>
                    <a:pt x="21985" y="17994"/>
                  </a:cubicBezTo>
                  <a:cubicBezTo>
                    <a:pt x="22001" y="17954"/>
                    <a:pt x="22023" y="17922"/>
                    <a:pt x="22065" y="17922"/>
                  </a:cubicBezTo>
                  <a:cubicBezTo>
                    <a:pt x="22080" y="17922"/>
                    <a:pt x="22097" y="17926"/>
                    <a:pt x="22118" y="17936"/>
                  </a:cubicBezTo>
                  <a:cubicBezTo>
                    <a:pt x="22076" y="18144"/>
                    <a:pt x="21908" y="18302"/>
                    <a:pt x="21819" y="18491"/>
                  </a:cubicBezTo>
                  <a:cubicBezTo>
                    <a:pt x="21785" y="18523"/>
                    <a:pt x="21786" y="18561"/>
                    <a:pt x="21798" y="18601"/>
                  </a:cubicBezTo>
                  <a:cubicBezTo>
                    <a:pt x="21844" y="18569"/>
                    <a:pt x="21887" y="18534"/>
                    <a:pt x="21900" y="18483"/>
                  </a:cubicBezTo>
                  <a:cubicBezTo>
                    <a:pt x="21971" y="18397"/>
                    <a:pt x="22051" y="18316"/>
                    <a:pt x="22108" y="18226"/>
                  </a:cubicBezTo>
                  <a:cubicBezTo>
                    <a:pt x="22153" y="18156"/>
                    <a:pt x="22216" y="18154"/>
                    <a:pt x="22288" y="18152"/>
                  </a:cubicBezTo>
                  <a:cubicBezTo>
                    <a:pt x="22263" y="18081"/>
                    <a:pt x="22208" y="18006"/>
                    <a:pt x="22325" y="17950"/>
                  </a:cubicBezTo>
                  <a:cubicBezTo>
                    <a:pt x="22396" y="17995"/>
                    <a:pt x="22459" y="18065"/>
                    <a:pt x="22449" y="18119"/>
                  </a:cubicBezTo>
                  <a:cubicBezTo>
                    <a:pt x="22427" y="18237"/>
                    <a:pt x="22521" y="18259"/>
                    <a:pt x="22599" y="18302"/>
                  </a:cubicBezTo>
                  <a:cubicBezTo>
                    <a:pt x="22615" y="18344"/>
                    <a:pt x="22617" y="18398"/>
                    <a:pt x="22682" y="18398"/>
                  </a:cubicBezTo>
                  <a:cubicBezTo>
                    <a:pt x="22689" y="18398"/>
                    <a:pt x="22697" y="18397"/>
                    <a:pt x="22705" y="18396"/>
                  </a:cubicBezTo>
                  <a:cubicBezTo>
                    <a:pt x="22710" y="18465"/>
                    <a:pt x="22715" y="18534"/>
                    <a:pt x="22720" y="18615"/>
                  </a:cubicBezTo>
                  <a:cubicBezTo>
                    <a:pt x="22848" y="18560"/>
                    <a:pt x="22845" y="18471"/>
                    <a:pt x="22871" y="18393"/>
                  </a:cubicBezTo>
                  <a:cubicBezTo>
                    <a:pt x="22899" y="18344"/>
                    <a:pt x="22926" y="18294"/>
                    <a:pt x="22953" y="18245"/>
                  </a:cubicBezTo>
                  <a:cubicBezTo>
                    <a:pt x="22963" y="18202"/>
                    <a:pt x="22971" y="18160"/>
                    <a:pt x="22981" y="18118"/>
                  </a:cubicBezTo>
                  <a:cubicBezTo>
                    <a:pt x="23053" y="18020"/>
                    <a:pt x="23019" y="17885"/>
                    <a:pt x="23138" y="17804"/>
                  </a:cubicBezTo>
                  <a:cubicBezTo>
                    <a:pt x="23138" y="17784"/>
                    <a:pt x="23138" y="17763"/>
                    <a:pt x="23137" y="17743"/>
                  </a:cubicBezTo>
                  <a:close/>
                  <a:moveTo>
                    <a:pt x="31085" y="29520"/>
                  </a:moveTo>
                  <a:cubicBezTo>
                    <a:pt x="31159" y="29520"/>
                    <a:pt x="31185" y="29566"/>
                    <a:pt x="31259" y="29700"/>
                  </a:cubicBezTo>
                  <a:lnTo>
                    <a:pt x="31260" y="29700"/>
                  </a:lnTo>
                  <a:lnTo>
                    <a:pt x="30813" y="29797"/>
                  </a:lnTo>
                  <a:cubicBezTo>
                    <a:pt x="30800" y="29696"/>
                    <a:pt x="30721" y="29599"/>
                    <a:pt x="30903" y="29554"/>
                  </a:cubicBezTo>
                  <a:cubicBezTo>
                    <a:pt x="30989" y="29534"/>
                    <a:pt x="31044" y="29520"/>
                    <a:pt x="31085" y="29520"/>
                  </a:cubicBezTo>
                  <a:close/>
                  <a:moveTo>
                    <a:pt x="14027" y="29578"/>
                  </a:moveTo>
                  <a:cubicBezTo>
                    <a:pt x="14054" y="29612"/>
                    <a:pt x="14062" y="29618"/>
                    <a:pt x="14063" y="29626"/>
                  </a:cubicBezTo>
                  <a:cubicBezTo>
                    <a:pt x="14075" y="29690"/>
                    <a:pt x="14100" y="29755"/>
                    <a:pt x="14032" y="29809"/>
                  </a:cubicBezTo>
                  <a:cubicBezTo>
                    <a:pt x="14030" y="29809"/>
                    <a:pt x="14027" y="29810"/>
                    <a:pt x="14024" y="29810"/>
                  </a:cubicBezTo>
                  <a:cubicBezTo>
                    <a:pt x="14018" y="29810"/>
                    <a:pt x="14012" y="29808"/>
                    <a:pt x="14007" y="29805"/>
                  </a:cubicBezTo>
                  <a:cubicBezTo>
                    <a:pt x="13952" y="29736"/>
                    <a:pt x="13958" y="29671"/>
                    <a:pt x="14027" y="29578"/>
                  </a:cubicBezTo>
                  <a:close/>
                  <a:moveTo>
                    <a:pt x="21869" y="29599"/>
                  </a:moveTo>
                  <a:cubicBezTo>
                    <a:pt x="21919" y="29605"/>
                    <a:pt x="21932" y="29603"/>
                    <a:pt x="21935" y="29608"/>
                  </a:cubicBezTo>
                  <a:cubicBezTo>
                    <a:pt x="21982" y="29668"/>
                    <a:pt x="22065" y="29715"/>
                    <a:pt x="22043" y="29802"/>
                  </a:cubicBezTo>
                  <a:cubicBezTo>
                    <a:pt x="22041" y="29811"/>
                    <a:pt x="22015" y="29826"/>
                    <a:pt x="22006" y="29826"/>
                  </a:cubicBezTo>
                  <a:cubicBezTo>
                    <a:pt x="22005" y="29826"/>
                    <a:pt x="22004" y="29826"/>
                    <a:pt x="22004" y="29825"/>
                  </a:cubicBezTo>
                  <a:cubicBezTo>
                    <a:pt x="21908" y="29777"/>
                    <a:pt x="21868" y="29705"/>
                    <a:pt x="21869" y="29599"/>
                  </a:cubicBezTo>
                  <a:close/>
                  <a:moveTo>
                    <a:pt x="22540" y="29485"/>
                  </a:moveTo>
                  <a:lnTo>
                    <a:pt x="22540" y="29485"/>
                  </a:lnTo>
                  <a:cubicBezTo>
                    <a:pt x="22680" y="29541"/>
                    <a:pt x="22742" y="29642"/>
                    <a:pt x="22822" y="29728"/>
                  </a:cubicBezTo>
                  <a:cubicBezTo>
                    <a:pt x="22858" y="29768"/>
                    <a:pt x="22820" y="29797"/>
                    <a:pt x="22785" y="29818"/>
                  </a:cubicBezTo>
                  <a:lnTo>
                    <a:pt x="22786" y="29818"/>
                  </a:lnTo>
                  <a:cubicBezTo>
                    <a:pt x="22772" y="29827"/>
                    <a:pt x="22754" y="29833"/>
                    <a:pt x="22738" y="29833"/>
                  </a:cubicBezTo>
                  <a:cubicBezTo>
                    <a:pt x="22720" y="29833"/>
                    <a:pt x="22704" y="29826"/>
                    <a:pt x="22694" y="29811"/>
                  </a:cubicBezTo>
                  <a:cubicBezTo>
                    <a:pt x="22630" y="29712"/>
                    <a:pt x="22521" y="29628"/>
                    <a:pt x="22540" y="29485"/>
                  </a:cubicBezTo>
                  <a:close/>
                  <a:moveTo>
                    <a:pt x="11660" y="29764"/>
                  </a:moveTo>
                  <a:cubicBezTo>
                    <a:pt x="11681" y="29764"/>
                    <a:pt x="11689" y="29784"/>
                    <a:pt x="11696" y="29803"/>
                  </a:cubicBezTo>
                  <a:lnTo>
                    <a:pt x="11695" y="29802"/>
                  </a:lnTo>
                  <a:lnTo>
                    <a:pt x="11695" y="29802"/>
                  </a:lnTo>
                  <a:cubicBezTo>
                    <a:pt x="11701" y="29832"/>
                    <a:pt x="11682" y="29863"/>
                    <a:pt x="11651" y="29873"/>
                  </a:cubicBezTo>
                  <a:cubicBezTo>
                    <a:pt x="11644" y="29875"/>
                    <a:pt x="11638" y="29876"/>
                    <a:pt x="11633" y="29876"/>
                  </a:cubicBezTo>
                  <a:cubicBezTo>
                    <a:pt x="11611" y="29876"/>
                    <a:pt x="11606" y="29857"/>
                    <a:pt x="11604" y="29840"/>
                  </a:cubicBezTo>
                  <a:cubicBezTo>
                    <a:pt x="11601" y="29810"/>
                    <a:pt x="11608" y="29779"/>
                    <a:pt x="11645" y="29767"/>
                  </a:cubicBezTo>
                  <a:cubicBezTo>
                    <a:pt x="11651" y="29765"/>
                    <a:pt x="11656" y="29764"/>
                    <a:pt x="11660" y="29764"/>
                  </a:cubicBezTo>
                  <a:close/>
                  <a:moveTo>
                    <a:pt x="13319" y="29780"/>
                  </a:moveTo>
                  <a:lnTo>
                    <a:pt x="13319" y="29781"/>
                  </a:lnTo>
                  <a:cubicBezTo>
                    <a:pt x="13376" y="29790"/>
                    <a:pt x="13426" y="29805"/>
                    <a:pt x="13427" y="29859"/>
                  </a:cubicBezTo>
                  <a:cubicBezTo>
                    <a:pt x="13427" y="29873"/>
                    <a:pt x="13411" y="29892"/>
                    <a:pt x="13385" y="29892"/>
                  </a:cubicBezTo>
                  <a:cubicBezTo>
                    <a:pt x="13381" y="29892"/>
                    <a:pt x="13378" y="29891"/>
                    <a:pt x="13374" y="29891"/>
                  </a:cubicBezTo>
                  <a:cubicBezTo>
                    <a:pt x="13322" y="29882"/>
                    <a:pt x="13266" y="29875"/>
                    <a:pt x="13256" y="29823"/>
                  </a:cubicBezTo>
                  <a:cubicBezTo>
                    <a:pt x="13248" y="29782"/>
                    <a:pt x="13288" y="29781"/>
                    <a:pt x="13319" y="29780"/>
                  </a:cubicBezTo>
                  <a:close/>
                  <a:moveTo>
                    <a:pt x="14302" y="29723"/>
                  </a:moveTo>
                  <a:lnTo>
                    <a:pt x="14304" y="29724"/>
                  </a:lnTo>
                  <a:cubicBezTo>
                    <a:pt x="14440" y="29787"/>
                    <a:pt x="14377" y="29872"/>
                    <a:pt x="14340" y="29949"/>
                  </a:cubicBezTo>
                  <a:cubicBezTo>
                    <a:pt x="14255" y="29882"/>
                    <a:pt x="14273" y="29809"/>
                    <a:pt x="14302" y="29723"/>
                  </a:cubicBezTo>
                  <a:close/>
                  <a:moveTo>
                    <a:pt x="23660" y="29743"/>
                  </a:moveTo>
                  <a:cubicBezTo>
                    <a:pt x="23739" y="29775"/>
                    <a:pt x="23738" y="29829"/>
                    <a:pt x="23731" y="29878"/>
                  </a:cubicBezTo>
                  <a:lnTo>
                    <a:pt x="23732" y="29879"/>
                  </a:lnTo>
                  <a:cubicBezTo>
                    <a:pt x="23726" y="29918"/>
                    <a:pt x="23697" y="29955"/>
                    <a:pt x="23652" y="29955"/>
                  </a:cubicBezTo>
                  <a:cubicBezTo>
                    <a:pt x="23645" y="29955"/>
                    <a:pt x="23637" y="29953"/>
                    <a:pt x="23629" y="29951"/>
                  </a:cubicBezTo>
                  <a:cubicBezTo>
                    <a:pt x="23566" y="29933"/>
                    <a:pt x="23540" y="29881"/>
                    <a:pt x="23554" y="29825"/>
                  </a:cubicBezTo>
                  <a:cubicBezTo>
                    <a:pt x="23567" y="29777"/>
                    <a:pt x="23620" y="29763"/>
                    <a:pt x="23660" y="29743"/>
                  </a:cubicBezTo>
                  <a:close/>
                  <a:moveTo>
                    <a:pt x="12077" y="29798"/>
                  </a:moveTo>
                  <a:cubicBezTo>
                    <a:pt x="12132" y="29798"/>
                    <a:pt x="12159" y="29829"/>
                    <a:pt x="12164" y="29880"/>
                  </a:cubicBezTo>
                  <a:cubicBezTo>
                    <a:pt x="12153" y="29914"/>
                    <a:pt x="12156" y="29958"/>
                    <a:pt x="12096" y="29958"/>
                  </a:cubicBezTo>
                  <a:cubicBezTo>
                    <a:pt x="12095" y="29958"/>
                    <a:pt x="12094" y="29958"/>
                    <a:pt x="12093" y="29958"/>
                  </a:cubicBezTo>
                  <a:lnTo>
                    <a:pt x="12095" y="29957"/>
                  </a:lnTo>
                  <a:cubicBezTo>
                    <a:pt x="12036" y="29956"/>
                    <a:pt x="11988" y="29938"/>
                    <a:pt x="11990" y="29880"/>
                  </a:cubicBezTo>
                  <a:cubicBezTo>
                    <a:pt x="11991" y="29840"/>
                    <a:pt x="12006" y="29803"/>
                    <a:pt x="12061" y="29799"/>
                  </a:cubicBezTo>
                  <a:cubicBezTo>
                    <a:pt x="12067" y="29799"/>
                    <a:pt x="12072" y="29798"/>
                    <a:pt x="12077" y="29798"/>
                  </a:cubicBezTo>
                  <a:close/>
                  <a:moveTo>
                    <a:pt x="8860" y="29828"/>
                  </a:moveTo>
                  <a:cubicBezTo>
                    <a:pt x="8860" y="29828"/>
                    <a:pt x="8861" y="29828"/>
                    <a:pt x="8861" y="29828"/>
                  </a:cubicBezTo>
                  <a:cubicBezTo>
                    <a:pt x="8961" y="29837"/>
                    <a:pt x="8982" y="29895"/>
                    <a:pt x="8980" y="29967"/>
                  </a:cubicBezTo>
                  <a:cubicBezTo>
                    <a:pt x="8911" y="29947"/>
                    <a:pt x="8818" y="29948"/>
                    <a:pt x="8824" y="29853"/>
                  </a:cubicBezTo>
                  <a:lnTo>
                    <a:pt x="8824" y="29851"/>
                  </a:lnTo>
                  <a:cubicBezTo>
                    <a:pt x="8825" y="29843"/>
                    <a:pt x="8848" y="29828"/>
                    <a:pt x="8860" y="29828"/>
                  </a:cubicBezTo>
                  <a:close/>
                  <a:moveTo>
                    <a:pt x="22374" y="29694"/>
                  </a:moveTo>
                  <a:cubicBezTo>
                    <a:pt x="22386" y="29694"/>
                    <a:pt x="22403" y="29697"/>
                    <a:pt x="22409" y="29703"/>
                  </a:cubicBezTo>
                  <a:lnTo>
                    <a:pt x="22410" y="29703"/>
                  </a:lnTo>
                  <a:cubicBezTo>
                    <a:pt x="22480" y="29771"/>
                    <a:pt x="22537" y="29844"/>
                    <a:pt x="22566" y="29929"/>
                  </a:cubicBezTo>
                  <a:cubicBezTo>
                    <a:pt x="22554" y="29947"/>
                    <a:pt x="22550" y="29964"/>
                    <a:pt x="22539" y="29970"/>
                  </a:cubicBezTo>
                  <a:cubicBezTo>
                    <a:pt x="22528" y="29975"/>
                    <a:pt x="22515" y="29979"/>
                    <a:pt x="22503" y="29979"/>
                  </a:cubicBezTo>
                  <a:cubicBezTo>
                    <a:pt x="22490" y="29979"/>
                    <a:pt x="22477" y="29975"/>
                    <a:pt x="22467" y="29964"/>
                  </a:cubicBezTo>
                  <a:cubicBezTo>
                    <a:pt x="22407" y="29900"/>
                    <a:pt x="22347" y="29834"/>
                    <a:pt x="22329" y="29750"/>
                  </a:cubicBezTo>
                  <a:cubicBezTo>
                    <a:pt x="22326" y="29734"/>
                    <a:pt x="22346" y="29710"/>
                    <a:pt x="22363" y="29696"/>
                  </a:cubicBezTo>
                  <a:cubicBezTo>
                    <a:pt x="22364" y="29694"/>
                    <a:pt x="22369" y="29694"/>
                    <a:pt x="22374" y="29694"/>
                  </a:cubicBezTo>
                  <a:close/>
                  <a:moveTo>
                    <a:pt x="24448" y="29706"/>
                  </a:moveTo>
                  <a:lnTo>
                    <a:pt x="24448" y="29706"/>
                  </a:lnTo>
                  <a:cubicBezTo>
                    <a:pt x="24520" y="29880"/>
                    <a:pt x="24520" y="29880"/>
                    <a:pt x="24279" y="29992"/>
                  </a:cubicBezTo>
                  <a:cubicBezTo>
                    <a:pt x="24201" y="29815"/>
                    <a:pt x="24201" y="29815"/>
                    <a:pt x="24448" y="29708"/>
                  </a:cubicBezTo>
                  <a:lnTo>
                    <a:pt x="24448" y="29706"/>
                  </a:lnTo>
                  <a:close/>
                  <a:moveTo>
                    <a:pt x="17316" y="29922"/>
                  </a:moveTo>
                  <a:cubicBezTo>
                    <a:pt x="17326" y="29933"/>
                    <a:pt x="17341" y="29945"/>
                    <a:pt x="17342" y="29957"/>
                  </a:cubicBezTo>
                  <a:cubicBezTo>
                    <a:pt x="17343" y="29970"/>
                    <a:pt x="17333" y="29993"/>
                    <a:pt x="17324" y="29994"/>
                  </a:cubicBezTo>
                  <a:cubicBezTo>
                    <a:pt x="17322" y="29994"/>
                    <a:pt x="17320" y="29994"/>
                    <a:pt x="17318" y="29994"/>
                  </a:cubicBezTo>
                  <a:cubicBezTo>
                    <a:pt x="17291" y="29994"/>
                    <a:pt x="17289" y="29970"/>
                    <a:pt x="17289" y="29952"/>
                  </a:cubicBezTo>
                  <a:cubicBezTo>
                    <a:pt x="17289" y="29943"/>
                    <a:pt x="17307" y="29932"/>
                    <a:pt x="17316" y="29922"/>
                  </a:cubicBezTo>
                  <a:close/>
                  <a:moveTo>
                    <a:pt x="13643" y="29885"/>
                  </a:moveTo>
                  <a:cubicBezTo>
                    <a:pt x="13668" y="29885"/>
                    <a:pt x="13696" y="29905"/>
                    <a:pt x="13720" y="29911"/>
                  </a:cubicBezTo>
                  <a:lnTo>
                    <a:pt x="13721" y="29912"/>
                  </a:lnTo>
                  <a:cubicBezTo>
                    <a:pt x="13765" y="29925"/>
                    <a:pt x="13792" y="29952"/>
                    <a:pt x="13791" y="29999"/>
                  </a:cubicBezTo>
                  <a:cubicBezTo>
                    <a:pt x="13766" y="30012"/>
                    <a:pt x="13745" y="30017"/>
                    <a:pt x="13727" y="30017"/>
                  </a:cubicBezTo>
                  <a:cubicBezTo>
                    <a:pt x="13706" y="30017"/>
                    <a:pt x="13689" y="30010"/>
                    <a:pt x="13673" y="30001"/>
                  </a:cubicBezTo>
                  <a:cubicBezTo>
                    <a:pt x="13632" y="29980"/>
                    <a:pt x="13564" y="29963"/>
                    <a:pt x="13606" y="29906"/>
                  </a:cubicBezTo>
                  <a:cubicBezTo>
                    <a:pt x="13617" y="29890"/>
                    <a:pt x="13629" y="29885"/>
                    <a:pt x="13643" y="29885"/>
                  </a:cubicBezTo>
                  <a:close/>
                  <a:moveTo>
                    <a:pt x="21760" y="29831"/>
                  </a:moveTo>
                  <a:cubicBezTo>
                    <a:pt x="21815" y="29870"/>
                    <a:pt x="21860" y="29917"/>
                    <a:pt x="21844" y="29985"/>
                  </a:cubicBezTo>
                  <a:cubicBezTo>
                    <a:pt x="21838" y="30015"/>
                    <a:pt x="21798" y="30043"/>
                    <a:pt x="21778" y="30043"/>
                  </a:cubicBezTo>
                  <a:cubicBezTo>
                    <a:pt x="21776" y="30043"/>
                    <a:pt x="21774" y="30042"/>
                    <a:pt x="21773" y="30042"/>
                  </a:cubicBezTo>
                  <a:cubicBezTo>
                    <a:pt x="21709" y="30011"/>
                    <a:pt x="21671" y="29960"/>
                    <a:pt x="21687" y="29891"/>
                  </a:cubicBezTo>
                  <a:lnTo>
                    <a:pt x="21687" y="29889"/>
                  </a:lnTo>
                  <a:cubicBezTo>
                    <a:pt x="21696" y="29857"/>
                    <a:pt x="21717" y="29836"/>
                    <a:pt x="21760" y="29831"/>
                  </a:cubicBezTo>
                  <a:close/>
                  <a:moveTo>
                    <a:pt x="8713" y="29967"/>
                  </a:moveTo>
                  <a:cubicBezTo>
                    <a:pt x="8737" y="29967"/>
                    <a:pt x="8753" y="29981"/>
                    <a:pt x="8761" y="30010"/>
                  </a:cubicBezTo>
                  <a:cubicBezTo>
                    <a:pt x="8765" y="30027"/>
                    <a:pt x="8749" y="30043"/>
                    <a:pt x="8722" y="30046"/>
                  </a:cubicBezTo>
                  <a:lnTo>
                    <a:pt x="8722" y="30045"/>
                  </a:lnTo>
                  <a:cubicBezTo>
                    <a:pt x="8719" y="30046"/>
                    <a:pt x="8717" y="30046"/>
                    <a:pt x="8715" y="30046"/>
                  </a:cubicBezTo>
                  <a:cubicBezTo>
                    <a:pt x="8689" y="30046"/>
                    <a:pt x="8676" y="30028"/>
                    <a:pt x="8667" y="30008"/>
                  </a:cubicBezTo>
                  <a:cubicBezTo>
                    <a:pt x="8653" y="29979"/>
                    <a:pt x="8680" y="29972"/>
                    <a:pt x="8704" y="29968"/>
                  </a:cubicBezTo>
                  <a:cubicBezTo>
                    <a:pt x="8707" y="29968"/>
                    <a:pt x="8710" y="29967"/>
                    <a:pt x="8713" y="29967"/>
                  </a:cubicBezTo>
                  <a:close/>
                  <a:moveTo>
                    <a:pt x="9035" y="29961"/>
                  </a:moveTo>
                  <a:cubicBezTo>
                    <a:pt x="9056" y="29961"/>
                    <a:pt x="9074" y="29970"/>
                    <a:pt x="9082" y="30000"/>
                  </a:cubicBezTo>
                  <a:cubicBezTo>
                    <a:pt x="9089" y="30025"/>
                    <a:pt x="9067" y="30045"/>
                    <a:pt x="9038" y="30046"/>
                  </a:cubicBezTo>
                  <a:cubicBezTo>
                    <a:pt x="9037" y="30046"/>
                    <a:pt x="9036" y="30046"/>
                    <a:pt x="9035" y="30046"/>
                  </a:cubicBezTo>
                  <a:cubicBezTo>
                    <a:pt x="8971" y="30046"/>
                    <a:pt x="8979" y="30008"/>
                    <a:pt x="8985" y="29972"/>
                  </a:cubicBezTo>
                  <a:cubicBezTo>
                    <a:pt x="9002" y="29966"/>
                    <a:pt x="9020" y="29961"/>
                    <a:pt x="9035" y="29961"/>
                  </a:cubicBezTo>
                  <a:close/>
                  <a:moveTo>
                    <a:pt x="12548" y="29875"/>
                  </a:moveTo>
                  <a:cubicBezTo>
                    <a:pt x="12549" y="29875"/>
                    <a:pt x="12550" y="29875"/>
                    <a:pt x="12551" y="29875"/>
                  </a:cubicBezTo>
                  <a:cubicBezTo>
                    <a:pt x="12623" y="29885"/>
                    <a:pt x="12694" y="29897"/>
                    <a:pt x="12687" y="29980"/>
                  </a:cubicBezTo>
                  <a:cubicBezTo>
                    <a:pt x="12685" y="30013"/>
                    <a:pt x="12677" y="30054"/>
                    <a:pt x="12634" y="30054"/>
                  </a:cubicBezTo>
                  <a:cubicBezTo>
                    <a:pt x="12629" y="30054"/>
                    <a:pt x="12624" y="30054"/>
                    <a:pt x="12618" y="30052"/>
                  </a:cubicBezTo>
                  <a:cubicBezTo>
                    <a:pt x="12555" y="30040"/>
                    <a:pt x="12470" y="30040"/>
                    <a:pt x="12462" y="29961"/>
                  </a:cubicBezTo>
                  <a:cubicBezTo>
                    <a:pt x="12457" y="29911"/>
                    <a:pt x="12483" y="29875"/>
                    <a:pt x="12548" y="29875"/>
                  </a:cubicBezTo>
                  <a:close/>
                  <a:moveTo>
                    <a:pt x="18387" y="29737"/>
                  </a:moveTo>
                  <a:cubicBezTo>
                    <a:pt x="18429" y="29860"/>
                    <a:pt x="18413" y="29941"/>
                    <a:pt x="18410" y="30020"/>
                  </a:cubicBezTo>
                  <a:lnTo>
                    <a:pt x="18410" y="30019"/>
                  </a:lnTo>
                  <a:cubicBezTo>
                    <a:pt x="18410" y="30041"/>
                    <a:pt x="18392" y="30057"/>
                    <a:pt x="18373" y="30057"/>
                  </a:cubicBezTo>
                  <a:cubicBezTo>
                    <a:pt x="18368" y="30057"/>
                    <a:pt x="18364" y="30056"/>
                    <a:pt x="18360" y="30055"/>
                  </a:cubicBezTo>
                  <a:cubicBezTo>
                    <a:pt x="18334" y="30049"/>
                    <a:pt x="18312" y="30036"/>
                    <a:pt x="18311" y="30008"/>
                  </a:cubicBezTo>
                  <a:cubicBezTo>
                    <a:pt x="18308" y="29923"/>
                    <a:pt x="18361" y="29854"/>
                    <a:pt x="18387" y="29737"/>
                  </a:cubicBezTo>
                  <a:close/>
                  <a:moveTo>
                    <a:pt x="14651" y="29876"/>
                  </a:moveTo>
                  <a:cubicBezTo>
                    <a:pt x="14728" y="29876"/>
                    <a:pt x="14720" y="29950"/>
                    <a:pt x="14712" y="30004"/>
                  </a:cubicBezTo>
                  <a:cubicBezTo>
                    <a:pt x="14708" y="30040"/>
                    <a:pt x="14701" y="30076"/>
                    <a:pt x="14693" y="30121"/>
                  </a:cubicBezTo>
                  <a:cubicBezTo>
                    <a:pt x="14589" y="30109"/>
                    <a:pt x="14584" y="30059"/>
                    <a:pt x="14586" y="30017"/>
                  </a:cubicBezTo>
                  <a:cubicBezTo>
                    <a:pt x="14590" y="29966"/>
                    <a:pt x="14545" y="29878"/>
                    <a:pt x="14651" y="29878"/>
                  </a:cubicBezTo>
                  <a:lnTo>
                    <a:pt x="14651" y="29876"/>
                  </a:lnTo>
                  <a:close/>
                  <a:moveTo>
                    <a:pt x="22895" y="29861"/>
                  </a:moveTo>
                  <a:cubicBezTo>
                    <a:pt x="22904" y="29861"/>
                    <a:pt x="22913" y="29863"/>
                    <a:pt x="22923" y="29866"/>
                  </a:cubicBezTo>
                  <a:cubicBezTo>
                    <a:pt x="22992" y="29887"/>
                    <a:pt x="23053" y="29947"/>
                    <a:pt x="23045" y="30020"/>
                  </a:cubicBezTo>
                  <a:cubicBezTo>
                    <a:pt x="23039" y="30074"/>
                    <a:pt x="22977" y="30100"/>
                    <a:pt x="22921" y="30124"/>
                  </a:cubicBezTo>
                  <a:cubicBezTo>
                    <a:pt x="22845" y="30081"/>
                    <a:pt x="22805" y="30024"/>
                    <a:pt x="22806" y="29956"/>
                  </a:cubicBezTo>
                  <a:cubicBezTo>
                    <a:pt x="22807" y="29912"/>
                    <a:pt x="22842" y="29861"/>
                    <a:pt x="22895" y="29861"/>
                  </a:cubicBezTo>
                  <a:close/>
                  <a:moveTo>
                    <a:pt x="24070" y="29922"/>
                  </a:moveTo>
                  <a:cubicBezTo>
                    <a:pt x="24109" y="29922"/>
                    <a:pt x="24116" y="29964"/>
                    <a:pt x="24126" y="29992"/>
                  </a:cubicBezTo>
                  <a:cubicBezTo>
                    <a:pt x="24145" y="30044"/>
                    <a:pt x="24158" y="30096"/>
                    <a:pt x="24078" y="30128"/>
                  </a:cubicBezTo>
                  <a:lnTo>
                    <a:pt x="24078" y="30127"/>
                  </a:lnTo>
                  <a:cubicBezTo>
                    <a:pt x="24076" y="30127"/>
                    <a:pt x="24073" y="30127"/>
                    <a:pt x="24071" y="30127"/>
                  </a:cubicBezTo>
                  <a:cubicBezTo>
                    <a:pt x="24022" y="30127"/>
                    <a:pt x="24011" y="30091"/>
                    <a:pt x="24001" y="30059"/>
                  </a:cubicBezTo>
                  <a:cubicBezTo>
                    <a:pt x="23982" y="30007"/>
                    <a:pt x="23972" y="29949"/>
                    <a:pt x="24047" y="29926"/>
                  </a:cubicBezTo>
                  <a:cubicBezTo>
                    <a:pt x="24056" y="29924"/>
                    <a:pt x="24064" y="29922"/>
                    <a:pt x="24070" y="29922"/>
                  </a:cubicBezTo>
                  <a:close/>
                  <a:moveTo>
                    <a:pt x="12897" y="29958"/>
                  </a:moveTo>
                  <a:cubicBezTo>
                    <a:pt x="12901" y="29958"/>
                    <a:pt x="12905" y="29958"/>
                    <a:pt x="12909" y="29958"/>
                  </a:cubicBezTo>
                  <a:cubicBezTo>
                    <a:pt x="12982" y="29964"/>
                    <a:pt x="13050" y="29980"/>
                    <a:pt x="13054" y="30046"/>
                  </a:cubicBezTo>
                  <a:cubicBezTo>
                    <a:pt x="13048" y="30095"/>
                    <a:pt x="13046" y="30139"/>
                    <a:pt x="12994" y="30139"/>
                  </a:cubicBezTo>
                  <a:cubicBezTo>
                    <a:pt x="12992" y="30139"/>
                    <a:pt x="12989" y="30139"/>
                    <a:pt x="12986" y="30139"/>
                  </a:cubicBezTo>
                  <a:lnTo>
                    <a:pt x="12986" y="30138"/>
                  </a:lnTo>
                  <a:cubicBezTo>
                    <a:pt x="12920" y="30133"/>
                    <a:pt x="12838" y="30128"/>
                    <a:pt x="12832" y="30048"/>
                  </a:cubicBezTo>
                  <a:cubicBezTo>
                    <a:pt x="12827" y="30007"/>
                    <a:pt x="12830" y="29958"/>
                    <a:pt x="12897" y="29958"/>
                  </a:cubicBezTo>
                  <a:close/>
                  <a:moveTo>
                    <a:pt x="17423" y="26484"/>
                  </a:moveTo>
                  <a:cubicBezTo>
                    <a:pt x="17435" y="26484"/>
                    <a:pt x="17448" y="26489"/>
                    <a:pt x="17463" y="26500"/>
                  </a:cubicBezTo>
                  <a:lnTo>
                    <a:pt x="17465" y="26500"/>
                  </a:lnTo>
                  <a:cubicBezTo>
                    <a:pt x="17757" y="26711"/>
                    <a:pt x="18011" y="26935"/>
                    <a:pt x="18161" y="27253"/>
                  </a:cubicBezTo>
                  <a:cubicBezTo>
                    <a:pt x="18400" y="27761"/>
                    <a:pt x="18546" y="28273"/>
                    <a:pt x="18466" y="28822"/>
                  </a:cubicBezTo>
                  <a:cubicBezTo>
                    <a:pt x="18482" y="28872"/>
                    <a:pt x="18474" y="28927"/>
                    <a:pt x="18445" y="28971"/>
                  </a:cubicBezTo>
                  <a:cubicBezTo>
                    <a:pt x="18418" y="28927"/>
                    <a:pt x="18410" y="28872"/>
                    <a:pt x="18424" y="28822"/>
                  </a:cubicBezTo>
                  <a:cubicBezTo>
                    <a:pt x="18357" y="28623"/>
                    <a:pt x="18335" y="28413"/>
                    <a:pt x="18211" y="28191"/>
                  </a:cubicBezTo>
                  <a:cubicBezTo>
                    <a:pt x="18227" y="28100"/>
                    <a:pt x="18223" y="28093"/>
                    <a:pt x="18154" y="28000"/>
                  </a:cubicBezTo>
                  <a:lnTo>
                    <a:pt x="18154" y="28000"/>
                  </a:lnTo>
                  <a:cubicBezTo>
                    <a:pt x="18145" y="28122"/>
                    <a:pt x="18145" y="28123"/>
                    <a:pt x="18206" y="28210"/>
                  </a:cubicBezTo>
                  <a:cubicBezTo>
                    <a:pt x="18171" y="28333"/>
                    <a:pt x="18206" y="28422"/>
                    <a:pt x="18227" y="28509"/>
                  </a:cubicBezTo>
                  <a:cubicBezTo>
                    <a:pt x="18346" y="29024"/>
                    <a:pt x="18357" y="29535"/>
                    <a:pt x="18162" y="30040"/>
                  </a:cubicBezTo>
                  <a:cubicBezTo>
                    <a:pt x="18147" y="30081"/>
                    <a:pt x="18159" y="30134"/>
                    <a:pt x="18094" y="30152"/>
                  </a:cubicBezTo>
                  <a:cubicBezTo>
                    <a:pt x="18091" y="30115"/>
                    <a:pt x="18076" y="30076"/>
                    <a:pt x="18086" y="30043"/>
                  </a:cubicBezTo>
                  <a:cubicBezTo>
                    <a:pt x="18201" y="29683"/>
                    <a:pt x="18158" y="29324"/>
                    <a:pt x="18085" y="28965"/>
                  </a:cubicBezTo>
                  <a:cubicBezTo>
                    <a:pt x="18107" y="28764"/>
                    <a:pt x="18027" y="28566"/>
                    <a:pt x="18067" y="28365"/>
                  </a:cubicBezTo>
                  <a:cubicBezTo>
                    <a:pt x="18102" y="28249"/>
                    <a:pt x="18083" y="28141"/>
                    <a:pt x="17990" y="28048"/>
                  </a:cubicBezTo>
                  <a:cubicBezTo>
                    <a:pt x="17995" y="27994"/>
                    <a:pt x="18044" y="27929"/>
                    <a:pt x="17938" y="27909"/>
                  </a:cubicBezTo>
                  <a:cubicBezTo>
                    <a:pt x="18006" y="27824"/>
                    <a:pt x="17928" y="27756"/>
                    <a:pt x="17896" y="27687"/>
                  </a:cubicBezTo>
                  <a:cubicBezTo>
                    <a:pt x="17721" y="27300"/>
                    <a:pt x="17540" y="26916"/>
                    <a:pt x="17361" y="26531"/>
                  </a:cubicBezTo>
                  <a:cubicBezTo>
                    <a:pt x="17379" y="26509"/>
                    <a:pt x="17397" y="26484"/>
                    <a:pt x="17423" y="26484"/>
                  </a:cubicBezTo>
                  <a:close/>
                  <a:moveTo>
                    <a:pt x="10664" y="18471"/>
                  </a:moveTo>
                  <a:cubicBezTo>
                    <a:pt x="10721" y="18471"/>
                    <a:pt x="10715" y="18533"/>
                    <a:pt x="10732" y="18561"/>
                  </a:cubicBezTo>
                  <a:cubicBezTo>
                    <a:pt x="10802" y="18679"/>
                    <a:pt x="10840" y="18810"/>
                    <a:pt x="10958" y="18903"/>
                  </a:cubicBezTo>
                  <a:cubicBezTo>
                    <a:pt x="10959" y="18928"/>
                    <a:pt x="10980" y="18949"/>
                    <a:pt x="11005" y="18950"/>
                  </a:cubicBezTo>
                  <a:cubicBezTo>
                    <a:pt x="11126" y="19052"/>
                    <a:pt x="11183" y="19179"/>
                    <a:pt x="11247" y="19314"/>
                  </a:cubicBezTo>
                  <a:cubicBezTo>
                    <a:pt x="11331" y="19492"/>
                    <a:pt x="11306" y="19748"/>
                    <a:pt x="11626" y="19797"/>
                  </a:cubicBezTo>
                  <a:cubicBezTo>
                    <a:pt x="11646" y="19801"/>
                    <a:pt x="11656" y="19850"/>
                    <a:pt x="11671" y="19876"/>
                  </a:cubicBezTo>
                  <a:cubicBezTo>
                    <a:pt x="11702" y="19929"/>
                    <a:pt x="11734" y="19983"/>
                    <a:pt x="11765" y="20036"/>
                  </a:cubicBezTo>
                  <a:cubicBezTo>
                    <a:pt x="11827" y="20177"/>
                    <a:pt x="11869" y="20330"/>
                    <a:pt x="12091" y="20350"/>
                  </a:cubicBezTo>
                  <a:cubicBezTo>
                    <a:pt x="12140" y="20355"/>
                    <a:pt x="12153" y="20401"/>
                    <a:pt x="12176" y="20431"/>
                  </a:cubicBezTo>
                  <a:cubicBezTo>
                    <a:pt x="12237" y="20514"/>
                    <a:pt x="12293" y="20600"/>
                    <a:pt x="12359" y="20681"/>
                  </a:cubicBezTo>
                  <a:cubicBezTo>
                    <a:pt x="12401" y="20734"/>
                    <a:pt x="12419" y="20817"/>
                    <a:pt x="12513" y="20822"/>
                  </a:cubicBezTo>
                  <a:cubicBezTo>
                    <a:pt x="12516" y="20822"/>
                    <a:pt x="12519" y="20823"/>
                    <a:pt x="12522" y="20823"/>
                  </a:cubicBezTo>
                  <a:cubicBezTo>
                    <a:pt x="12628" y="20823"/>
                    <a:pt x="12533" y="20695"/>
                    <a:pt x="12625" y="20680"/>
                  </a:cubicBezTo>
                  <a:lnTo>
                    <a:pt x="12625" y="20680"/>
                  </a:lnTo>
                  <a:cubicBezTo>
                    <a:pt x="12759" y="20794"/>
                    <a:pt x="12746" y="20971"/>
                    <a:pt x="12869" y="21108"/>
                  </a:cubicBezTo>
                  <a:lnTo>
                    <a:pt x="13194" y="20686"/>
                  </a:lnTo>
                  <a:cubicBezTo>
                    <a:pt x="13219" y="20722"/>
                    <a:pt x="13242" y="20754"/>
                    <a:pt x="13264" y="20787"/>
                  </a:cubicBezTo>
                  <a:cubicBezTo>
                    <a:pt x="13293" y="20826"/>
                    <a:pt x="13310" y="20883"/>
                    <a:pt x="13373" y="20883"/>
                  </a:cubicBezTo>
                  <a:cubicBezTo>
                    <a:pt x="13379" y="20883"/>
                    <a:pt x="13385" y="20883"/>
                    <a:pt x="13392" y="20882"/>
                  </a:cubicBezTo>
                  <a:cubicBezTo>
                    <a:pt x="13451" y="20872"/>
                    <a:pt x="13457" y="20816"/>
                    <a:pt x="13473" y="20775"/>
                  </a:cubicBezTo>
                  <a:cubicBezTo>
                    <a:pt x="13482" y="20746"/>
                    <a:pt x="13481" y="20713"/>
                    <a:pt x="13497" y="20688"/>
                  </a:cubicBezTo>
                  <a:cubicBezTo>
                    <a:pt x="13506" y="20676"/>
                    <a:pt x="13515" y="20671"/>
                    <a:pt x="13524" y="20671"/>
                  </a:cubicBezTo>
                  <a:cubicBezTo>
                    <a:pt x="13543" y="20671"/>
                    <a:pt x="13563" y="20692"/>
                    <a:pt x="13583" y="20694"/>
                  </a:cubicBezTo>
                  <a:lnTo>
                    <a:pt x="13585" y="20695"/>
                  </a:lnTo>
                  <a:lnTo>
                    <a:pt x="13584" y="20695"/>
                  </a:lnTo>
                  <a:cubicBezTo>
                    <a:pt x="13599" y="20757"/>
                    <a:pt x="13631" y="20814"/>
                    <a:pt x="13698" y="20841"/>
                  </a:cubicBezTo>
                  <a:cubicBezTo>
                    <a:pt x="14328" y="21092"/>
                    <a:pt x="14884" y="21457"/>
                    <a:pt x="15517" y="21701"/>
                  </a:cubicBezTo>
                  <a:cubicBezTo>
                    <a:pt x="15672" y="21760"/>
                    <a:pt x="15828" y="21818"/>
                    <a:pt x="15983" y="21876"/>
                  </a:cubicBezTo>
                  <a:cubicBezTo>
                    <a:pt x="16202" y="21954"/>
                    <a:pt x="16389" y="22068"/>
                    <a:pt x="16521" y="22239"/>
                  </a:cubicBezTo>
                  <a:cubicBezTo>
                    <a:pt x="16550" y="22279"/>
                    <a:pt x="16621" y="22324"/>
                    <a:pt x="16565" y="22377"/>
                  </a:cubicBezTo>
                  <a:cubicBezTo>
                    <a:pt x="16543" y="22398"/>
                    <a:pt x="16516" y="22406"/>
                    <a:pt x="16487" y="22406"/>
                  </a:cubicBezTo>
                  <a:cubicBezTo>
                    <a:pt x="16456" y="22406"/>
                    <a:pt x="16422" y="22397"/>
                    <a:pt x="16391" y="22383"/>
                  </a:cubicBezTo>
                  <a:cubicBezTo>
                    <a:pt x="16308" y="22346"/>
                    <a:pt x="16229" y="22330"/>
                    <a:pt x="16154" y="22330"/>
                  </a:cubicBezTo>
                  <a:cubicBezTo>
                    <a:pt x="15991" y="22330"/>
                    <a:pt x="15845" y="22406"/>
                    <a:pt x="15705" y="22502"/>
                  </a:cubicBezTo>
                  <a:cubicBezTo>
                    <a:pt x="15691" y="22510"/>
                    <a:pt x="15678" y="22521"/>
                    <a:pt x="15668" y="22534"/>
                  </a:cubicBezTo>
                  <a:cubicBezTo>
                    <a:pt x="15572" y="22715"/>
                    <a:pt x="15362" y="22773"/>
                    <a:pt x="15188" y="22873"/>
                  </a:cubicBezTo>
                  <a:cubicBezTo>
                    <a:pt x="14765" y="23117"/>
                    <a:pt x="14422" y="23419"/>
                    <a:pt x="14250" y="23842"/>
                  </a:cubicBezTo>
                  <a:cubicBezTo>
                    <a:pt x="14169" y="24043"/>
                    <a:pt x="14060" y="24237"/>
                    <a:pt x="13978" y="24437"/>
                  </a:cubicBezTo>
                  <a:cubicBezTo>
                    <a:pt x="13889" y="24654"/>
                    <a:pt x="13816" y="24877"/>
                    <a:pt x="13946" y="25103"/>
                  </a:cubicBezTo>
                  <a:cubicBezTo>
                    <a:pt x="13979" y="25159"/>
                    <a:pt x="13967" y="25201"/>
                    <a:pt x="13916" y="25245"/>
                  </a:cubicBezTo>
                  <a:cubicBezTo>
                    <a:pt x="13615" y="25505"/>
                    <a:pt x="13451" y="25837"/>
                    <a:pt x="13264" y="26157"/>
                  </a:cubicBezTo>
                  <a:cubicBezTo>
                    <a:pt x="13116" y="26409"/>
                    <a:pt x="12973" y="26662"/>
                    <a:pt x="12817" y="26911"/>
                  </a:cubicBezTo>
                  <a:cubicBezTo>
                    <a:pt x="12600" y="27255"/>
                    <a:pt x="12325" y="27565"/>
                    <a:pt x="12003" y="27842"/>
                  </a:cubicBezTo>
                  <a:cubicBezTo>
                    <a:pt x="11482" y="28292"/>
                    <a:pt x="11073" y="28805"/>
                    <a:pt x="10794" y="29393"/>
                  </a:cubicBezTo>
                  <a:cubicBezTo>
                    <a:pt x="10733" y="29520"/>
                    <a:pt x="10673" y="29646"/>
                    <a:pt x="10630" y="29779"/>
                  </a:cubicBezTo>
                  <a:cubicBezTo>
                    <a:pt x="10611" y="29838"/>
                    <a:pt x="10586" y="29895"/>
                    <a:pt x="10554" y="29949"/>
                  </a:cubicBezTo>
                  <a:cubicBezTo>
                    <a:pt x="10467" y="30097"/>
                    <a:pt x="10388" y="30169"/>
                    <a:pt x="10284" y="30169"/>
                  </a:cubicBezTo>
                  <a:cubicBezTo>
                    <a:pt x="10210" y="30169"/>
                    <a:pt x="10123" y="30132"/>
                    <a:pt x="10012" y="30059"/>
                  </a:cubicBezTo>
                  <a:cubicBezTo>
                    <a:pt x="9551" y="29756"/>
                    <a:pt x="9138" y="29406"/>
                    <a:pt x="8793" y="29004"/>
                  </a:cubicBezTo>
                  <a:cubicBezTo>
                    <a:pt x="8393" y="28537"/>
                    <a:pt x="7972" y="28082"/>
                    <a:pt x="7520" y="27650"/>
                  </a:cubicBezTo>
                  <a:cubicBezTo>
                    <a:pt x="7105" y="27251"/>
                    <a:pt x="6959" y="26796"/>
                    <a:pt x="7096" y="26272"/>
                  </a:cubicBezTo>
                  <a:cubicBezTo>
                    <a:pt x="7166" y="26009"/>
                    <a:pt x="7266" y="25755"/>
                    <a:pt x="7393" y="25515"/>
                  </a:cubicBezTo>
                  <a:cubicBezTo>
                    <a:pt x="7571" y="25175"/>
                    <a:pt x="7749" y="24833"/>
                    <a:pt x="7939" y="24497"/>
                  </a:cubicBezTo>
                  <a:cubicBezTo>
                    <a:pt x="8230" y="23983"/>
                    <a:pt x="8372" y="23434"/>
                    <a:pt x="8491" y="22879"/>
                  </a:cubicBezTo>
                  <a:cubicBezTo>
                    <a:pt x="8635" y="22211"/>
                    <a:pt x="8911" y="21593"/>
                    <a:pt x="9359" y="21027"/>
                  </a:cubicBezTo>
                  <a:cubicBezTo>
                    <a:pt x="9618" y="20699"/>
                    <a:pt x="9858" y="20359"/>
                    <a:pt x="10083" y="20013"/>
                  </a:cubicBezTo>
                  <a:cubicBezTo>
                    <a:pt x="10391" y="19536"/>
                    <a:pt x="10625" y="19034"/>
                    <a:pt x="10628" y="18477"/>
                  </a:cubicBezTo>
                  <a:cubicBezTo>
                    <a:pt x="10642" y="18472"/>
                    <a:pt x="10654" y="18471"/>
                    <a:pt x="10664" y="18471"/>
                  </a:cubicBezTo>
                  <a:close/>
                  <a:moveTo>
                    <a:pt x="16864" y="26581"/>
                  </a:moveTo>
                  <a:lnTo>
                    <a:pt x="16864" y="26581"/>
                  </a:lnTo>
                  <a:cubicBezTo>
                    <a:pt x="16861" y="26678"/>
                    <a:pt x="16869" y="26778"/>
                    <a:pt x="16850" y="26873"/>
                  </a:cubicBezTo>
                  <a:cubicBezTo>
                    <a:pt x="16773" y="27243"/>
                    <a:pt x="16793" y="27610"/>
                    <a:pt x="16870" y="27977"/>
                  </a:cubicBezTo>
                  <a:cubicBezTo>
                    <a:pt x="16900" y="28117"/>
                    <a:pt x="16920" y="28260"/>
                    <a:pt x="16928" y="28403"/>
                  </a:cubicBezTo>
                  <a:lnTo>
                    <a:pt x="16995" y="28419"/>
                  </a:lnTo>
                  <a:cubicBezTo>
                    <a:pt x="16984" y="28290"/>
                    <a:pt x="16990" y="28159"/>
                    <a:pt x="16959" y="28034"/>
                  </a:cubicBezTo>
                  <a:cubicBezTo>
                    <a:pt x="16843" y="27550"/>
                    <a:pt x="16865" y="27070"/>
                    <a:pt x="16990" y="26590"/>
                  </a:cubicBezTo>
                  <a:cubicBezTo>
                    <a:pt x="17044" y="26689"/>
                    <a:pt x="17001" y="26799"/>
                    <a:pt x="17032" y="26901"/>
                  </a:cubicBezTo>
                  <a:cubicBezTo>
                    <a:pt x="17030" y="26926"/>
                    <a:pt x="17026" y="26953"/>
                    <a:pt x="17066" y="26958"/>
                  </a:cubicBezTo>
                  <a:cubicBezTo>
                    <a:pt x="17068" y="26958"/>
                    <a:pt x="17069" y="26958"/>
                    <a:pt x="17071" y="26958"/>
                  </a:cubicBezTo>
                  <a:cubicBezTo>
                    <a:pt x="17096" y="26958"/>
                    <a:pt x="17102" y="26938"/>
                    <a:pt x="17110" y="26921"/>
                  </a:cubicBezTo>
                  <a:cubicBezTo>
                    <a:pt x="17128" y="26842"/>
                    <a:pt x="17110" y="26765"/>
                    <a:pt x="17100" y="26688"/>
                  </a:cubicBezTo>
                  <a:lnTo>
                    <a:pt x="17100" y="26688"/>
                  </a:lnTo>
                  <a:cubicBezTo>
                    <a:pt x="17106" y="26688"/>
                    <a:pt x="17112" y="26689"/>
                    <a:pt x="17118" y="26689"/>
                  </a:cubicBezTo>
                  <a:cubicBezTo>
                    <a:pt x="17151" y="26689"/>
                    <a:pt x="17180" y="26681"/>
                    <a:pt x="17188" y="26644"/>
                  </a:cubicBezTo>
                  <a:cubicBezTo>
                    <a:pt x="17227" y="26637"/>
                    <a:pt x="17234" y="26609"/>
                    <a:pt x="17240" y="26582"/>
                  </a:cubicBezTo>
                  <a:cubicBezTo>
                    <a:pt x="17242" y="26582"/>
                    <a:pt x="17245" y="26582"/>
                    <a:pt x="17247" y="26582"/>
                  </a:cubicBezTo>
                  <a:cubicBezTo>
                    <a:pt x="17329" y="26582"/>
                    <a:pt x="17325" y="26643"/>
                    <a:pt x="17345" y="26689"/>
                  </a:cubicBezTo>
                  <a:cubicBezTo>
                    <a:pt x="17519" y="27103"/>
                    <a:pt x="17683" y="27521"/>
                    <a:pt x="17935" y="27909"/>
                  </a:cubicBezTo>
                  <a:cubicBezTo>
                    <a:pt x="17927" y="27962"/>
                    <a:pt x="17918" y="28016"/>
                    <a:pt x="17989" y="28047"/>
                  </a:cubicBezTo>
                  <a:lnTo>
                    <a:pt x="18000" y="28369"/>
                  </a:lnTo>
                  <a:cubicBezTo>
                    <a:pt x="17971" y="28565"/>
                    <a:pt x="17973" y="28765"/>
                    <a:pt x="18004" y="28960"/>
                  </a:cubicBezTo>
                  <a:cubicBezTo>
                    <a:pt x="18015" y="29135"/>
                    <a:pt x="18025" y="29308"/>
                    <a:pt x="18036" y="29482"/>
                  </a:cubicBezTo>
                  <a:cubicBezTo>
                    <a:pt x="18050" y="29703"/>
                    <a:pt x="18002" y="29912"/>
                    <a:pt x="17893" y="30114"/>
                  </a:cubicBezTo>
                  <a:cubicBezTo>
                    <a:pt x="17914" y="29535"/>
                    <a:pt x="17871" y="28966"/>
                    <a:pt x="17663" y="28413"/>
                  </a:cubicBezTo>
                  <a:cubicBezTo>
                    <a:pt x="17638" y="28210"/>
                    <a:pt x="17569" y="28013"/>
                    <a:pt x="17500" y="27819"/>
                  </a:cubicBezTo>
                  <a:cubicBezTo>
                    <a:pt x="17510" y="27735"/>
                    <a:pt x="17460" y="27665"/>
                    <a:pt x="17430" y="27591"/>
                  </a:cubicBezTo>
                  <a:lnTo>
                    <a:pt x="17361" y="27583"/>
                  </a:lnTo>
                  <a:lnTo>
                    <a:pt x="17361" y="27583"/>
                  </a:lnTo>
                  <a:cubicBezTo>
                    <a:pt x="17379" y="27660"/>
                    <a:pt x="17396" y="27738"/>
                    <a:pt x="17412" y="27814"/>
                  </a:cubicBezTo>
                  <a:lnTo>
                    <a:pt x="17570" y="28414"/>
                  </a:lnTo>
                  <a:cubicBezTo>
                    <a:pt x="17642" y="28828"/>
                    <a:pt x="17708" y="29242"/>
                    <a:pt x="17733" y="29659"/>
                  </a:cubicBezTo>
                  <a:lnTo>
                    <a:pt x="17679" y="29678"/>
                  </a:lnTo>
                  <a:cubicBezTo>
                    <a:pt x="17662" y="29465"/>
                    <a:pt x="17569" y="29268"/>
                    <a:pt x="17505" y="29064"/>
                  </a:cubicBezTo>
                  <a:cubicBezTo>
                    <a:pt x="17425" y="28812"/>
                    <a:pt x="17371" y="28551"/>
                    <a:pt x="17244" y="28310"/>
                  </a:cubicBezTo>
                  <a:cubicBezTo>
                    <a:pt x="17258" y="28258"/>
                    <a:pt x="17244" y="28204"/>
                    <a:pt x="17207" y="28166"/>
                  </a:cubicBezTo>
                  <a:cubicBezTo>
                    <a:pt x="17196" y="28100"/>
                    <a:pt x="17202" y="28029"/>
                    <a:pt x="17141" y="27977"/>
                  </a:cubicBezTo>
                  <a:lnTo>
                    <a:pt x="17141" y="27977"/>
                  </a:lnTo>
                  <a:cubicBezTo>
                    <a:pt x="17119" y="28054"/>
                    <a:pt x="17112" y="28128"/>
                    <a:pt x="17175" y="28191"/>
                  </a:cubicBezTo>
                  <a:lnTo>
                    <a:pt x="17197" y="28310"/>
                  </a:lnTo>
                  <a:cubicBezTo>
                    <a:pt x="17242" y="28604"/>
                    <a:pt x="17315" y="28893"/>
                    <a:pt x="17415" y="29175"/>
                  </a:cubicBezTo>
                  <a:cubicBezTo>
                    <a:pt x="17529" y="29505"/>
                    <a:pt x="17564" y="29842"/>
                    <a:pt x="17592" y="30182"/>
                  </a:cubicBezTo>
                  <a:lnTo>
                    <a:pt x="17574" y="30180"/>
                  </a:lnTo>
                  <a:lnTo>
                    <a:pt x="17563" y="30191"/>
                  </a:lnTo>
                  <a:cubicBezTo>
                    <a:pt x="17436" y="29988"/>
                    <a:pt x="17436" y="29753"/>
                    <a:pt x="17341" y="29540"/>
                  </a:cubicBezTo>
                  <a:cubicBezTo>
                    <a:pt x="17216" y="29263"/>
                    <a:pt x="17122" y="28976"/>
                    <a:pt x="17016" y="28694"/>
                  </a:cubicBezTo>
                  <a:lnTo>
                    <a:pt x="16950" y="28680"/>
                  </a:lnTo>
                  <a:lnTo>
                    <a:pt x="16950" y="28680"/>
                  </a:lnTo>
                  <a:cubicBezTo>
                    <a:pt x="17006" y="29093"/>
                    <a:pt x="17170" y="29483"/>
                    <a:pt x="17315" y="29880"/>
                  </a:cubicBezTo>
                  <a:cubicBezTo>
                    <a:pt x="17141" y="29816"/>
                    <a:pt x="17123" y="29659"/>
                    <a:pt x="17024" y="29555"/>
                  </a:cubicBezTo>
                  <a:cubicBezTo>
                    <a:pt x="16991" y="29420"/>
                    <a:pt x="16938" y="29289"/>
                    <a:pt x="16868" y="29169"/>
                  </a:cubicBezTo>
                  <a:cubicBezTo>
                    <a:pt x="16642" y="28772"/>
                    <a:pt x="16571" y="28358"/>
                    <a:pt x="16657" y="27924"/>
                  </a:cubicBezTo>
                  <a:cubicBezTo>
                    <a:pt x="16695" y="27728"/>
                    <a:pt x="16692" y="27532"/>
                    <a:pt x="16659" y="27333"/>
                  </a:cubicBezTo>
                  <a:cubicBezTo>
                    <a:pt x="16625" y="27139"/>
                    <a:pt x="16624" y="26939"/>
                    <a:pt x="16694" y="26745"/>
                  </a:cubicBezTo>
                  <a:cubicBezTo>
                    <a:pt x="16755" y="26693"/>
                    <a:pt x="16739" y="26583"/>
                    <a:pt x="16864" y="26581"/>
                  </a:cubicBezTo>
                  <a:close/>
                  <a:moveTo>
                    <a:pt x="22143" y="29932"/>
                  </a:moveTo>
                  <a:cubicBezTo>
                    <a:pt x="22221" y="29932"/>
                    <a:pt x="22238" y="29990"/>
                    <a:pt x="22269" y="30027"/>
                  </a:cubicBezTo>
                  <a:cubicBezTo>
                    <a:pt x="22302" y="30067"/>
                    <a:pt x="22363" y="30107"/>
                    <a:pt x="22303" y="30163"/>
                  </a:cubicBezTo>
                  <a:cubicBezTo>
                    <a:pt x="22286" y="30179"/>
                    <a:pt x="22265" y="30200"/>
                    <a:pt x="22242" y="30200"/>
                  </a:cubicBezTo>
                  <a:cubicBezTo>
                    <a:pt x="22234" y="30200"/>
                    <a:pt x="22225" y="30197"/>
                    <a:pt x="22216" y="30190"/>
                  </a:cubicBezTo>
                  <a:cubicBezTo>
                    <a:pt x="22145" y="30134"/>
                    <a:pt x="22094" y="30065"/>
                    <a:pt x="22094" y="29980"/>
                  </a:cubicBezTo>
                  <a:cubicBezTo>
                    <a:pt x="22094" y="29963"/>
                    <a:pt x="22121" y="29947"/>
                    <a:pt x="22133" y="29932"/>
                  </a:cubicBezTo>
                  <a:cubicBezTo>
                    <a:pt x="22136" y="29932"/>
                    <a:pt x="22140" y="29932"/>
                    <a:pt x="22143" y="29932"/>
                  </a:cubicBezTo>
                  <a:close/>
                  <a:moveTo>
                    <a:pt x="25030" y="29829"/>
                  </a:moveTo>
                  <a:cubicBezTo>
                    <a:pt x="25124" y="29918"/>
                    <a:pt x="25137" y="29993"/>
                    <a:pt x="24995" y="30058"/>
                  </a:cubicBezTo>
                  <a:cubicBezTo>
                    <a:pt x="24904" y="30101"/>
                    <a:pt x="24820" y="30152"/>
                    <a:pt x="24728" y="30202"/>
                  </a:cubicBezTo>
                  <a:cubicBezTo>
                    <a:pt x="24655" y="29985"/>
                    <a:pt x="24655" y="29985"/>
                    <a:pt x="25030" y="29829"/>
                  </a:cubicBezTo>
                  <a:close/>
                  <a:moveTo>
                    <a:pt x="11572" y="30092"/>
                  </a:moveTo>
                  <a:cubicBezTo>
                    <a:pt x="11577" y="30092"/>
                    <a:pt x="11582" y="30093"/>
                    <a:pt x="11587" y="30094"/>
                  </a:cubicBezTo>
                  <a:cubicBezTo>
                    <a:pt x="11643" y="30108"/>
                    <a:pt x="11641" y="30146"/>
                    <a:pt x="11629" y="30183"/>
                  </a:cubicBezTo>
                  <a:lnTo>
                    <a:pt x="11629" y="30182"/>
                  </a:lnTo>
                  <a:cubicBezTo>
                    <a:pt x="11621" y="30207"/>
                    <a:pt x="11616" y="30236"/>
                    <a:pt x="11576" y="30236"/>
                  </a:cubicBezTo>
                  <a:cubicBezTo>
                    <a:pt x="11573" y="30236"/>
                    <a:pt x="11569" y="30236"/>
                    <a:pt x="11564" y="30235"/>
                  </a:cubicBezTo>
                  <a:cubicBezTo>
                    <a:pt x="11520" y="30206"/>
                    <a:pt x="11509" y="30165"/>
                    <a:pt x="11525" y="30120"/>
                  </a:cubicBezTo>
                  <a:cubicBezTo>
                    <a:pt x="11533" y="30102"/>
                    <a:pt x="11551" y="30092"/>
                    <a:pt x="11572" y="30092"/>
                  </a:cubicBezTo>
                  <a:close/>
                  <a:moveTo>
                    <a:pt x="9239" y="30144"/>
                  </a:moveTo>
                  <a:lnTo>
                    <a:pt x="9236" y="30145"/>
                  </a:lnTo>
                  <a:cubicBezTo>
                    <a:pt x="9239" y="30144"/>
                    <a:pt x="9243" y="30144"/>
                    <a:pt x="9247" y="30144"/>
                  </a:cubicBezTo>
                  <a:cubicBezTo>
                    <a:pt x="9275" y="30144"/>
                    <a:pt x="9299" y="30163"/>
                    <a:pt x="9306" y="30190"/>
                  </a:cubicBezTo>
                  <a:cubicBezTo>
                    <a:pt x="9313" y="30218"/>
                    <a:pt x="9293" y="30227"/>
                    <a:pt x="9274" y="30240"/>
                  </a:cubicBezTo>
                  <a:cubicBezTo>
                    <a:pt x="9238" y="30238"/>
                    <a:pt x="9214" y="30225"/>
                    <a:pt x="9205" y="30193"/>
                  </a:cubicBezTo>
                  <a:cubicBezTo>
                    <a:pt x="9197" y="30169"/>
                    <a:pt x="9214" y="30145"/>
                    <a:pt x="9239" y="30144"/>
                  </a:cubicBezTo>
                  <a:close/>
                  <a:moveTo>
                    <a:pt x="13280" y="30058"/>
                  </a:moveTo>
                  <a:cubicBezTo>
                    <a:pt x="13282" y="30058"/>
                    <a:pt x="13284" y="30058"/>
                    <a:pt x="13286" y="30058"/>
                  </a:cubicBezTo>
                  <a:lnTo>
                    <a:pt x="13286" y="30059"/>
                  </a:lnTo>
                  <a:cubicBezTo>
                    <a:pt x="13377" y="30063"/>
                    <a:pt x="13437" y="30112"/>
                    <a:pt x="13434" y="30189"/>
                  </a:cubicBezTo>
                  <a:cubicBezTo>
                    <a:pt x="13428" y="30211"/>
                    <a:pt x="13427" y="30244"/>
                    <a:pt x="13390" y="30244"/>
                  </a:cubicBezTo>
                  <a:cubicBezTo>
                    <a:pt x="13387" y="30244"/>
                    <a:pt x="13382" y="30243"/>
                    <a:pt x="13377" y="30243"/>
                  </a:cubicBezTo>
                  <a:cubicBezTo>
                    <a:pt x="13300" y="30232"/>
                    <a:pt x="13215" y="30224"/>
                    <a:pt x="13215" y="30130"/>
                  </a:cubicBezTo>
                  <a:cubicBezTo>
                    <a:pt x="13213" y="30091"/>
                    <a:pt x="13223" y="30058"/>
                    <a:pt x="13280" y="30058"/>
                  </a:cubicBezTo>
                  <a:close/>
                  <a:moveTo>
                    <a:pt x="14313" y="30160"/>
                  </a:moveTo>
                  <a:cubicBezTo>
                    <a:pt x="14314" y="30160"/>
                    <a:pt x="14316" y="30160"/>
                    <a:pt x="14318" y="30161"/>
                  </a:cubicBezTo>
                  <a:cubicBezTo>
                    <a:pt x="14359" y="30161"/>
                    <a:pt x="14374" y="30190"/>
                    <a:pt x="14387" y="30219"/>
                  </a:cubicBezTo>
                  <a:cubicBezTo>
                    <a:pt x="14390" y="30243"/>
                    <a:pt x="14372" y="30264"/>
                    <a:pt x="14349" y="30264"/>
                  </a:cubicBezTo>
                  <a:cubicBezTo>
                    <a:pt x="14348" y="30264"/>
                    <a:pt x="14346" y="30264"/>
                    <a:pt x="14345" y="30264"/>
                  </a:cubicBezTo>
                  <a:cubicBezTo>
                    <a:pt x="14344" y="30264"/>
                    <a:pt x="14344" y="30264"/>
                    <a:pt x="14343" y="30264"/>
                  </a:cubicBezTo>
                  <a:cubicBezTo>
                    <a:pt x="14309" y="30264"/>
                    <a:pt x="14282" y="30239"/>
                    <a:pt x="14279" y="30206"/>
                  </a:cubicBezTo>
                  <a:cubicBezTo>
                    <a:pt x="14272" y="30182"/>
                    <a:pt x="14289" y="30160"/>
                    <a:pt x="14313" y="30160"/>
                  </a:cubicBezTo>
                  <a:close/>
                  <a:moveTo>
                    <a:pt x="22660" y="30092"/>
                  </a:moveTo>
                  <a:cubicBezTo>
                    <a:pt x="22686" y="30092"/>
                    <a:pt x="22705" y="30109"/>
                    <a:pt x="22720" y="30131"/>
                  </a:cubicBezTo>
                  <a:cubicBezTo>
                    <a:pt x="22753" y="30175"/>
                    <a:pt x="22799" y="30221"/>
                    <a:pt x="22751" y="30271"/>
                  </a:cubicBezTo>
                  <a:cubicBezTo>
                    <a:pt x="22738" y="30285"/>
                    <a:pt x="22726" y="30290"/>
                    <a:pt x="22714" y="30290"/>
                  </a:cubicBezTo>
                  <a:cubicBezTo>
                    <a:pt x="22682" y="30290"/>
                    <a:pt x="22655" y="30249"/>
                    <a:pt x="22623" y="30245"/>
                  </a:cubicBezTo>
                  <a:lnTo>
                    <a:pt x="22611" y="30244"/>
                  </a:lnTo>
                  <a:cubicBezTo>
                    <a:pt x="22615" y="30222"/>
                    <a:pt x="22606" y="30196"/>
                    <a:pt x="22602" y="30171"/>
                  </a:cubicBezTo>
                  <a:lnTo>
                    <a:pt x="22602" y="30170"/>
                  </a:lnTo>
                  <a:cubicBezTo>
                    <a:pt x="22596" y="30139"/>
                    <a:pt x="22600" y="30108"/>
                    <a:pt x="22637" y="30096"/>
                  </a:cubicBezTo>
                  <a:cubicBezTo>
                    <a:pt x="22645" y="30094"/>
                    <a:pt x="22653" y="30092"/>
                    <a:pt x="22660" y="30092"/>
                  </a:cubicBezTo>
                  <a:close/>
                  <a:moveTo>
                    <a:pt x="23794" y="30087"/>
                  </a:moveTo>
                  <a:cubicBezTo>
                    <a:pt x="23862" y="30127"/>
                    <a:pt x="23883" y="30189"/>
                    <a:pt x="23877" y="30257"/>
                  </a:cubicBezTo>
                  <a:lnTo>
                    <a:pt x="23878" y="30258"/>
                  </a:lnTo>
                  <a:cubicBezTo>
                    <a:pt x="23877" y="30272"/>
                    <a:pt x="23842" y="30300"/>
                    <a:pt x="23829" y="30300"/>
                  </a:cubicBezTo>
                  <a:cubicBezTo>
                    <a:pt x="23828" y="30300"/>
                    <a:pt x="23828" y="30300"/>
                    <a:pt x="23827" y="30300"/>
                  </a:cubicBezTo>
                  <a:cubicBezTo>
                    <a:pt x="23737" y="30278"/>
                    <a:pt x="23726" y="30210"/>
                    <a:pt x="23721" y="30146"/>
                  </a:cubicBezTo>
                  <a:cubicBezTo>
                    <a:pt x="23719" y="30111"/>
                    <a:pt x="23757" y="30099"/>
                    <a:pt x="23794" y="30087"/>
                  </a:cubicBezTo>
                  <a:close/>
                  <a:moveTo>
                    <a:pt x="17557" y="30294"/>
                  </a:moveTo>
                  <a:cubicBezTo>
                    <a:pt x="17557" y="30297"/>
                    <a:pt x="17559" y="30301"/>
                    <a:pt x="17560" y="30306"/>
                  </a:cubicBezTo>
                  <a:cubicBezTo>
                    <a:pt x="17559" y="30302"/>
                    <a:pt x="17557" y="30298"/>
                    <a:pt x="17557" y="30294"/>
                  </a:cubicBezTo>
                  <a:close/>
                  <a:moveTo>
                    <a:pt x="12015" y="30157"/>
                  </a:moveTo>
                  <a:cubicBezTo>
                    <a:pt x="12019" y="30157"/>
                    <a:pt x="12022" y="30157"/>
                    <a:pt x="12026" y="30157"/>
                  </a:cubicBezTo>
                  <a:cubicBezTo>
                    <a:pt x="12095" y="30161"/>
                    <a:pt x="12141" y="30189"/>
                    <a:pt x="12135" y="30256"/>
                  </a:cubicBezTo>
                  <a:cubicBezTo>
                    <a:pt x="12132" y="30304"/>
                    <a:pt x="12108" y="30333"/>
                    <a:pt x="12056" y="30333"/>
                  </a:cubicBezTo>
                  <a:cubicBezTo>
                    <a:pt x="12050" y="30333"/>
                    <a:pt x="12043" y="30333"/>
                    <a:pt x="12035" y="30332"/>
                  </a:cubicBezTo>
                  <a:lnTo>
                    <a:pt x="12035" y="30331"/>
                  </a:lnTo>
                  <a:cubicBezTo>
                    <a:pt x="11977" y="30325"/>
                    <a:pt x="11938" y="30300"/>
                    <a:pt x="11939" y="30245"/>
                  </a:cubicBezTo>
                  <a:cubicBezTo>
                    <a:pt x="11940" y="30199"/>
                    <a:pt x="11952" y="30157"/>
                    <a:pt x="12015" y="30157"/>
                  </a:cubicBezTo>
                  <a:close/>
                  <a:moveTo>
                    <a:pt x="7721" y="30358"/>
                  </a:moveTo>
                  <a:cubicBezTo>
                    <a:pt x="7719" y="30359"/>
                    <a:pt x="7718" y="30360"/>
                    <a:pt x="7716" y="30360"/>
                  </a:cubicBezTo>
                  <a:lnTo>
                    <a:pt x="7714" y="30360"/>
                  </a:lnTo>
                  <a:cubicBezTo>
                    <a:pt x="7716" y="30360"/>
                    <a:pt x="7719" y="30359"/>
                    <a:pt x="7721" y="30358"/>
                  </a:cubicBezTo>
                  <a:close/>
                  <a:moveTo>
                    <a:pt x="13634" y="30163"/>
                  </a:moveTo>
                  <a:cubicBezTo>
                    <a:pt x="13707" y="30185"/>
                    <a:pt x="13796" y="30191"/>
                    <a:pt x="13804" y="30281"/>
                  </a:cubicBezTo>
                  <a:cubicBezTo>
                    <a:pt x="13808" y="30313"/>
                    <a:pt x="13814" y="30363"/>
                    <a:pt x="13763" y="30363"/>
                  </a:cubicBezTo>
                  <a:cubicBezTo>
                    <a:pt x="13759" y="30363"/>
                    <a:pt x="13756" y="30363"/>
                    <a:pt x="13752" y="30363"/>
                  </a:cubicBezTo>
                  <a:cubicBezTo>
                    <a:pt x="13677" y="30353"/>
                    <a:pt x="13584" y="30346"/>
                    <a:pt x="13580" y="30252"/>
                  </a:cubicBezTo>
                  <a:cubicBezTo>
                    <a:pt x="13578" y="30218"/>
                    <a:pt x="13575" y="30176"/>
                    <a:pt x="13634" y="30163"/>
                  </a:cubicBezTo>
                  <a:close/>
                  <a:moveTo>
                    <a:pt x="17563" y="30320"/>
                  </a:moveTo>
                  <a:cubicBezTo>
                    <a:pt x="17574" y="30346"/>
                    <a:pt x="17592" y="30370"/>
                    <a:pt x="17614" y="30385"/>
                  </a:cubicBezTo>
                  <a:cubicBezTo>
                    <a:pt x="17592" y="30370"/>
                    <a:pt x="17573" y="30346"/>
                    <a:pt x="17563" y="30320"/>
                  </a:cubicBezTo>
                  <a:close/>
                  <a:moveTo>
                    <a:pt x="21961" y="30136"/>
                  </a:moveTo>
                  <a:cubicBezTo>
                    <a:pt x="22008" y="30136"/>
                    <a:pt x="22019" y="30189"/>
                    <a:pt x="22042" y="30218"/>
                  </a:cubicBezTo>
                  <a:cubicBezTo>
                    <a:pt x="22065" y="30249"/>
                    <a:pt x="22078" y="30285"/>
                    <a:pt x="22099" y="30323"/>
                  </a:cubicBezTo>
                  <a:lnTo>
                    <a:pt x="22099" y="30325"/>
                  </a:lnTo>
                  <a:cubicBezTo>
                    <a:pt x="22077" y="30348"/>
                    <a:pt x="22054" y="30370"/>
                    <a:pt x="22027" y="30390"/>
                  </a:cubicBezTo>
                  <a:cubicBezTo>
                    <a:pt x="22015" y="30398"/>
                    <a:pt x="22004" y="30402"/>
                    <a:pt x="21994" y="30402"/>
                  </a:cubicBezTo>
                  <a:cubicBezTo>
                    <a:pt x="21973" y="30402"/>
                    <a:pt x="21955" y="30388"/>
                    <a:pt x="21942" y="30369"/>
                  </a:cubicBezTo>
                  <a:cubicBezTo>
                    <a:pt x="21919" y="30336"/>
                    <a:pt x="21900" y="30303"/>
                    <a:pt x="21881" y="30269"/>
                  </a:cubicBezTo>
                  <a:cubicBezTo>
                    <a:pt x="21847" y="30209"/>
                    <a:pt x="21870" y="30161"/>
                    <a:pt x="21936" y="30140"/>
                  </a:cubicBezTo>
                  <a:cubicBezTo>
                    <a:pt x="21945" y="30137"/>
                    <a:pt x="21954" y="30136"/>
                    <a:pt x="21961" y="30136"/>
                  </a:cubicBezTo>
                  <a:close/>
                  <a:moveTo>
                    <a:pt x="12595" y="30295"/>
                  </a:moveTo>
                  <a:cubicBezTo>
                    <a:pt x="12647" y="30295"/>
                    <a:pt x="12631" y="30334"/>
                    <a:pt x="12639" y="30360"/>
                  </a:cubicBezTo>
                  <a:cubicBezTo>
                    <a:pt x="12628" y="30385"/>
                    <a:pt x="12646" y="30427"/>
                    <a:pt x="12594" y="30427"/>
                  </a:cubicBezTo>
                  <a:cubicBezTo>
                    <a:pt x="12545" y="30427"/>
                    <a:pt x="12543" y="30390"/>
                    <a:pt x="12545" y="30361"/>
                  </a:cubicBezTo>
                  <a:cubicBezTo>
                    <a:pt x="12549" y="30333"/>
                    <a:pt x="12546" y="30295"/>
                    <a:pt x="12595" y="30295"/>
                  </a:cubicBezTo>
                  <a:close/>
                  <a:moveTo>
                    <a:pt x="24555" y="30092"/>
                  </a:moveTo>
                  <a:lnTo>
                    <a:pt x="24555" y="30092"/>
                  </a:lnTo>
                  <a:cubicBezTo>
                    <a:pt x="24648" y="30272"/>
                    <a:pt x="24648" y="30272"/>
                    <a:pt x="24349" y="30430"/>
                  </a:cubicBezTo>
                  <a:cubicBezTo>
                    <a:pt x="24289" y="30197"/>
                    <a:pt x="24289" y="30197"/>
                    <a:pt x="24555" y="30093"/>
                  </a:cubicBezTo>
                  <a:lnTo>
                    <a:pt x="24555" y="30092"/>
                  </a:lnTo>
                  <a:close/>
                  <a:moveTo>
                    <a:pt x="8851" y="30387"/>
                  </a:moveTo>
                  <a:cubicBezTo>
                    <a:pt x="8868" y="30387"/>
                    <a:pt x="8885" y="30399"/>
                    <a:pt x="8887" y="30419"/>
                  </a:cubicBezTo>
                  <a:cubicBezTo>
                    <a:pt x="8892" y="30452"/>
                    <a:pt x="8867" y="30473"/>
                    <a:pt x="8827" y="30477"/>
                  </a:cubicBezTo>
                  <a:cubicBezTo>
                    <a:pt x="8800" y="30473"/>
                    <a:pt x="8772" y="30467"/>
                    <a:pt x="8783" y="30440"/>
                  </a:cubicBezTo>
                  <a:cubicBezTo>
                    <a:pt x="8793" y="30420"/>
                    <a:pt x="8811" y="30403"/>
                    <a:pt x="8831" y="30394"/>
                  </a:cubicBezTo>
                  <a:lnTo>
                    <a:pt x="8831" y="30392"/>
                  </a:lnTo>
                  <a:cubicBezTo>
                    <a:pt x="8837" y="30388"/>
                    <a:pt x="8844" y="30387"/>
                    <a:pt x="8851" y="30387"/>
                  </a:cubicBezTo>
                  <a:close/>
                  <a:moveTo>
                    <a:pt x="11540" y="30409"/>
                  </a:moveTo>
                  <a:cubicBezTo>
                    <a:pt x="11544" y="30409"/>
                    <a:pt x="11549" y="30410"/>
                    <a:pt x="11555" y="30411"/>
                  </a:cubicBezTo>
                  <a:cubicBezTo>
                    <a:pt x="11594" y="30423"/>
                    <a:pt x="11607" y="30448"/>
                    <a:pt x="11597" y="30480"/>
                  </a:cubicBezTo>
                  <a:cubicBezTo>
                    <a:pt x="11589" y="30502"/>
                    <a:pt x="11569" y="30515"/>
                    <a:pt x="11547" y="30515"/>
                  </a:cubicBezTo>
                  <a:cubicBezTo>
                    <a:pt x="11545" y="30515"/>
                    <a:pt x="11542" y="30515"/>
                    <a:pt x="11539" y="30515"/>
                  </a:cubicBezTo>
                  <a:lnTo>
                    <a:pt x="11538" y="30514"/>
                  </a:lnTo>
                  <a:cubicBezTo>
                    <a:pt x="11497" y="30503"/>
                    <a:pt x="11493" y="30476"/>
                    <a:pt x="11503" y="30445"/>
                  </a:cubicBezTo>
                  <a:cubicBezTo>
                    <a:pt x="11509" y="30428"/>
                    <a:pt x="11517" y="30409"/>
                    <a:pt x="11540" y="30409"/>
                  </a:cubicBezTo>
                  <a:close/>
                  <a:moveTo>
                    <a:pt x="9213" y="30400"/>
                  </a:moveTo>
                  <a:cubicBezTo>
                    <a:pt x="9218" y="30400"/>
                    <a:pt x="9224" y="30400"/>
                    <a:pt x="9230" y="30402"/>
                  </a:cubicBezTo>
                  <a:lnTo>
                    <a:pt x="9227" y="30403"/>
                  </a:lnTo>
                  <a:cubicBezTo>
                    <a:pt x="9266" y="30414"/>
                    <a:pt x="9297" y="30441"/>
                    <a:pt x="9295" y="30483"/>
                  </a:cubicBezTo>
                  <a:cubicBezTo>
                    <a:pt x="9287" y="30509"/>
                    <a:pt x="9262" y="30527"/>
                    <a:pt x="9234" y="30527"/>
                  </a:cubicBezTo>
                  <a:cubicBezTo>
                    <a:pt x="9229" y="30527"/>
                    <a:pt x="9225" y="30527"/>
                    <a:pt x="9220" y="30526"/>
                  </a:cubicBezTo>
                  <a:cubicBezTo>
                    <a:pt x="9176" y="30516"/>
                    <a:pt x="9148" y="30485"/>
                    <a:pt x="9153" y="30446"/>
                  </a:cubicBezTo>
                  <a:cubicBezTo>
                    <a:pt x="9160" y="30418"/>
                    <a:pt x="9185" y="30400"/>
                    <a:pt x="9213" y="30400"/>
                  </a:cubicBezTo>
                  <a:close/>
                  <a:moveTo>
                    <a:pt x="22455" y="30277"/>
                  </a:moveTo>
                  <a:cubicBezTo>
                    <a:pt x="22483" y="30277"/>
                    <a:pt x="22514" y="30284"/>
                    <a:pt x="22545" y="30297"/>
                  </a:cubicBezTo>
                  <a:lnTo>
                    <a:pt x="22545" y="30297"/>
                  </a:lnTo>
                  <a:cubicBezTo>
                    <a:pt x="22526" y="30341"/>
                    <a:pt x="22555" y="30384"/>
                    <a:pt x="22559" y="30427"/>
                  </a:cubicBezTo>
                  <a:cubicBezTo>
                    <a:pt x="22545" y="30479"/>
                    <a:pt x="22521" y="30526"/>
                    <a:pt x="22446" y="30549"/>
                  </a:cubicBezTo>
                  <a:cubicBezTo>
                    <a:pt x="22388" y="30491"/>
                    <a:pt x="22307" y="30434"/>
                    <a:pt x="22348" y="30344"/>
                  </a:cubicBezTo>
                  <a:cubicBezTo>
                    <a:pt x="22370" y="30297"/>
                    <a:pt x="22409" y="30277"/>
                    <a:pt x="22455" y="30277"/>
                  </a:cubicBezTo>
                  <a:close/>
                  <a:moveTo>
                    <a:pt x="9598" y="30446"/>
                  </a:moveTo>
                  <a:cubicBezTo>
                    <a:pt x="9626" y="30446"/>
                    <a:pt x="9646" y="30465"/>
                    <a:pt x="9658" y="30490"/>
                  </a:cubicBezTo>
                  <a:cubicBezTo>
                    <a:pt x="9662" y="30529"/>
                    <a:pt x="9627" y="30545"/>
                    <a:pt x="9596" y="30552"/>
                  </a:cubicBezTo>
                  <a:lnTo>
                    <a:pt x="9596" y="30550"/>
                  </a:lnTo>
                  <a:cubicBezTo>
                    <a:pt x="9595" y="30551"/>
                    <a:pt x="9593" y="30551"/>
                    <a:pt x="9592" y="30551"/>
                  </a:cubicBezTo>
                  <a:cubicBezTo>
                    <a:pt x="9576" y="30551"/>
                    <a:pt x="9544" y="30531"/>
                    <a:pt x="9536" y="30516"/>
                  </a:cubicBezTo>
                  <a:cubicBezTo>
                    <a:pt x="9521" y="30484"/>
                    <a:pt x="9546" y="30458"/>
                    <a:pt x="9583" y="30448"/>
                  </a:cubicBezTo>
                  <a:cubicBezTo>
                    <a:pt x="9588" y="30447"/>
                    <a:pt x="9593" y="30446"/>
                    <a:pt x="9598" y="30446"/>
                  </a:cubicBezTo>
                  <a:close/>
                  <a:moveTo>
                    <a:pt x="12852" y="30332"/>
                  </a:moveTo>
                  <a:cubicBezTo>
                    <a:pt x="12852" y="30332"/>
                    <a:pt x="12853" y="30332"/>
                    <a:pt x="12854" y="30332"/>
                  </a:cubicBezTo>
                  <a:cubicBezTo>
                    <a:pt x="12968" y="30333"/>
                    <a:pt x="13048" y="30390"/>
                    <a:pt x="13046" y="30476"/>
                  </a:cubicBezTo>
                  <a:cubicBezTo>
                    <a:pt x="13045" y="30516"/>
                    <a:pt x="13034" y="30550"/>
                    <a:pt x="12976" y="30553"/>
                  </a:cubicBezTo>
                  <a:lnTo>
                    <a:pt x="12977" y="30554"/>
                  </a:lnTo>
                  <a:cubicBezTo>
                    <a:pt x="12974" y="30554"/>
                    <a:pt x="12972" y="30554"/>
                    <a:pt x="12970" y="30554"/>
                  </a:cubicBezTo>
                  <a:cubicBezTo>
                    <a:pt x="12874" y="30554"/>
                    <a:pt x="12766" y="30486"/>
                    <a:pt x="12771" y="30422"/>
                  </a:cubicBezTo>
                  <a:cubicBezTo>
                    <a:pt x="12773" y="30379"/>
                    <a:pt x="12777" y="30332"/>
                    <a:pt x="12852" y="30332"/>
                  </a:cubicBezTo>
                  <a:close/>
                  <a:moveTo>
                    <a:pt x="24141" y="30290"/>
                  </a:moveTo>
                  <a:cubicBezTo>
                    <a:pt x="24258" y="30429"/>
                    <a:pt x="24258" y="30429"/>
                    <a:pt x="24178" y="30562"/>
                  </a:cubicBezTo>
                  <a:cubicBezTo>
                    <a:pt x="24139" y="30468"/>
                    <a:pt x="24054" y="30395"/>
                    <a:pt x="24141" y="30290"/>
                  </a:cubicBezTo>
                  <a:close/>
                  <a:moveTo>
                    <a:pt x="7236" y="30518"/>
                  </a:moveTo>
                  <a:cubicBezTo>
                    <a:pt x="7242" y="30523"/>
                    <a:pt x="7254" y="30530"/>
                    <a:pt x="7254" y="30534"/>
                  </a:cubicBezTo>
                  <a:cubicBezTo>
                    <a:pt x="7249" y="30545"/>
                    <a:pt x="7243" y="30555"/>
                    <a:pt x="7236" y="30565"/>
                  </a:cubicBezTo>
                  <a:lnTo>
                    <a:pt x="7217" y="30548"/>
                  </a:lnTo>
                  <a:lnTo>
                    <a:pt x="7236" y="30518"/>
                  </a:lnTo>
                  <a:close/>
                  <a:moveTo>
                    <a:pt x="14317" y="30433"/>
                  </a:moveTo>
                  <a:cubicBezTo>
                    <a:pt x="14399" y="30433"/>
                    <a:pt x="14403" y="30492"/>
                    <a:pt x="14412" y="30574"/>
                  </a:cubicBezTo>
                  <a:cubicBezTo>
                    <a:pt x="14412" y="30575"/>
                    <a:pt x="14408" y="30617"/>
                    <a:pt x="14373" y="30617"/>
                  </a:cubicBezTo>
                  <a:cubicBezTo>
                    <a:pt x="14372" y="30617"/>
                    <a:pt x="14372" y="30617"/>
                    <a:pt x="14371" y="30617"/>
                  </a:cubicBezTo>
                  <a:cubicBezTo>
                    <a:pt x="14295" y="30615"/>
                    <a:pt x="14274" y="30564"/>
                    <a:pt x="14273" y="30505"/>
                  </a:cubicBezTo>
                  <a:cubicBezTo>
                    <a:pt x="14271" y="30473"/>
                    <a:pt x="14279" y="30433"/>
                    <a:pt x="14314" y="30433"/>
                  </a:cubicBezTo>
                  <a:cubicBezTo>
                    <a:pt x="14315" y="30433"/>
                    <a:pt x="14316" y="30433"/>
                    <a:pt x="14317" y="30433"/>
                  </a:cubicBezTo>
                  <a:close/>
                  <a:moveTo>
                    <a:pt x="12410" y="30604"/>
                  </a:moveTo>
                  <a:cubicBezTo>
                    <a:pt x="12412" y="30609"/>
                    <a:pt x="12413" y="30615"/>
                    <a:pt x="12413" y="30620"/>
                  </a:cubicBezTo>
                  <a:lnTo>
                    <a:pt x="12413" y="30620"/>
                  </a:lnTo>
                  <a:cubicBezTo>
                    <a:pt x="12413" y="30615"/>
                    <a:pt x="12412" y="30610"/>
                    <a:pt x="12410" y="30605"/>
                  </a:cubicBezTo>
                  <a:lnTo>
                    <a:pt x="12410" y="30604"/>
                  </a:lnTo>
                  <a:close/>
                  <a:moveTo>
                    <a:pt x="13646" y="25965"/>
                  </a:moveTo>
                  <a:lnTo>
                    <a:pt x="13646" y="25965"/>
                  </a:lnTo>
                  <a:cubicBezTo>
                    <a:pt x="13659" y="26136"/>
                    <a:pt x="13691" y="26292"/>
                    <a:pt x="13631" y="26443"/>
                  </a:cubicBezTo>
                  <a:cubicBezTo>
                    <a:pt x="13417" y="26971"/>
                    <a:pt x="13160" y="27480"/>
                    <a:pt x="12724" y="27908"/>
                  </a:cubicBezTo>
                  <a:cubicBezTo>
                    <a:pt x="12571" y="28056"/>
                    <a:pt x="12416" y="28204"/>
                    <a:pt x="12255" y="28346"/>
                  </a:cubicBezTo>
                  <a:cubicBezTo>
                    <a:pt x="11726" y="28818"/>
                    <a:pt x="11297" y="29349"/>
                    <a:pt x="10976" y="29942"/>
                  </a:cubicBezTo>
                  <a:lnTo>
                    <a:pt x="10976" y="29941"/>
                  </a:lnTo>
                  <a:cubicBezTo>
                    <a:pt x="10875" y="30128"/>
                    <a:pt x="10762" y="30310"/>
                    <a:pt x="10606" y="30468"/>
                  </a:cubicBezTo>
                  <a:cubicBezTo>
                    <a:pt x="10503" y="30574"/>
                    <a:pt x="10420" y="30622"/>
                    <a:pt x="10312" y="30622"/>
                  </a:cubicBezTo>
                  <a:cubicBezTo>
                    <a:pt x="10249" y="30622"/>
                    <a:pt x="10178" y="30606"/>
                    <a:pt x="10090" y="30575"/>
                  </a:cubicBezTo>
                  <a:cubicBezTo>
                    <a:pt x="9888" y="30505"/>
                    <a:pt x="9721" y="30395"/>
                    <a:pt x="9567" y="30264"/>
                  </a:cubicBezTo>
                  <a:cubicBezTo>
                    <a:pt x="9177" y="29929"/>
                    <a:pt x="8793" y="29590"/>
                    <a:pt x="8431" y="29233"/>
                  </a:cubicBezTo>
                  <a:cubicBezTo>
                    <a:pt x="8409" y="29212"/>
                    <a:pt x="8386" y="29186"/>
                    <a:pt x="8348" y="29186"/>
                  </a:cubicBezTo>
                  <a:cubicBezTo>
                    <a:pt x="8347" y="29186"/>
                    <a:pt x="8346" y="29186"/>
                    <a:pt x="8345" y="29186"/>
                  </a:cubicBezTo>
                  <a:lnTo>
                    <a:pt x="8340" y="29188"/>
                  </a:lnTo>
                  <a:cubicBezTo>
                    <a:pt x="8340" y="29187"/>
                    <a:pt x="8342" y="29186"/>
                    <a:pt x="8343" y="29183"/>
                  </a:cubicBezTo>
                  <a:cubicBezTo>
                    <a:pt x="8194" y="29020"/>
                    <a:pt x="8073" y="28837"/>
                    <a:pt x="7905" y="28685"/>
                  </a:cubicBezTo>
                  <a:cubicBezTo>
                    <a:pt x="7846" y="28629"/>
                    <a:pt x="7796" y="28566"/>
                    <a:pt x="7757" y="28495"/>
                  </a:cubicBezTo>
                  <a:cubicBezTo>
                    <a:pt x="7645" y="28300"/>
                    <a:pt x="7508" y="28120"/>
                    <a:pt x="7350" y="27960"/>
                  </a:cubicBezTo>
                  <a:cubicBezTo>
                    <a:pt x="7321" y="27931"/>
                    <a:pt x="7297" y="27899"/>
                    <a:pt x="7274" y="27866"/>
                  </a:cubicBezTo>
                  <a:cubicBezTo>
                    <a:pt x="7257" y="27842"/>
                    <a:pt x="7234" y="27814"/>
                    <a:pt x="7270" y="27786"/>
                  </a:cubicBezTo>
                  <a:cubicBezTo>
                    <a:pt x="7287" y="27775"/>
                    <a:pt x="7302" y="27770"/>
                    <a:pt x="7316" y="27770"/>
                  </a:cubicBezTo>
                  <a:cubicBezTo>
                    <a:pt x="7341" y="27770"/>
                    <a:pt x="7363" y="27784"/>
                    <a:pt x="7383" y="27802"/>
                  </a:cubicBezTo>
                  <a:cubicBezTo>
                    <a:pt x="7426" y="27840"/>
                    <a:pt x="7469" y="27880"/>
                    <a:pt x="7509" y="27921"/>
                  </a:cubicBezTo>
                  <a:cubicBezTo>
                    <a:pt x="7873" y="28277"/>
                    <a:pt x="8223" y="28644"/>
                    <a:pt x="8542" y="29029"/>
                  </a:cubicBezTo>
                  <a:cubicBezTo>
                    <a:pt x="8875" y="29431"/>
                    <a:pt x="9283" y="29769"/>
                    <a:pt x="9711" y="30094"/>
                  </a:cubicBezTo>
                  <a:cubicBezTo>
                    <a:pt x="9825" y="30180"/>
                    <a:pt x="9946" y="30259"/>
                    <a:pt x="10086" y="30314"/>
                  </a:cubicBezTo>
                  <a:cubicBezTo>
                    <a:pt x="10166" y="30346"/>
                    <a:pt x="10237" y="30362"/>
                    <a:pt x="10302" y="30362"/>
                  </a:cubicBezTo>
                  <a:cubicBezTo>
                    <a:pt x="10414" y="30362"/>
                    <a:pt x="10509" y="30315"/>
                    <a:pt x="10611" y="30219"/>
                  </a:cubicBezTo>
                  <a:cubicBezTo>
                    <a:pt x="10716" y="30120"/>
                    <a:pt x="10795" y="29998"/>
                    <a:pt x="10844" y="29862"/>
                  </a:cubicBezTo>
                  <a:cubicBezTo>
                    <a:pt x="11087" y="29198"/>
                    <a:pt x="11475" y="28600"/>
                    <a:pt x="12054" y="28107"/>
                  </a:cubicBezTo>
                  <a:cubicBezTo>
                    <a:pt x="12699" y="27557"/>
                    <a:pt x="13156" y="26915"/>
                    <a:pt x="13484" y="26198"/>
                  </a:cubicBezTo>
                  <a:cubicBezTo>
                    <a:pt x="13514" y="26134"/>
                    <a:pt x="13550" y="26072"/>
                    <a:pt x="13585" y="26011"/>
                  </a:cubicBezTo>
                  <a:cubicBezTo>
                    <a:pt x="13591" y="26000"/>
                    <a:pt x="13608" y="25994"/>
                    <a:pt x="13646" y="25965"/>
                  </a:cubicBezTo>
                  <a:close/>
                  <a:moveTo>
                    <a:pt x="11009" y="30572"/>
                  </a:moveTo>
                  <a:cubicBezTo>
                    <a:pt x="11032" y="30572"/>
                    <a:pt x="11047" y="30588"/>
                    <a:pt x="11052" y="30616"/>
                  </a:cubicBezTo>
                  <a:cubicBezTo>
                    <a:pt x="11052" y="30634"/>
                    <a:pt x="11037" y="30646"/>
                    <a:pt x="11014" y="30646"/>
                  </a:cubicBezTo>
                  <a:cubicBezTo>
                    <a:pt x="11011" y="30646"/>
                    <a:pt x="11008" y="30646"/>
                    <a:pt x="11005" y="30646"/>
                  </a:cubicBezTo>
                  <a:cubicBezTo>
                    <a:pt x="10990" y="30643"/>
                    <a:pt x="10978" y="30634"/>
                    <a:pt x="10971" y="30621"/>
                  </a:cubicBezTo>
                  <a:cubicBezTo>
                    <a:pt x="10962" y="30599"/>
                    <a:pt x="10976" y="30574"/>
                    <a:pt x="11000" y="30573"/>
                  </a:cubicBezTo>
                  <a:cubicBezTo>
                    <a:pt x="11003" y="30573"/>
                    <a:pt x="11006" y="30572"/>
                    <a:pt x="11009" y="30572"/>
                  </a:cubicBezTo>
                  <a:close/>
                  <a:moveTo>
                    <a:pt x="22864" y="30395"/>
                  </a:moveTo>
                  <a:cubicBezTo>
                    <a:pt x="22877" y="30395"/>
                    <a:pt x="22888" y="30400"/>
                    <a:pt x="22895" y="30411"/>
                  </a:cubicBezTo>
                  <a:cubicBezTo>
                    <a:pt x="22946" y="30491"/>
                    <a:pt x="23068" y="30545"/>
                    <a:pt x="23030" y="30660"/>
                  </a:cubicBezTo>
                  <a:cubicBezTo>
                    <a:pt x="23030" y="30660"/>
                    <a:pt x="23030" y="30660"/>
                    <a:pt x="23030" y="30660"/>
                  </a:cubicBezTo>
                  <a:lnTo>
                    <a:pt x="23030" y="30660"/>
                  </a:lnTo>
                  <a:cubicBezTo>
                    <a:pt x="23019" y="30663"/>
                    <a:pt x="23008" y="30664"/>
                    <a:pt x="22999" y="30664"/>
                  </a:cubicBezTo>
                  <a:cubicBezTo>
                    <a:pt x="22934" y="30664"/>
                    <a:pt x="22906" y="30610"/>
                    <a:pt x="22863" y="30577"/>
                  </a:cubicBezTo>
                  <a:lnTo>
                    <a:pt x="22863" y="30575"/>
                  </a:lnTo>
                  <a:cubicBezTo>
                    <a:pt x="22862" y="30575"/>
                    <a:pt x="22861" y="30574"/>
                    <a:pt x="22860" y="30574"/>
                  </a:cubicBezTo>
                  <a:cubicBezTo>
                    <a:pt x="22857" y="30572"/>
                    <a:pt x="22855" y="30571"/>
                    <a:pt x="22852" y="30568"/>
                  </a:cubicBezTo>
                  <a:lnTo>
                    <a:pt x="22850" y="30569"/>
                  </a:lnTo>
                  <a:cubicBezTo>
                    <a:pt x="22807" y="30548"/>
                    <a:pt x="22816" y="30498"/>
                    <a:pt x="22783" y="30467"/>
                  </a:cubicBezTo>
                  <a:cubicBezTo>
                    <a:pt x="22755" y="30440"/>
                    <a:pt x="22799" y="30420"/>
                    <a:pt x="22827" y="30405"/>
                  </a:cubicBezTo>
                  <a:cubicBezTo>
                    <a:pt x="22839" y="30400"/>
                    <a:pt x="22852" y="30395"/>
                    <a:pt x="22864" y="30395"/>
                  </a:cubicBezTo>
                  <a:close/>
                  <a:moveTo>
                    <a:pt x="13235" y="30431"/>
                  </a:moveTo>
                  <a:cubicBezTo>
                    <a:pt x="13240" y="30431"/>
                    <a:pt x="13245" y="30432"/>
                    <a:pt x="13250" y="30433"/>
                  </a:cubicBezTo>
                  <a:cubicBezTo>
                    <a:pt x="13322" y="30448"/>
                    <a:pt x="13415" y="30446"/>
                    <a:pt x="13436" y="30531"/>
                  </a:cubicBezTo>
                  <a:cubicBezTo>
                    <a:pt x="13445" y="30575"/>
                    <a:pt x="13451" y="30621"/>
                    <a:pt x="13418" y="30661"/>
                  </a:cubicBezTo>
                  <a:cubicBezTo>
                    <a:pt x="13403" y="30666"/>
                    <a:pt x="13389" y="30668"/>
                    <a:pt x="13375" y="30668"/>
                  </a:cubicBezTo>
                  <a:cubicBezTo>
                    <a:pt x="13338" y="30668"/>
                    <a:pt x="13304" y="30654"/>
                    <a:pt x="13268" y="30644"/>
                  </a:cubicBezTo>
                  <a:cubicBezTo>
                    <a:pt x="13188" y="30622"/>
                    <a:pt x="13162" y="30573"/>
                    <a:pt x="13173" y="30504"/>
                  </a:cubicBezTo>
                  <a:cubicBezTo>
                    <a:pt x="13178" y="30467"/>
                    <a:pt x="13196" y="30431"/>
                    <a:pt x="13235" y="30431"/>
                  </a:cubicBezTo>
                  <a:close/>
                  <a:moveTo>
                    <a:pt x="23908" y="30395"/>
                  </a:moveTo>
                  <a:lnTo>
                    <a:pt x="23908" y="30395"/>
                  </a:lnTo>
                  <a:cubicBezTo>
                    <a:pt x="24013" y="30505"/>
                    <a:pt x="24015" y="30592"/>
                    <a:pt x="24027" y="30676"/>
                  </a:cubicBezTo>
                  <a:cubicBezTo>
                    <a:pt x="23926" y="30613"/>
                    <a:pt x="23864" y="30539"/>
                    <a:pt x="23908" y="30395"/>
                  </a:cubicBezTo>
                  <a:close/>
                  <a:moveTo>
                    <a:pt x="14632" y="30566"/>
                  </a:moveTo>
                  <a:cubicBezTo>
                    <a:pt x="14686" y="30631"/>
                    <a:pt x="14680" y="30685"/>
                    <a:pt x="14636" y="30743"/>
                  </a:cubicBezTo>
                  <a:lnTo>
                    <a:pt x="14636" y="30742"/>
                  </a:lnTo>
                  <a:cubicBezTo>
                    <a:pt x="14589" y="30687"/>
                    <a:pt x="14589" y="30635"/>
                    <a:pt x="14632" y="30566"/>
                  </a:cubicBezTo>
                  <a:close/>
                  <a:moveTo>
                    <a:pt x="13614" y="30534"/>
                  </a:moveTo>
                  <a:cubicBezTo>
                    <a:pt x="13675" y="30546"/>
                    <a:pt x="13702" y="30580"/>
                    <a:pt x="13696" y="30630"/>
                  </a:cubicBezTo>
                  <a:cubicBezTo>
                    <a:pt x="13691" y="30676"/>
                    <a:pt x="13714" y="30746"/>
                    <a:pt x="13630" y="30746"/>
                  </a:cubicBezTo>
                  <a:cubicBezTo>
                    <a:pt x="13627" y="30746"/>
                    <a:pt x="13624" y="30746"/>
                    <a:pt x="13621" y="30745"/>
                  </a:cubicBezTo>
                  <a:cubicBezTo>
                    <a:pt x="13559" y="30743"/>
                    <a:pt x="13551" y="30687"/>
                    <a:pt x="13551" y="30641"/>
                  </a:cubicBezTo>
                  <a:cubicBezTo>
                    <a:pt x="13552" y="30598"/>
                    <a:pt x="13543" y="30548"/>
                    <a:pt x="13614" y="30534"/>
                  </a:cubicBezTo>
                  <a:close/>
                  <a:moveTo>
                    <a:pt x="11716" y="30752"/>
                  </a:moveTo>
                  <a:cubicBezTo>
                    <a:pt x="11713" y="30759"/>
                    <a:pt x="11712" y="30767"/>
                    <a:pt x="11712" y="30775"/>
                  </a:cubicBezTo>
                  <a:lnTo>
                    <a:pt x="11712" y="30775"/>
                  </a:lnTo>
                  <a:cubicBezTo>
                    <a:pt x="11712" y="30767"/>
                    <a:pt x="11713" y="30759"/>
                    <a:pt x="11716" y="30752"/>
                  </a:cubicBezTo>
                  <a:close/>
                  <a:moveTo>
                    <a:pt x="11534" y="30786"/>
                  </a:moveTo>
                  <a:cubicBezTo>
                    <a:pt x="11531" y="30786"/>
                    <a:pt x="11527" y="30787"/>
                    <a:pt x="11524" y="30787"/>
                  </a:cubicBezTo>
                  <a:cubicBezTo>
                    <a:pt x="11524" y="30787"/>
                    <a:pt x="11524" y="30787"/>
                    <a:pt x="11524" y="30787"/>
                  </a:cubicBezTo>
                  <a:lnTo>
                    <a:pt x="11524" y="30787"/>
                  </a:lnTo>
                  <a:cubicBezTo>
                    <a:pt x="11527" y="30787"/>
                    <a:pt x="11530" y="30786"/>
                    <a:pt x="11534" y="30786"/>
                  </a:cubicBezTo>
                  <a:close/>
                  <a:moveTo>
                    <a:pt x="8785" y="30669"/>
                  </a:moveTo>
                  <a:cubicBezTo>
                    <a:pt x="8810" y="30669"/>
                    <a:pt x="8830" y="30688"/>
                    <a:pt x="8834" y="30729"/>
                  </a:cubicBezTo>
                  <a:cubicBezTo>
                    <a:pt x="8831" y="30760"/>
                    <a:pt x="8792" y="30779"/>
                    <a:pt x="8749" y="30786"/>
                  </a:cubicBezTo>
                  <a:cubicBezTo>
                    <a:pt x="8746" y="30787"/>
                    <a:pt x="8743" y="30787"/>
                    <a:pt x="8741" y="30787"/>
                  </a:cubicBezTo>
                  <a:cubicBezTo>
                    <a:pt x="8718" y="30787"/>
                    <a:pt x="8701" y="30767"/>
                    <a:pt x="8704" y="30744"/>
                  </a:cubicBezTo>
                  <a:cubicBezTo>
                    <a:pt x="8710" y="30701"/>
                    <a:pt x="8733" y="30671"/>
                    <a:pt x="8785" y="30671"/>
                  </a:cubicBezTo>
                  <a:lnTo>
                    <a:pt x="8785" y="30669"/>
                  </a:lnTo>
                  <a:close/>
                  <a:moveTo>
                    <a:pt x="11588" y="30742"/>
                  </a:moveTo>
                  <a:cubicBezTo>
                    <a:pt x="11582" y="30767"/>
                    <a:pt x="11560" y="30785"/>
                    <a:pt x="11534" y="30787"/>
                  </a:cubicBezTo>
                  <a:lnTo>
                    <a:pt x="11534" y="30786"/>
                  </a:lnTo>
                  <a:cubicBezTo>
                    <a:pt x="11560" y="30785"/>
                    <a:pt x="11581" y="30767"/>
                    <a:pt x="11588" y="30742"/>
                  </a:cubicBezTo>
                  <a:close/>
                  <a:moveTo>
                    <a:pt x="22195" y="30492"/>
                  </a:moveTo>
                  <a:cubicBezTo>
                    <a:pt x="22355" y="30566"/>
                    <a:pt x="22329" y="30674"/>
                    <a:pt x="22275" y="30789"/>
                  </a:cubicBezTo>
                  <a:cubicBezTo>
                    <a:pt x="22275" y="30790"/>
                    <a:pt x="22275" y="30790"/>
                    <a:pt x="22275" y="30790"/>
                  </a:cubicBezTo>
                  <a:lnTo>
                    <a:pt x="22275" y="30790"/>
                  </a:lnTo>
                  <a:lnTo>
                    <a:pt x="22273" y="30789"/>
                  </a:lnTo>
                  <a:cubicBezTo>
                    <a:pt x="22256" y="30794"/>
                    <a:pt x="22240" y="30796"/>
                    <a:pt x="22227" y="30796"/>
                  </a:cubicBezTo>
                  <a:cubicBezTo>
                    <a:pt x="22146" y="30796"/>
                    <a:pt x="22132" y="30728"/>
                    <a:pt x="22102" y="30672"/>
                  </a:cubicBezTo>
                  <a:cubicBezTo>
                    <a:pt x="22052" y="30579"/>
                    <a:pt x="22119" y="30535"/>
                    <a:pt x="22195" y="30492"/>
                  </a:cubicBezTo>
                  <a:close/>
                  <a:moveTo>
                    <a:pt x="12793" y="30685"/>
                  </a:moveTo>
                  <a:cubicBezTo>
                    <a:pt x="12795" y="30685"/>
                    <a:pt x="12797" y="30685"/>
                    <a:pt x="12798" y="30685"/>
                  </a:cubicBezTo>
                  <a:cubicBezTo>
                    <a:pt x="12878" y="30694"/>
                    <a:pt x="12953" y="30712"/>
                    <a:pt x="13017" y="30754"/>
                  </a:cubicBezTo>
                  <a:cubicBezTo>
                    <a:pt x="13028" y="30762"/>
                    <a:pt x="13030" y="30779"/>
                    <a:pt x="13037" y="30792"/>
                  </a:cubicBezTo>
                  <a:cubicBezTo>
                    <a:pt x="13029" y="30803"/>
                    <a:pt x="13022" y="30822"/>
                    <a:pt x="13010" y="30825"/>
                  </a:cubicBezTo>
                  <a:cubicBezTo>
                    <a:pt x="13002" y="30828"/>
                    <a:pt x="12991" y="30829"/>
                    <a:pt x="12979" y="30829"/>
                  </a:cubicBezTo>
                  <a:cubicBezTo>
                    <a:pt x="12900" y="30829"/>
                    <a:pt x="12752" y="30774"/>
                    <a:pt x="12740" y="30734"/>
                  </a:cubicBezTo>
                  <a:cubicBezTo>
                    <a:pt x="12738" y="30719"/>
                    <a:pt x="12744" y="30705"/>
                    <a:pt x="12754" y="30696"/>
                  </a:cubicBezTo>
                  <a:cubicBezTo>
                    <a:pt x="12766" y="30688"/>
                    <a:pt x="12779" y="30685"/>
                    <a:pt x="12793" y="30685"/>
                  </a:cubicBezTo>
                  <a:close/>
                  <a:moveTo>
                    <a:pt x="9231" y="30707"/>
                  </a:moveTo>
                  <a:cubicBezTo>
                    <a:pt x="9257" y="30707"/>
                    <a:pt x="9272" y="30731"/>
                    <a:pt x="9271" y="30761"/>
                  </a:cubicBezTo>
                  <a:cubicBezTo>
                    <a:pt x="9251" y="30813"/>
                    <a:pt x="9203" y="30839"/>
                    <a:pt x="9138" y="30845"/>
                  </a:cubicBezTo>
                  <a:cubicBezTo>
                    <a:pt x="9135" y="30846"/>
                    <a:pt x="9133" y="30846"/>
                    <a:pt x="9130" y="30846"/>
                  </a:cubicBezTo>
                  <a:cubicBezTo>
                    <a:pt x="9102" y="30846"/>
                    <a:pt x="9084" y="30827"/>
                    <a:pt x="9087" y="30807"/>
                  </a:cubicBezTo>
                  <a:cubicBezTo>
                    <a:pt x="9099" y="30739"/>
                    <a:pt x="9153" y="30707"/>
                    <a:pt x="9231" y="30707"/>
                  </a:cubicBezTo>
                  <a:close/>
                  <a:moveTo>
                    <a:pt x="12085" y="30823"/>
                  </a:moveTo>
                  <a:cubicBezTo>
                    <a:pt x="12084" y="30835"/>
                    <a:pt x="12073" y="30846"/>
                    <a:pt x="12066" y="30857"/>
                  </a:cubicBezTo>
                  <a:lnTo>
                    <a:pt x="12066" y="30856"/>
                  </a:lnTo>
                  <a:cubicBezTo>
                    <a:pt x="12073" y="30846"/>
                    <a:pt x="12084" y="30835"/>
                    <a:pt x="12085" y="30823"/>
                  </a:cubicBezTo>
                  <a:close/>
                  <a:moveTo>
                    <a:pt x="24744" y="30474"/>
                  </a:moveTo>
                  <a:lnTo>
                    <a:pt x="24744" y="30474"/>
                  </a:lnTo>
                  <a:cubicBezTo>
                    <a:pt x="24778" y="30612"/>
                    <a:pt x="24703" y="30711"/>
                    <a:pt x="24583" y="30793"/>
                  </a:cubicBezTo>
                  <a:cubicBezTo>
                    <a:pt x="24554" y="30814"/>
                    <a:pt x="24494" y="30822"/>
                    <a:pt x="24512" y="30864"/>
                  </a:cubicBezTo>
                  <a:cubicBezTo>
                    <a:pt x="24506" y="30861"/>
                    <a:pt x="24500" y="30859"/>
                    <a:pt x="24493" y="30859"/>
                  </a:cubicBezTo>
                  <a:cubicBezTo>
                    <a:pt x="24472" y="30859"/>
                    <a:pt x="24450" y="30873"/>
                    <a:pt x="24429" y="30875"/>
                  </a:cubicBezTo>
                  <a:lnTo>
                    <a:pt x="24426" y="30875"/>
                  </a:lnTo>
                  <a:cubicBezTo>
                    <a:pt x="24434" y="30826"/>
                    <a:pt x="24426" y="30782"/>
                    <a:pt x="24378" y="30748"/>
                  </a:cubicBezTo>
                  <a:cubicBezTo>
                    <a:pt x="24407" y="30579"/>
                    <a:pt x="24508" y="30504"/>
                    <a:pt x="24744" y="30474"/>
                  </a:cubicBezTo>
                  <a:close/>
                  <a:moveTo>
                    <a:pt x="8088" y="30785"/>
                  </a:moveTo>
                  <a:cubicBezTo>
                    <a:pt x="8109" y="30785"/>
                    <a:pt x="8117" y="30803"/>
                    <a:pt x="8131" y="30813"/>
                  </a:cubicBezTo>
                  <a:cubicBezTo>
                    <a:pt x="8130" y="30843"/>
                    <a:pt x="8110" y="30869"/>
                    <a:pt x="8081" y="30877"/>
                  </a:cubicBezTo>
                  <a:lnTo>
                    <a:pt x="8079" y="30877"/>
                  </a:lnTo>
                  <a:cubicBezTo>
                    <a:pt x="8069" y="30881"/>
                    <a:pt x="8060" y="30882"/>
                    <a:pt x="8051" y="30882"/>
                  </a:cubicBezTo>
                  <a:cubicBezTo>
                    <a:pt x="8028" y="30882"/>
                    <a:pt x="8013" y="30870"/>
                    <a:pt x="8011" y="30844"/>
                  </a:cubicBezTo>
                  <a:cubicBezTo>
                    <a:pt x="8007" y="30808"/>
                    <a:pt x="8038" y="30799"/>
                    <a:pt x="8072" y="30788"/>
                  </a:cubicBezTo>
                  <a:cubicBezTo>
                    <a:pt x="8078" y="30786"/>
                    <a:pt x="8083" y="30785"/>
                    <a:pt x="8088" y="30785"/>
                  </a:cubicBezTo>
                  <a:close/>
                  <a:moveTo>
                    <a:pt x="14022" y="30663"/>
                  </a:moveTo>
                  <a:lnTo>
                    <a:pt x="14023" y="30666"/>
                  </a:lnTo>
                  <a:cubicBezTo>
                    <a:pt x="14117" y="30704"/>
                    <a:pt x="14109" y="30767"/>
                    <a:pt x="14116" y="30824"/>
                  </a:cubicBezTo>
                  <a:cubicBezTo>
                    <a:pt x="14120" y="30853"/>
                    <a:pt x="14110" y="30883"/>
                    <a:pt x="14074" y="30883"/>
                  </a:cubicBezTo>
                  <a:cubicBezTo>
                    <a:pt x="14071" y="30883"/>
                    <a:pt x="14067" y="30883"/>
                    <a:pt x="14063" y="30882"/>
                  </a:cubicBezTo>
                  <a:cubicBezTo>
                    <a:pt x="14040" y="30877"/>
                    <a:pt x="14021" y="30862"/>
                    <a:pt x="14011" y="30839"/>
                  </a:cubicBezTo>
                  <a:cubicBezTo>
                    <a:pt x="13996" y="30788"/>
                    <a:pt x="13981" y="30735"/>
                    <a:pt x="14022" y="30663"/>
                  </a:cubicBezTo>
                  <a:close/>
                  <a:moveTo>
                    <a:pt x="23702" y="30531"/>
                  </a:moveTo>
                  <a:lnTo>
                    <a:pt x="23729" y="30561"/>
                  </a:lnTo>
                  <a:cubicBezTo>
                    <a:pt x="23878" y="30635"/>
                    <a:pt x="23859" y="30767"/>
                    <a:pt x="23884" y="30883"/>
                  </a:cubicBezTo>
                  <a:cubicBezTo>
                    <a:pt x="23874" y="30877"/>
                    <a:pt x="23861" y="30873"/>
                    <a:pt x="23847" y="30869"/>
                  </a:cubicBezTo>
                  <a:lnTo>
                    <a:pt x="23847" y="30868"/>
                  </a:lnTo>
                  <a:cubicBezTo>
                    <a:pt x="23849" y="30858"/>
                    <a:pt x="23847" y="30849"/>
                    <a:pt x="23843" y="30841"/>
                  </a:cubicBezTo>
                  <a:cubicBezTo>
                    <a:pt x="23824" y="30804"/>
                    <a:pt x="23815" y="30747"/>
                    <a:pt x="23757" y="30747"/>
                  </a:cubicBezTo>
                  <a:cubicBezTo>
                    <a:pt x="23747" y="30747"/>
                    <a:pt x="23737" y="30748"/>
                    <a:pt x="23725" y="30751"/>
                  </a:cubicBezTo>
                  <a:cubicBezTo>
                    <a:pt x="23748" y="30742"/>
                    <a:pt x="23755" y="30724"/>
                    <a:pt x="23742" y="30698"/>
                  </a:cubicBezTo>
                  <a:cubicBezTo>
                    <a:pt x="23723" y="30660"/>
                    <a:pt x="23702" y="30621"/>
                    <a:pt x="23712" y="30577"/>
                  </a:cubicBezTo>
                  <a:cubicBezTo>
                    <a:pt x="23683" y="30566"/>
                    <a:pt x="23677" y="30552"/>
                    <a:pt x="23702" y="30531"/>
                  </a:cubicBezTo>
                  <a:close/>
                  <a:moveTo>
                    <a:pt x="23353" y="29934"/>
                  </a:moveTo>
                  <a:cubicBezTo>
                    <a:pt x="23373" y="29934"/>
                    <a:pt x="23391" y="29941"/>
                    <a:pt x="23403" y="29960"/>
                  </a:cubicBezTo>
                  <a:cubicBezTo>
                    <a:pt x="23497" y="30113"/>
                    <a:pt x="23589" y="30266"/>
                    <a:pt x="23668" y="30427"/>
                  </a:cubicBezTo>
                  <a:cubicBezTo>
                    <a:pt x="23685" y="30462"/>
                    <a:pt x="23658" y="30470"/>
                    <a:pt x="23627" y="30470"/>
                  </a:cubicBezTo>
                  <a:cubicBezTo>
                    <a:pt x="23611" y="30470"/>
                    <a:pt x="23594" y="30468"/>
                    <a:pt x="23580" y="30466"/>
                  </a:cubicBezTo>
                  <a:cubicBezTo>
                    <a:pt x="23562" y="30437"/>
                    <a:pt x="23569" y="30388"/>
                    <a:pt x="23513" y="30388"/>
                  </a:cubicBezTo>
                  <a:cubicBezTo>
                    <a:pt x="23510" y="30388"/>
                    <a:pt x="23506" y="30388"/>
                    <a:pt x="23502" y="30389"/>
                  </a:cubicBezTo>
                  <a:cubicBezTo>
                    <a:pt x="23436" y="30410"/>
                    <a:pt x="23442" y="30449"/>
                    <a:pt x="23469" y="30491"/>
                  </a:cubicBezTo>
                  <a:cubicBezTo>
                    <a:pt x="23500" y="30537"/>
                    <a:pt x="23517" y="30583"/>
                    <a:pt x="23474" y="30631"/>
                  </a:cubicBezTo>
                  <a:cubicBezTo>
                    <a:pt x="23424" y="30660"/>
                    <a:pt x="23374" y="30688"/>
                    <a:pt x="23347" y="30737"/>
                  </a:cubicBezTo>
                  <a:cubicBezTo>
                    <a:pt x="23346" y="30737"/>
                    <a:pt x="23345" y="30737"/>
                    <a:pt x="23345" y="30737"/>
                  </a:cubicBezTo>
                  <a:cubicBezTo>
                    <a:pt x="23311" y="30737"/>
                    <a:pt x="23270" y="30727"/>
                    <a:pt x="23237" y="30727"/>
                  </a:cubicBezTo>
                  <a:cubicBezTo>
                    <a:pt x="23192" y="30727"/>
                    <a:pt x="23160" y="30746"/>
                    <a:pt x="23181" y="30835"/>
                  </a:cubicBezTo>
                  <a:cubicBezTo>
                    <a:pt x="23189" y="30868"/>
                    <a:pt x="23144" y="30884"/>
                    <a:pt x="23099" y="30884"/>
                  </a:cubicBezTo>
                  <a:cubicBezTo>
                    <a:pt x="23093" y="30884"/>
                    <a:pt x="23088" y="30884"/>
                    <a:pt x="23082" y="30883"/>
                  </a:cubicBezTo>
                  <a:cubicBezTo>
                    <a:pt x="23060" y="30826"/>
                    <a:pt x="23008" y="30776"/>
                    <a:pt x="23032" y="30710"/>
                  </a:cubicBezTo>
                  <a:lnTo>
                    <a:pt x="23032" y="30710"/>
                  </a:lnTo>
                  <a:lnTo>
                    <a:pt x="23230" y="30718"/>
                  </a:lnTo>
                  <a:cubicBezTo>
                    <a:pt x="23197" y="30631"/>
                    <a:pt x="23171" y="30554"/>
                    <a:pt x="23186" y="30477"/>
                  </a:cubicBezTo>
                  <a:lnTo>
                    <a:pt x="23186" y="30477"/>
                  </a:lnTo>
                  <a:cubicBezTo>
                    <a:pt x="23171" y="30480"/>
                    <a:pt x="23157" y="30481"/>
                    <a:pt x="23145" y="30481"/>
                  </a:cubicBezTo>
                  <a:cubicBezTo>
                    <a:pt x="23045" y="30481"/>
                    <a:pt x="23059" y="30387"/>
                    <a:pt x="23046" y="30336"/>
                  </a:cubicBezTo>
                  <a:cubicBezTo>
                    <a:pt x="23028" y="30271"/>
                    <a:pt x="23110" y="30235"/>
                    <a:pt x="23167" y="30203"/>
                  </a:cubicBezTo>
                  <a:cubicBezTo>
                    <a:pt x="23177" y="30198"/>
                    <a:pt x="23187" y="30195"/>
                    <a:pt x="23195" y="30195"/>
                  </a:cubicBezTo>
                  <a:cubicBezTo>
                    <a:pt x="23218" y="30195"/>
                    <a:pt x="23238" y="30212"/>
                    <a:pt x="23254" y="30231"/>
                  </a:cubicBezTo>
                  <a:cubicBezTo>
                    <a:pt x="23292" y="30273"/>
                    <a:pt x="23327" y="30317"/>
                    <a:pt x="23314" y="30375"/>
                  </a:cubicBezTo>
                  <a:cubicBezTo>
                    <a:pt x="23317" y="30374"/>
                    <a:pt x="23319" y="30374"/>
                    <a:pt x="23322" y="30374"/>
                  </a:cubicBezTo>
                  <a:cubicBezTo>
                    <a:pt x="23360" y="30374"/>
                    <a:pt x="23398" y="30409"/>
                    <a:pt x="23435" y="30409"/>
                  </a:cubicBezTo>
                  <a:cubicBezTo>
                    <a:pt x="23450" y="30409"/>
                    <a:pt x="23465" y="30403"/>
                    <a:pt x="23480" y="30386"/>
                  </a:cubicBezTo>
                  <a:lnTo>
                    <a:pt x="23480" y="30385"/>
                  </a:lnTo>
                  <a:cubicBezTo>
                    <a:pt x="23519" y="30340"/>
                    <a:pt x="23469" y="30300"/>
                    <a:pt x="23447" y="30264"/>
                  </a:cubicBezTo>
                  <a:cubicBezTo>
                    <a:pt x="23397" y="30184"/>
                    <a:pt x="23336" y="30109"/>
                    <a:pt x="23282" y="30032"/>
                  </a:cubicBezTo>
                  <a:cubicBezTo>
                    <a:pt x="23264" y="30007"/>
                    <a:pt x="23245" y="29976"/>
                    <a:pt x="23286" y="29954"/>
                  </a:cubicBezTo>
                  <a:cubicBezTo>
                    <a:pt x="23308" y="29942"/>
                    <a:pt x="23332" y="29934"/>
                    <a:pt x="23353" y="29934"/>
                  </a:cubicBezTo>
                  <a:close/>
                  <a:moveTo>
                    <a:pt x="10984" y="30806"/>
                  </a:moveTo>
                  <a:cubicBezTo>
                    <a:pt x="11008" y="30812"/>
                    <a:pt x="11029" y="30820"/>
                    <a:pt x="11034" y="30845"/>
                  </a:cubicBezTo>
                  <a:cubicBezTo>
                    <a:pt x="11040" y="30877"/>
                    <a:pt x="11027" y="30904"/>
                    <a:pt x="10993" y="30909"/>
                  </a:cubicBezTo>
                  <a:cubicBezTo>
                    <a:pt x="10992" y="30910"/>
                    <a:pt x="10991" y="30910"/>
                    <a:pt x="10991" y="30910"/>
                  </a:cubicBezTo>
                  <a:cubicBezTo>
                    <a:pt x="10977" y="30910"/>
                    <a:pt x="10953" y="30888"/>
                    <a:pt x="10944" y="30873"/>
                  </a:cubicBezTo>
                  <a:cubicBezTo>
                    <a:pt x="10927" y="30841"/>
                    <a:pt x="10958" y="30823"/>
                    <a:pt x="10984" y="30807"/>
                  </a:cubicBezTo>
                  <a:lnTo>
                    <a:pt x="10984" y="30806"/>
                  </a:lnTo>
                  <a:close/>
                  <a:moveTo>
                    <a:pt x="8495" y="30837"/>
                  </a:moveTo>
                  <a:cubicBezTo>
                    <a:pt x="8498" y="30837"/>
                    <a:pt x="8500" y="30837"/>
                    <a:pt x="8503" y="30837"/>
                  </a:cubicBezTo>
                  <a:cubicBezTo>
                    <a:pt x="8527" y="30845"/>
                    <a:pt x="8557" y="30850"/>
                    <a:pt x="8540" y="30882"/>
                  </a:cubicBezTo>
                  <a:cubicBezTo>
                    <a:pt x="8529" y="30902"/>
                    <a:pt x="8514" y="30922"/>
                    <a:pt x="8488" y="30922"/>
                  </a:cubicBezTo>
                  <a:cubicBezTo>
                    <a:pt x="8486" y="30922"/>
                    <a:pt x="8485" y="30922"/>
                    <a:pt x="8483" y="30921"/>
                  </a:cubicBezTo>
                  <a:cubicBezTo>
                    <a:pt x="8453" y="30919"/>
                    <a:pt x="8440" y="30900"/>
                    <a:pt x="8449" y="30875"/>
                  </a:cubicBezTo>
                  <a:cubicBezTo>
                    <a:pt x="8456" y="30854"/>
                    <a:pt x="8468" y="30837"/>
                    <a:pt x="8495" y="30837"/>
                  </a:cubicBezTo>
                  <a:close/>
                  <a:moveTo>
                    <a:pt x="24102" y="30882"/>
                  </a:moveTo>
                  <a:cubicBezTo>
                    <a:pt x="24133" y="30898"/>
                    <a:pt x="24152" y="30911"/>
                    <a:pt x="24153" y="30925"/>
                  </a:cubicBezTo>
                  <a:cubicBezTo>
                    <a:pt x="24152" y="30912"/>
                    <a:pt x="24133" y="30898"/>
                    <a:pt x="24102" y="30883"/>
                  </a:cubicBezTo>
                  <a:lnTo>
                    <a:pt x="24102" y="30882"/>
                  </a:lnTo>
                  <a:close/>
                  <a:moveTo>
                    <a:pt x="13177" y="30832"/>
                  </a:moveTo>
                  <a:lnTo>
                    <a:pt x="13178" y="30833"/>
                  </a:lnTo>
                  <a:cubicBezTo>
                    <a:pt x="13187" y="30833"/>
                    <a:pt x="13196" y="30833"/>
                    <a:pt x="13205" y="30833"/>
                  </a:cubicBezTo>
                  <a:cubicBezTo>
                    <a:pt x="13297" y="30833"/>
                    <a:pt x="13387" y="30837"/>
                    <a:pt x="13442" y="30926"/>
                  </a:cubicBezTo>
                  <a:cubicBezTo>
                    <a:pt x="13421" y="30929"/>
                    <a:pt x="13402" y="30931"/>
                    <a:pt x="13384" y="30931"/>
                  </a:cubicBezTo>
                  <a:cubicBezTo>
                    <a:pt x="13291" y="30931"/>
                    <a:pt x="13228" y="30890"/>
                    <a:pt x="13177" y="30832"/>
                  </a:cubicBezTo>
                  <a:close/>
                  <a:moveTo>
                    <a:pt x="22649" y="30525"/>
                  </a:moveTo>
                  <a:cubicBezTo>
                    <a:pt x="22671" y="30525"/>
                    <a:pt x="22694" y="30547"/>
                    <a:pt x="22713" y="30573"/>
                  </a:cubicBezTo>
                  <a:cubicBezTo>
                    <a:pt x="22717" y="30615"/>
                    <a:pt x="22743" y="30641"/>
                    <a:pt x="22789" y="30642"/>
                  </a:cubicBezTo>
                  <a:cubicBezTo>
                    <a:pt x="22799" y="30642"/>
                    <a:pt x="22808" y="30642"/>
                    <a:pt x="22817" y="30640"/>
                  </a:cubicBezTo>
                  <a:cubicBezTo>
                    <a:pt x="22846" y="30716"/>
                    <a:pt x="22835" y="30799"/>
                    <a:pt x="22862" y="30876"/>
                  </a:cubicBezTo>
                  <a:cubicBezTo>
                    <a:pt x="22849" y="30861"/>
                    <a:pt x="22837" y="30856"/>
                    <a:pt x="22826" y="30856"/>
                  </a:cubicBezTo>
                  <a:cubicBezTo>
                    <a:pt x="22805" y="30856"/>
                    <a:pt x="22787" y="30873"/>
                    <a:pt x="22767" y="30887"/>
                  </a:cubicBezTo>
                  <a:cubicBezTo>
                    <a:pt x="22738" y="30907"/>
                    <a:pt x="22715" y="30940"/>
                    <a:pt x="22677" y="30940"/>
                  </a:cubicBezTo>
                  <a:cubicBezTo>
                    <a:pt x="22666" y="30940"/>
                    <a:pt x="22654" y="30938"/>
                    <a:pt x="22640" y="30931"/>
                  </a:cubicBezTo>
                  <a:lnTo>
                    <a:pt x="22609" y="30807"/>
                  </a:lnTo>
                  <a:cubicBezTo>
                    <a:pt x="22640" y="30797"/>
                    <a:pt x="22656" y="30778"/>
                    <a:pt x="22657" y="30748"/>
                  </a:cubicBezTo>
                  <a:cubicBezTo>
                    <a:pt x="22703" y="30718"/>
                    <a:pt x="22761" y="30691"/>
                    <a:pt x="22707" y="30629"/>
                  </a:cubicBezTo>
                  <a:lnTo>
                    <a:pt x="22707" y="30629"/>
                  </a:lnTo>
                  <a:cubicBezTo>
                    <a:pt x="22693" y="30668"/>
                    <a:pt x="22638" y="30697"/>
                    <a:pt x="22653" y="30745"/>
                  </a:cubicBezTo>
                  <a:cubicBezTo>
                    <a:pt x="22647" y="30743"/>
                    <a:pt x="22642" y="30742"/>
                    <a:pt x="22636" y="30742"/>
                  </a:cubicBezTo>
                  <a:cubicBezTo>
                    <a:pt x="22622" y="30742"/>
                    <a:pt x="22607" y="30749"/>
                    <a:pt x="22598" y="30760"/>
                  </a:cubicBezTo>
                  <a:cubicBezTo>
                    <a:pt x="22416" y="30692"/>
                    <a:pt x="22579" y="30627"/>
                    <a:pt x="22605" y="30566"/>
                  </a:cubicBezTo>
                  <a:cubicBezTo>
                    <a:pt x="22618" y="30536"/>
                    <a:pt x="22634" y="30525"/>
                    <a:pt x="22649" y="30525"/>
                  </a:cubicBezTo>
                  <a:close/>
                  <a:moveTo>
                    <a:pt x="24280" y="30703"/>
                  </a:moveTo>
                  <a:cubicBezTo>
                    <a:pt x="24294" y="30703"/>
                    <a:pt x="24316" y="30722"/>
                    <a:pt x="24323" y="30739"/>
                  </a:cubicBezTo>
                  <a:cubicBezTo>
                    <a:pt x="24318" y="30804"/>
                    <a:pt x="24327" y="30861"/>
                    <a:pt x="24412" y="30879"/>
                  </a:cubicBezTo>
                  <a:cubicBezTo>
                    <a:pt x="24380" y="30889"/>
                    <a:pt x="24361" y="30943"/>
                    <a:pt x="24330" y="30943"/>
                  </a:cubicBezTo>
                  <a:cubicBezTo>
                    <a:pt x="24320" y="30943"/>
                    <a:pt x="24308" y="30936"/>
                    <a:pt x="24293" y="30919"/>
                  </a:cubicBezTo>
                  <a:lnTo>
                    <a:pt x="24293" y="30920"/>
                  </a:lnTo>
                  <a:cubicBezTo>
                    <a:pt x="24245" y="30863"/>
                    <a:pt x="24191" y="30781"/>
                    <a:pt x="24271" y="30706"/>
                  </a:cubicBezTo>
                  <a:cubicBezTo>
                    <a:pt x="24273" y="30704"/>
                    <a:pt x="24276" y="30703"/>
                    <a:pt x="24280" y="30703"/>
                  </a:cubicBezTo>
                  <a:close/>
                  <a:moveTo>
                    <a:pt x="24143" y="30945"/>
                  </a:moveTo>
                  <a:cubicBezTo>
                    <a:pt x="24138" y="30950"/>
                    <a:pt x="24132" y="30954"/>
                    <a:pt x="24126" y="30957"/>
                  </a:cubicBezTo>
                  <a:cubicBezTo>
                    <a:pt x="24132" y="30954"/>
                    <a:pt x="24138" y="30950"/>
                    <a:pt x="24143" y="30945"/>
                  </a:cubicBezTo>
                  <a:close/>
                  <a:moveTo>
                    <a:pt x="12334" y="30847"/>
                  </a:moveTo>
                  <a:cubicBezTo>
                    <a:pt x="12375" y="30847"/>
                    <a:pt x="12365" y="30884"/>
                    <a:pt x="12374" y="30904"/>
                  </a:cubicBezTo>
                  <a:cubicBezTo>
                    <a:pt x="12368" y="30933"/>
                    <a:pt x="12374" y="30968"/>
                    <a:pt x="12330" y="30973"/>
                  </a:cubicBezTo>
                  <a:lnTo>
                    <a:pt x="12330" y="30971"/>
                  </a:lnTo>
                  <a:cubicBezTo>
                    <a:pt x="12328" y="30972"/>
                    <a:pt x="12325" y="30972"/>
                    <a:pt x="12323" y="30972"/>
                  </a:cubicBezTo>
                  <a:cubicBezTo>
                    <a:pt x="12285" y="30972"/>
                    <a:pt x="12273" y="30943"/>
                    <a:pt x="12275" y="30914"/>
                  </a:cubicBezTo>
                  <a:cubicBezTo>
                    <a:pt x="12277" y="30887"/>
                    <a:pt x="12283" y="30854"/>
                    <a:pt x="12323" y="30848"/>
                  </a:cubicBezTo>
                  <a:cubicBezTo>
                    <a:pt x="12327" y="30847"/>
                    <a:pt x="12331" y="30847"/>
                    <a:pt x="12334" y="30847"/>
                  </a:cubicBezTo>
                  <a:close/>
                  <a:moveTo>
                    <a:pt x="22407" y="30798"/>
                  </a:moveTo>
                  <a:cubicBezTo>
                    <a:pt x="22451" y="30798"/>
                    <a:pt x="22440" y="30846"/>
                    <a:pt x="22439" y="30885"/>
                  </a:cubicBezTo>
                  <a:cubicBezTo>
                    <a:pt x="22390" y="30920"/>
                    <a:pt x="22348" y="30956"/>
                    <a:pt x="22379" y="31014"/>
                  </a:cubicBezTo>
                  <a:cubicBezTo>
                    <a:pt x="22373" y="31008"/>
                    <a:pt x="22364" y="31005"/>
                    <a:pt x="22356" y="31005"/>
                  </a:cubicBezTo>
                  <a:cubicBezTo>
                    <a:pt x="22348" y="31005"/>
                    <a:pt x="22339" y="31008"/>
                    <a:pt x="22333" y="31014"/>
                  </a:cubicBezTo>
                  <a:cubicBezTo>
                    <a:pt x="22235" y="31000"/>
                    <a:pt x="22234" y="30952"/>
                    <a:pt x="22272" y="30889"/>
                  </a:cubicBezTo>
                  <a:cubicBezTo>
                    <a:pt x="22288" y="30867"/>
                    <a:pt x="22323" y="30843"/>
                    <a:pt x="22313" y="30819"/>
                  </a:cubicBezTo>
                  <a:cubicBezTo>
                    <a:pt x="22327" y="30819"/>
                    <a:pt x="22340" y="30817"/>
                    <a:pt x="22353" y="30811"/>
                  </a:cubicBezTo>
                  <a:cubicBezTo>
                    <a:pt x="22377" y="30802"/>
                    <a:pt x="22394" y="30798"/>
                    <a:pt x="22407" y="30798"/>
                  </a:cubicBezTo>
                  <a:close/>
                  <a:moveTo>
                    <a:pt x="14290" y="30768"/>
                  </a:moveTo>
                  <a:lnTo>
                    <a:pt x="14290" y="30768"/>
                  </a:lnTo>
                  <a:cubicBezTo>
                    <a:pt x="14450" y="30817"/>
                    <a:pt x="14450" y="30817"/>
                    <a:pt x="14438" y="31025"/>
                  </a:cubicBezTo>
                  <a:cubicBezTo>
                    <a:pt x="14236" y="30986"/>
                    <a:pt x="14287" y="30873"/>
                    <a:pt x="14290" y="30768"/>
                  </a:cubicBezTo>
                  <a:close/>
                  <a:moveTo>
                    <a:pt x="12595" y="30901"/>
                  </a:moveTo>
                  <a:cubicBezTo>
                    <a:pt x="12593" y="30982"/>
                    <a:pt x="12598" y="31015"/>
                    <a:pt x="12555" y="31025"/>
                  </a:cubicBezTo>
                  <a:cubicBezTo>
                    <a:pt x="12550" y="31026"/>
                    <a:pt x="12545" y="31027"/>
                    <a:pt x="12541" y="31027"/>
                  </a:cubicBezTo>
                  <a:cubicBezTo>
                    <a:pt x="12513" y="31027"/>
                    <a:pt x="12507" y="31002"/>
                    <a:pt x="12508" y="30986"/>
                  </a:cubicBezTo>
                  <a:cubicBezTo>
                    <a:pt x="12510" y="30953"/>
                    <a:pt x="12488" y="30904"/>
                    <a:pt x="12556" y="30902"/>
                  </a:cubicBezTo>
                  <a:cubicBezTo>
                    <a:pt x="12573" y="30902"/>
                    <a:pt x="12584" y="30914"/>
                    <a:pt x="12590" y="30914"/>
                  </a:cubicBezTo>
                  <a:cubicBezTo>
                    <a:pt x="12593" y="30914"/>
                    <a:pt x="12595" y="30911"/>
                    <a:pt x="12595" y="30901"/>
                  </a:cubicBezTo>
                  <a:close/>
                  <a:moveTo>
                    <a:pt x="11480" y="30919"/>
                  </a:moveTo>
                  <a:cubicBezTo>
                    <a:pt x="11484" y="30919"/>
                    <a:pt x="11487" y="30920"/>
                    <a:pt x="11491" y="30920"/>
                  </a:cubicBezTo>
                  <a:cubicBezTo>
                    <a:pt x="11561" y="30929"/>
                    <a:pt x="11566" y="30975"/>
                    <a:pt x="11560" y="31040"/>
                  </a:cubicBezTo>
                  <a:cubicBezTo>
                    <a:pt x="11559" y="31055"/>
                    <a:pt x="11543" y="31075"/>
                    <a:pt x="11512" y="31075"/>
                  </a:cubicBezTo>
                  <a:cubicBezTo>
                    <a:pt x="11507" y="31075"/>
                    <a:pt x="11502" y="31075"/>
                    <a:pt x="11497" y="31074"/>
                  </a:cubicBezTo>
                  <a:cubicBezTo>
                    <a:pt x="11435" y="31062"/>
                    <a:pt x="11416" y="31020"/>
                    <a:pt x="11421" y="30970"/>
                  </a:cubicBezTo>
                  <a:cubicBezTo>
                    <a:pt x="11423" y="30938"/>
                    <a:pt x="11450" y="30919"/>
                    <a:pt x="11480" y="30919"/>
                  </a:cubicBezTo>
                  <a:close/>
                  <a:moveTo>
                    <a:pt x="21924" y="30766"/>
                  </a:moveTo>
                  <a:cubicBezTo>
                    <a:pt x="22062" y="30844"/>
                    <a:pt x="22043" y="30952"/>
                    <a:pt x="22008" y="31064"/>
                  </a:cubicBezTo>
                  <a:cubicBezTo>
                    <a:pt x="22001" y="31062"/>
                    <a:pt x="21994" y="31062"/>
                    <a:pt x="21988" y="31062"/>
                  </a:cubicBezTo>
                  <a:cubicBezTo>
                    <a:pt x="21959" y="31062"/>
                    <a:pt x="21951" y="31081"/>
                    <a:pt x="21952" y="31107"/>
                  </a:cubicBezTo>
                  <a:cubicBezTo>
                    <a:pt x="21786" y="30986"/>
                    <a:pt x="21780" y="30924"/>
                    <a:pt x="21923" y="30766"/>
                  </a:cubicBezTo>
                  <a:close/>
                  <a:moveTo>
                    <a:pt x="7556" y="31033"/>
                  </a:moveTo>
                  <a:cubicBezTo>
                    <a:pt x="7581" y="31033"/>
                    <a:pt x="7598" y="31057"/>
                    <a:pt x="7591" y="31081"/>
                  </a:cubicBezTo>
                  <a:lnTo>
                    <a:pt x="7589" y="31082"/>
                  </a:lnTo>
                  <a:cubicBezTo>
                    <a:pt x="7581" y="31106"/>
                    <a:pt x="7562" y="31116"/>
                    <a:pt x="7540" y="31116"/>
                  </a:cubicBezTo>
                  <a:cubicBezTo>
                    <a:pt x="7531" y="31116"/>
                    <a:pt x="7521" y="31114"/>
                    <a:pt x="7512" y="31112"/>
                  </a:cubicBezTo>
                  <a:cubicBezTo>
                    <a:pt x="7487" y="31109"/>
                    <a:pt x="7476" y="31079"/>
                    <a:pt x="7493" y="31060"/>
                  </a:cubicBezTo>
                  <a:cubicBezTo>
                    <a:pt x="7508" y="31043"/>
                    <a:pt x="7532" y="31033"/>
                    <a:pt x="7556" y="31033"/>
                  </a:cubicBezTo>
                  <a:close/>
                  <a:moveTo>
                    <a:pt x="23903" y="30905"/>
                  </a:moveTo>
                  <a:lnTo>
                    <a:pt x="23903" y="30905"/>
                  </a:lnTo>
                  <a:cubicBezTo>
                    <a:pt x="23931" y="30920"/>
                    <a:pt x="23973" y="30905"/>
                    <a:pt x="23995" y="30931"/>
                  </a:cubicBezTo>
                  <a:cubicBezTo>
                    <a:pt x="23998" y="30969"/>
                    <a:pt x="24027" y="30996"/>
                    <a:pt x="24056" y="31022"/>
                  </a:cubicBezTo>
                  <a:cubicBezTo>
                    <a:pt x="24066" y="31055"/>
                    <a:pt x="24095" y="31093"/>
                    <a:pt x="24084" y="31118"/>
                  </a:cubicBezTo>
                  <a:cubicBezTo>
                    <a:pt x="24077" y="31132"/>
                    <a:pt x="24067" y="31136"/>
                    <a:pt x="24057" y="31136"/>
                  </a:cubicBezTo>
                  <a:cubicBezTo>
                    <a:pt x="24035" y="31136"/>
                    <a:pt x="24009" y="31117"/>
                    <a:pt x="23986" y="31117"/>
                  </a:cubicBezTo>
                  <a:cubicBezTo>
                    <a:pt x="23984" y="31117"/>
                    <a:pt x="23983" y="31117"/>
                    <a:pt x="23982" y="31118"/>
                  </a:cubicBezTo>
                  <a:cubicBezTo>
                    <a:pt x="23983" y="31052"/>
                    <a:pt x="23991" y="30984"/>
                    <a:pt x="23880" y="30981"/>
                  </a:cubicBezTo>
                  <a:cubicBezTo>
                    <a:pt x="23912" y="30957"/>
                    <a:pt x="23920" y="30932"/>
                    <a:pt x="23903" y="30905"/>
                  </a:cubicBezTo>
                  <a:close/>
                  <a:moveTo>
                    <a:pt x="11756" y="30983"/>
                  </a:moveTo>
                  <a:cubicBezTo>
                    <a:pt x="11764" y="31013"/>
                    <a:pt x="11769" y="31043"/>
                    <a:pt x="11771" y="31072"/>
                  </a:cubicBezTo>
                  <a:cubicBezTo>
                    <a:pt x="11771" y="31101"/>
                    <a:pt x="11775" y="31141"/>
                    <a:pt x="11733" y="31143"/>
                  </a:cubicBezTo>
                  <a:cubicBezTo>
                    <a:pt x="11732" y="31143"/>
                    <a:pt x="11730" y="31143"/>
                    <a:pt x="11729" y="31143"/>
                  </a:cubicBezTo>
                  <a:cubicBezTo>
                    <a:pt x="11675" y="31143"/>
                    <a:pt x="11672" y="31100"/>
                    <a:pt x="11675" y="31063"/>
                  </a:cubicBezTo>
                  <a:cubicBezTo>
                    <a:pt x="11677" y="31034"/>
                    <a:pt x="11685" y="31005"/>
                    <a:pt x="11756" y="30983"/>
                  </a:cubicBezTo>
                  <a:close/>
                  <a:moveTo>
                    <a:pt x="8688" y="31040"/>
                  </a:moveTo>
                  <a:cubicBezTo>
                    <a:pt x="8713" y="31040"/>
                    <a:pt x="8721" y="31062"/>
                    <a:pt x="8726" y="31079"/>
                  </a:cubicBezTo>
                  <a:cubicBezTo>
                    <a:pt x="8734" y="31113"/>
                    <a:pt x="8709" y="31132"/>
                    <a:pt x="8676" y="31143"/>
                  </a:cubicBezTo>
                  <a:cubicBezTo>
                    <a:pt x="8672" y="31143"/>
                    <a:pt x="8668" y="31143"/>
                    <a:pt x="8665" y="31143"/>
                  </a:cubicBezTo>
                  <a:cubicBezTo>
                    <a:pt x="8640" y="31143"/>
                    <a:pt x="8622" y="31134"/>
                    <a:pt x="8623" y="31109"/>
                  </a:cubicBezTo>
                  <a:cubicBezTo>
                    <a:pt x="8622" y="31076"/>
                    <a:pt x="8645" y="31047"/>
                    <a:pt x="8677" y="31041"/>
                  </a:cubicBezTo>
                  <a:cubicBezTo>
                    <a:pt x="8681" y="31041"/>
                    <a:pt x="8684" y="31040"/>
                    <a:pt x="8688" y="31040"/>
                  </a:cubicBezTo>
                  <a:close/>
                  <a:moveTo>
                    <a:pt x="9155" y="31076"/>
                  </a:moveTo>
                  <a:cubicBezTo>
                    <a:pt x="9163" y="31076"/>
                    <a:pt x="9173" y="31080"/>
                    <a:pt x="9183" y="31090"/>
                  </a:cubicBezTo>
                  <a:lnTo>
                    <a:pt x="9145" y="31115"/>
                  </a:lnTo>
                  <a:cubicBezTo>
                    <a:pt x="9138" y="31146"/>
                    <a:pt x="9115" y="31155"/>
                    <a:pt x="9084" y="31155"/>
                  </a:cubicBezTo>
                  <a:cubicBezTo>
                    <a:pt x="9081" y="31155"/>
                    <a:pt x="9077" y="31155"/>
                    <a:pt x="9073" y="31154"/>
                  </a:cubicBezTo>
                  <a:cubicBezTo>
                    <a:pt x="9066" y="31154"/>
                    <a:pt x="9052" y="31146"/>
                    <a:pt x="9054" y="31144"/>
                  </a:cubicBezTo>
                  <a:cubicBezTo>
                    <a:pt x="9058" y="31110"/>
                    <a:pt x="9089" y="31103"/>
                    <a:pt x="9121" y="31097"/>
                  </a:cubicBezTo>
                  <a:lnTo>
                    <a:pt x="9121" y="31096"/>
                  </a:lnTo>
                  <a:cubicBezTo>
                    <a:pt x="9132" y="31084"/>
                    <a:pt x="9143" y="31076"/>
                    <a:pt x="9155" y="31076"/>
                  </a:cubicBezTo>
                  <a:close/>
                  <a:moveTo>
                    <a:pt x="22892" y="30882"/>
                  </a:moveTo>
                  <a:cubicBezTo>
                    <a:pt x="22944" y="30882"/>
                    <a:pt x="22989" y="30898"/>
                    <a:pt x="23026" y="30933"/>
                  </a:cubicBezTo>
                  <a:cubicBezTo>
                    <a:pt x="22987" y="31051"/>
                    <a:pt x="22909" y="31134"/>
                    <a:pt x="22762" y="31156"/>
                  </a:cubicBezTo>
                  <a:lnTo>
                    <a:pt x="22762" y="31157"/>
                  </a:lnTo>
                  <a:cubicBezTo>
                    <a:pt x="22756" y="31127"/>
                    <a:pt x="22750" y="31099"/>
                    <a:pt x="22743" y="31069"/>
                  </a:cubicBezTo>
                  <a:cubicBezTo>
                    <a:pt x="22780" y="31005"/>
                    <a:pt x="22873" y="30968"/>
                    <a:pt x="22865" y="30883"/>
                  </a:cubicBezTo>
                  <a:cubicBezTo>
                    <a:pt x="22875" y="30882"/>
                    <a:pt x="22883" y="30882"/>
                    <a:pt x="22892" y="30882"/>
                  </a:cubicBezTo>
                  <a:close/>
                  <a:moveTo>
                    <a:pt x="14628" y="30868"/>
                  </a:moveTo>
                  <a:lnTo>
                    <a:pt x="14628" y="30868"/>
                  </a:lnTo>
                  <a:cubicBezTo>
                    <a:pt x="14707" y="30959"/>
                    <a:pt x="14721" y="31033"/>
                    <a:pt x="14660" y="31164"/>
                  </a:cubicBezTo>
                  <a:cubicBezTo>
                    <a:pt x="14592" y="31041"/>
                    <a:pt x="14592" y="30969"/>
                    <a:pt x="14628" y="30868"/>
                  </a:cubicBezTo>
                  <a:close/>
                  <a:moveTo>
                    <a:pt x="14061" y="31076"/>
                  </a:moveTo>
                  <a:lnTo>
                    <a:pt x="14062" y="31077"/>
                  </a:lnTo>
                  <a:cubicBezTo>
                    <a:pt x="14065" y="31077"/>
                    <a:pt x="14067" y="31077"/>
                    <a:pt x="14070" y="31077"/>
                  </a:cubicBezTo>
                  <a:cubicBezTo>
                    <a:pt x="14100" y="31077"/>
                    <a:pt x="14127" y="31096"/>
                    <a:pt x="14137" y="31125"/>
                  </a:cubicBezTo>
                  <a:cubicBezTo>
                    <a:pt x="14155" y="31156"/>
                    <a:pt x="14120" y="31166"/>
                    <a:pt x="14103" y="31166"/>
                  </a:cubicBezTo>
                  <a:cubicBezTo>
                    <a:pt x="14101" y="31166"/>
                    <a:pt x="14099" y="31166"/>
                    <a:pt x="14097" y="31166"/>
                  </a:cubicBezTo>
                  <a:cubicBezTo>
                    <a:pt x="14066" y="31166"/>
                    <a:pt x="14037" y="31156"/>
                    <a:pt x="14027" y="31123"/>
                  </a:cubicBezTo>
                  <a:cubicBezTo>
                    <a:pt x="14017" y="31093"/>
                    <a:pt x="14041" y="31077"/>
                    <a:pt x="14061" y="31076"/>
                  </a:cubicBezTo>
                  <a:close/>
                  <a:moveTo>
                    <a:pt x="12784" y="30940"/>
                  </a:moveTo>
                  <a:cubicBezTo>
                    <a:pt x="12912" y="30940"/>
                    <a:pt x="13046" y="31022"/>
                    <a:pt x="13047" y="31102"/>
                  </a:cubicBezTo>
                  <a:cubicBezTo>
                    <a:pt x="13048" y="31144"/>
                    <a:pt x="13034" y="31174"/>
                    <a:pt x="12981" y="31174"/>
                  </a:cubicBezTo>
                  <a:cubicBezTo>
                    <a:pt x="12979" y="31174"/>
                    <a:pt x="12977" y="31174"/>
                    <a:pt x="12974" y="31173"/>
                  </a:cubicBezTo>
                  <a:lnTo>
                    <a:pt x="12974" y="31172"/>
                  </a:lnTo>
                  <a:cubicBezTo>
                    <a:pt x="12845" y="31170"/>
                    <a:pt x="12693" y="31083"/>
                    <a:pt x="12699" y="31014"/>
                  </a:cubicBezTo>
                  <a:cubicBezTo>
                    <a:pt x="12702" y="30975"/>
                    <a:pt x="12721" y="30942"/>
                    <a:pt x="12776" y="30940"/>
                  </a:cubicBezTo>
                  <a:cubicBezTo>
                    <a:pt x="12779" y="30940"/>
                    <a:pt x="12781" y="30940"/>
                    <a:pt x="12784" y="30940"/>
                  </a:cubicBezTo>
                  <a:close/>
                  <a:moveTo>
                    <a:pt x="7968" y="31103"/>
                  </a:moveTo>
                  <a:cubicBezTo>
                    <a:pt x="7969" y="31103"/>
                    <a:pt x="7970" y="31103"/>
                    <a:pt x="7972" y="31103"/>
                  </a:cubicBezTo>
                  <a:lnTo>
                    <a:pt x="7968" y="31103"/>
                  </a:lnTo>
                  <a:cubicBezTo>
                    <a:pt x="7984" y="31104"/>
                    <a:pt x="7999" y="31108"/>
                    <a:pt x="8013" y="31115"/>
                  </a:cubicBezTo>
                  <a:cubicBezTo>
                    <a:pt x="8005" y="31177"/>
                    <a:pt x="7977" y="31192"/>
                    <a:pt x="7942" y="31195"/>
                  </a:cubicBezTo>
                  <a:cubicBezTo>
                    <a:pt x="7941" y="31195"/>
                    <a:pt x="7941" y="31195"/>
                    <a:pt x="7940" y="31195"/>
                  </a:cubicBezTo>
                  <a:cubicBezTo>
                    <a:pt x="7914" y="31195"/>
                    <a:pt x="7905" y="31174"/>
                    <a:pt x="7905" y="31153"/>
                  </a:cubicBezTo>
                  <a:cubicBezTo>
                    <a:pt x="7908" y="31118"/>
                    <a:pt x="7934" y="31103"/>
                    <a:pt x="7968" y="31103"/>
                  </a:cubicBezTo>
                  <a:close/>
                  <a:moveTo>
                    <a:pt x="10951" y="31111"/>
                  </a:moveTo>
                  <a:cubicBezTo>
                    <a:pt x="10954" y="31111"/>
                    <a:pt x="10958" y="31111"/>
                    <a:pt x="10962" y="31112"/>
                  </a:cubicBezTo>
                  <a:cubicBezTo>
                    <a:pt x="11002" y="31114"/>
                    <a:pt x="11024" y="31137"/>
                    <a:pt x="11019" y="31169"/>
                  </a:cubicBezTo>
                  <a:cubicBezTo>
                    <a:pt x="11013" y="31196"/>
                    <a:pt x="10993" y="31206"/>
                    <a:pt x="10960" y="31206"/>
                  </a:cubicBezTo>
                  <a:cubicBezTo>
                    <a:pt x="10950" y="31206"/>
                    <a:pt x="10939" y="31205"/>
                    <a:pt x="10927" y="31203"/>
                  </a:cubicBezTo>
                  <a:cubicBezTo>
                    <a:pt x="10906" y="31200"/>
                    <a:pt x="10875" y="31185"/>
                    <a:pt x="10883" y="31150"/>
                  </a:cubicBezTo>
                  <a:cubicBezTo>
                    <a:pt x="10891" y="31121"/>
                    <a:pt x="10919" y="31111"/>
                    <a:pt x="10951" y="31111"/>
                  </a:cubicBezTo>
                  <a:close/>
                  <a:moveTo>
                    <a:pt x="16401" y="28887"/>
                  </a:moveTo>
                  <a:cubicBezTo>
                    <a:pt x="16424" y="28887"/>
                    <a:pt x="16444" y="28929"/>
                    <a:pt x="16467" y="28929"/>
                  </a:cubicBezTo>
                  <a:cubicBezTo>
                    <a:pt x="16471" y="28929"/>
                    <a:pt x="16475" y="28928"/>
                    <a:pt x="16479" y="28925"/>
                  </a:cubicBezTo>
                  <a:lnTo>
                    <a:pt x="16479" y="28925"/>
                  </a:lnTo>
                  <a:cubicBezTo>
                    <a:pt x="16456" y="28981"/>
                    <a:pt x="16470" y="29025"/>
                    <a:pt x="16536" y="29055"/>
                  </a:cubicBezTo>
                  <a:cubicBezTo>
                    <a:pt x="16520" y="29111"/>
                    <a:pt x="16517" y="29162"/>
                    <a:pt x="16590" y="29193"/>
                  </a:cubicBezTo>
                  <a:cubicBezTo>
                    <a:pt x="16577" y="29248"/>
                    <a:pt x="16574" y="29299"/>
                    <a:pt x="16644" y="29330"/>
                  </a:cubicBezTo>
                  <a:cubicBezTo>
                    <a:pt x="16626" y="29391"/>
                    <a:pt x="16649" y="29448"/>
                    <a:pt x="16669" y="29507"/>
                  </a:cubicBezTo>
                  <a:cubicBezTo>
                    <a:pt x="16665" y="29617"/>
                    <a:pt x="16634" y="29728"/>
                    <a:pt x="16665" y="29840"/>
                  </a:cubicBezTo>
                  <a:cubicBezTo>
                    <a:pt x="16684" y="30029"/>
                    <a:pt x="16693" y="30219"/>
                    <a:pt x="16724" y="30405"/>
                  </a:cubicBezTo>
                  <a:cubicBezTo>
                    <a:pt x="16772" y="30686"/>
                    <a:pt x="16794" y="30965"/>
                    <a:pt x="16750" y="31246"/>
                  </a:cubicBezTo>
                  <a:lnTo>
                    <a:pt x="16695" y="31257"/>
                  </a:lnTo>
                  <a:cubicBezTo>
                    <a:pt x="16650" y="31009"/>
                    <a:pt x="16628" y="30759"/>
                    <a:pt x="16537" y="30518"/>
                  </a:cubicBezTo>
                  <a:cubicBezTo>
                    <a:pt x="16499" y="30290"/>
                    <a:pt x="16462" y="30063"/>
                    <a:pt x="16426" y="29835"/>
                  </a:cubicBezTo>
                  <a:cubicBezTo>
                    <a:pt x="16437" y="29652"/>
                    <a:pt x="16453" y="29469"/>
                    <a:pt x="16420" y="29287"/>
                  </a:cubicBezTo>
                  <a:cubicBezTo>
                    <a:pt x="16402" y="29163"/>
                    <a:pt x="16385" y="29039"/>
                    <a:pt x="16369" y="28917"/>
                  </a:cubicBezTo>
                  <a:cubicBezTo>
                    <a:pt x="16380" y="28895"/>
                    <a:pt x="16391" y="28887"/>
                    <a:pt x="16401" y="28887"/>
                  </a:cubicBezTo>
                  <a:close/>
                  <a:moveTo>
                    <a:pt x="10297" y="31205"/>
                  </a:moveTo>
                  <a:cubicBezTo>
                    <a:pt x="10319" y="31205"/>
                    <a:pt x="10320" y="31227"/>
                    <a:pt x="10324" y="31244"/>
                  </a:cubicBezTo>
                  <a:cubicBezTo>
                    <a:pt x="10320" y="31264"/>
                    <a:pt x="10317" y="31287"/>
                    <a:pt x="10289" y="31287"/>
                  </a:cubicBezTo>
                  <a:cubicBezTo>
                    <a:pt x="10286" y="31287"/>
                    <a:pt x="10283" y="31287"/>
                    <a:pt x="10279" y="31286"/>
                  </a:cubicBezTo>
                  <a:lnTo>
                    <a:pt x="10279" y="31285"/>
                  </a:lnTo>
                  <a:cubicBezTo>
                    <a:pt x="10252" y="31280"/>
                    <a:pt x="10232" y="31264"/>
                    <a:pt x="10244" y="31238"/>
                  </a:cubicBezTo>
                  <a:cubicBezTo>
                    <a:pt x="10252" y="31223"/>
                    <a:pt x="10264" y="31213"/>
                    <a:pt x="10279" y="31208"/>
                  </a:cubicBezTo>
                  <a:cubicBezTo>
                    <a:pt x="10286" y="31206"/>
                    <a:pt x="10292" y="31205"/>
                    <a:pt x="10297" y="31205"/>
                  </a:cubicBezTo>
                  <a:close/>
                  <a:moveTo>
                    <a:pt x="11165" y="31123"/>
                  </a:moveTo>
                  <a:cubicBezTo>
                    <a:pt x="11170" y="31123"/>
                    <a:pt x="11175" y="31124"/>
                    <a:pt x="11180" y="31125"/>
                  </a:cubicBezTo>
                  <a:cubicBezTo>
                    <a:pt x="11238" y="31133"/>
                    <a:pt x="11226" y="31179"/>
                    <a:pt x="11230" y="31213"/>
                  </a:cubicBezTo>
                  <a:cubicBezTo>
                    <a:pt x="11227" y="31249"/>
                    <a:pt x="11226" y="31290"/>
                    <a:pt x="11178" y="31290"/>
                  </a:cubicBezTo>
                  <a:cubicBezTo>
                    <a:pt x="11174" y="31290"/>
                    <a:pt x="11168" y="31290"/>
                    <a:pt x="11163" y="31289"/>
                  </a:cubicBezTo>
                  <a:lnTo>
                    <a:pt x="11163" y="31288"/>
                  </a:lnTo>
                  <a:cubicBezTo>
                    <a:pt x="11108" y="31279"/>
                    <a:pt x="11109" y="31234"/>
                    <a:pt x="11111" y="31197"/>
                  </a:cubicBezTo>
                  <a:cubicBezTo>
                    <a:pt x="11115" y="31164"/>
                    <a:pt x="11118" y="31123"/>
                    <a:pt x="11165" y="31123"/>
                  </a:cubicBezTo>
                  <a:close/>
                  <a:moveTo>
                    <a:pt x="13167" y="31096"/>
                  </a:moveTo>
                  <a:lnTo>
                    <a:pt x="13167" y="31096"/>
                  </a:lnTo>
                  <a:cubicBezTo>
                    <a:pt x="13427" y="31099"/>
                    <a:pt x="13439" y="31108"/>
                    <a:pt x="13421" y="31297"/>
                  </a:cubicBezTo>
                  <a:cubicBezTo>
                    <a:pt x="13180" y="31252"/>
                    <a:pt x="13180" y="31252"/>
                    <a:pt x="13167" y="31096"/>
                  </a:cubicBezTo>
                  <a:close/>
                  <a:moveTo>
                    <a:pt x="14365" y="31167"/>
                  </a:moveTo>
                  <a:cubicBezTo>
                    <a:pt x="14413" y="31167"/>
                    <a:pt x="14458" y="31190"/>
                    <a:pt x="14487" y="31229"/>
                  </a:cubicBezTo>
                  <a:cubicBezTo>
                    <a:pt x="14501" y="31282"/>
                    <a:pt x="14483" y="31301"/>
                    <a:pt x="14458" y="31302"/>
                  </a:cubicBezTo>
                  <a:cubicBezTo>
                    <a:pt x="14455" y="31302"/>
                    <a:pt x="14452" y="31302"/>
                    <a:pt x="14449" y="31302"/>
                  </a:cubicBezTo>
                  <a:cubicBezTo>
                    <a:pt x="14393" y="31302"/>
                    <a:pt x="14341" y="31272"/>
                    <a:pt x="14311" y="31225"/>
                  </a:cubicBezTo>
                  <a:cubicBezTo>
                    <a:pt x="14299" y="31202"/>
                    <a:pt x="14311" y="31175"/>
                    <a:pt x="14336" y="31170"/>
                  </a:cubicBezTo>
                  <a:cubicBezTo>
                    <a:pt x="14346" y="31168"/>
                    <a:pt x="14356" y="31167"/>
                    <a:pt x="14365" y="31167"/>
                  </a:cubicBezTo>
                  <a:close/>
                  <a:moveTo>
                    <a:pt x="11720" y="31294"/>
                  </a:moveTo>
                  <a:cubicBezTo>
                    <a:pt x="11737" y="31298"/>
                    <a:pt x="11751" y="31306"/>
                    <a:pt x="11752" y="31322"/>
                  </a:cubicBezTo>
                  <a:cubicBezTo>
                    <a:pt x="11751" y="31306"/>
                    <a:pt x="11737" y="31299"/>
                    <a:pt x="11720" y="31294"/>
                  </a:cubicBezTo>
                  <a:close/>
                  <a:moveTo>
                    <a:pt x="11448" y="31202"/>
                  </a:moveTo>
                  <a:cubicBezTo>
                    <a:pt x="11492" y="31206"/>
                    <a:pt x="11535" y="31221"/>
                    <a:pt x="11544" y="31261"/>
                  </a:cubicBezTo>
                  <a:cubicBezTo>
                    <a:pt x="11556" y="31309"/>
                    <a:pt x="11515" y="31323"/>
                    <a:pt x="11498" y="31326"/>
                  </a:cubicBezTo>
                  <a:cubicBezTo>
                    <a:pt x="11487" y="31327"/>
                    <a:pt x="11476" y="31327"/>
                    <a:pt x="11467" y="31327"/>
                  </a:cubicBezTo>
                  <a:cubicBezTo>
                    <a:pt x="11410" y="31327"/>
                    <a:pt x="11384" y="31309"/>
                    <a:pt x="11379" y="31272"/>
                  </a:cubicBezTo>
                  <a:cubicBezTo>
                    <a:pt x="11376" y="31235"/>
                    <a:pt x="11388" y="31203"/>
                    <a:pt x="11440" y="31203"/>
                  </a:cubicBezTo>
                  <a:cubicBezTo>
                    <a:pt x="11442" y="31203"/>
                    <a:pt x="11445" y="31203"/>
                    <a:pt x="11448" y="31203"/>
                  </a:cubicBezTo>
                  <a:lnTo>
                    <a:pt x="11448" y="31202"/>
                  </a:lnTo>
                  <a:close/>
                  <a:moveTo>
                    <a:pt x="7666" y="31235"/>
                  </a:moveTo>
                  <a:cubicBezTo>
                    <a:pt x="7670" y="31235"/>
                    <a:pt x="7673" y="31235"/>
                    <a:pt x="7677" y="31235"/>
                  </a:cubicBezTo>
                  <a:cubicBezTo>
                    <a:pt x="7695" y="31236"/>
                    <a:pt x="7728" y="31250"/>
                    <a:pt x="7715" y="31278"/>
                  </a:cubicBezTo>
                  <a:cubicBezTo>
                    <a:pt x="7707" y="31312"/>
                    <a:pt x="7686" y="31333"/>
                    <a:pt x="7649" y="31333"/>
                  </a:cubicBezTo>
                  <a:cubicBezTo>
                    <a:pt x="7648" y="31333"/>
                    <a:pt x="7647" y="31333"/>
                    <a:pt x="7646" y="31333"/>
                  </a:cubicBezTo>
                  <a:cubicBezTo>
                    <a:pt x="7606" y="31330"/>
                    <a:pt x="7589" y="31303"/>
                    <a:pt x="7598" y="31273"/>
                  </a:cubicBezTo>
                  <a:lnTo>
                    <a:pt x="7598" y="31273"/>
                  </a:lnTo>
                  <a:lnTo>
                    <a:pt x="7596" y="31274"/>
                  </a:lnTo>
                  <a:cubicBezTo>
                    <a:pt x="7606" y="31247"/>
                    <a:pt x="7637" y="31235"/>
                    <a:pt x="7666" y="31235"/>
                  </a:cubicBezTo>
                  <a:close/>
                  <a:moveTo>
                    <a:pt x="12294" y="31147"/>
                  </a:moveTo>
                  <a:cubicBezTo>
                    <a:pt x="12297" y="31147"/>
                    <a:pt x="12301" y="31147"/>
                    <a:pt x="12305" y="31147"/>
                  </a:cubicBezTo>
                  <a:cubicBezTo>
                    <a:pt x="12374" y="31153"/>
                    <a:pt x="12365" y="31209"/>
                    <a:pt x="12367" y="31254"/>
                  </a:cubicBezTo>
                  <a:cubicBezTo>
                    <a:pt x="12359" y="31290"/>
                    <a:pt x="12378" y="31345"/>
                    <a:pt x="12314" y="31345"/>
                  </a:cubicBezTo>
                  <a:cubicBezTo>
                    <a:pt x="12308" y="31345"/>
                    <a:pt x="12302" y="31344"/>
                    <a:pt x="12296" y="31343"/>
                  </a:cubicBezTo>
                  <a:lnTo>
                    <a:pt x="12296" y="31342"/>
                  </a:lnTo>
                  <a:cubicBezTo>
                    <a:pt x="12231" y="31334"/>
                    <a:pt x="12218" y="31289"/>
                    <a:pt x="12228" y="31241"/>
                  </a:cubicBezTo>
                  <a:cubicBezTo>
                    <a:pt x="12236" y="31202"/>
                    <a:pt x="12232" y="31147"/>
                    <a:pt x="12294" y="31147"/>
                  </a:cubicBezTo>
                  <a:close/>
                  <a:moveTo>
                    <a:pt x="23031" y="31196"/>
                  </a:moveTo>
                  <a:cubicBezTo>
                    <a:pt x="23040" y="31231"/>
                    <a:pt x="23003" y="31269"/>
                    <a:pt x="23035" y="31302"/>
                  </a:cubicBezTo>
                  <a:lnTo>
                    <a:pt x="23035" y="31302"/>
                  </a:lnTo>
                  <a:cubicBezTo>
                    <a:pt x="23022" y="31298"/>
                    <a:pt x="23012" y="31296"/>
                    <a:pt x="23004" y="31296"/>
                  </a:cubicBezTo>
                  <a:cubicBezTo>
                    <a:pt x="22976" y="31296"/>
                    <a:pt x="22972" y="31317"/>
                    <a:pt x="22980" y="31347"/>
                  </a:cubicBezTo>
                  <a:lnTo>
                    <a:pt x="22871" y="31341"/>
                  </a:lnTo>
                  <a:cubicBezTo>
                    <a:pt x="22906" y="31278"/>
                    <a:pt x="22952" y="31225"/>
                    <a:pt x="23031" y="31196"/>
                  </a:cubicBezTo>
                  <a:close/>
                  <a:moveTo>
                    <a:pt x="10060" y="31357"/>
                  </a:moveTo>
                  <a:cubicBezTo>
                    <a:pt x="10050" y="31360"/>
                    <a:pt x="10039" y="31365"/>
                    <a:pt x="10028" y="31371"/>
                  </a:cubicBezTo>
                  <a:lnTo>
                    <a:pt x="10028" y="31370"/>
                  </a:lnTo>
                  <a:cubicBezTo>
                    <a:pt x="10039" y="31365"/>
                    <a:pt x="10050" y="31360"/>
                    <a:pt x="10060" y="31357"/>
                  </a:cubicBezTo>
                  <a:close/>
                  <a:moveTo>
                    <a:pt x="9236" y="31201"/>
                  </a:moveTo>
                  <a:lnTo>
                    <a:pt x="9236" y="31201"/>
                  </a:lnTo>
                  <a:cubicBezTo>
                    <a:pt x="9278" y="31296"/>
                    <a:pt x="9221" y="31330"/>
                    <a:pt x="9161" y="31362"/>
                  </a:cubicBezTo>
                  <a:cubicBezTo>
                    <a:pt x="9149" y="31369"/>
                    <a:pt x="9135" y="31375"/>
                    <a:pt x="9121" y="31375"/>
                  </a:cubicBezTo>
                  <a:cubicBezTo>
                    <a:pt x="9111" y="31375"/>
                    <a:pt x="9101" y="31372"/>
                    <a:pt x="9090" y="31362"/>
                  </a:cubicBezTo>
                  <a:cubicBezTo>
                    <a:pt x="9062" y="31337"/>
                    <a:pt x="9057" y="31309"/>
                    <a:pt x="9089" y="31286"/>
                  </a:cubicBezTo>
                  <a:cubicBezTo>
                    <a:pt x="9133" y="31257"/>
                    <a:pt x="9183" y="31232"/>
                    <a:pt x="9236" y="31201"/>
                  </a:cubicBezTo>
                  <a:close/>
                  <a:moveTo>
                    <a:pt x="13620" y="31203"/>
                  </a:moveTo>
                  <a:cubicBezTo>
                    <a:pt x="13626" y="31203"/>
                    <a:pt x="13632" y="31204"/>
                    <a:pt x="13639" y="31206"/>
                  </a:cubicBezTo>
                  <a:lnTo>
                    <a:pt x="13640" y="31206"/>
                  </a:lnTo>
                  <a:cubicBezTo>
                    <a:pt x="13719" y="31222"/>
                    <a:pt x="13700" y="31285"/>
                    <a:pt x="13704" y="31335"/>
                  </a:cubicBezTo>
                  <a:cubicBezTo>
                    <a:pt x="13707" y="31367"/>
                    <a:pt x="13694" y="31391"/>
                    <a:pt x="13654" y="31395"/>
                  </a:cubicBezTo>
                  <a:cubicBezTo>
                    <a:pt x="13568" y="31381"/>
                    <a:pt x="13569" y="31326"/>
                    <a:pt x="13569" y="31274"/>
                  </a:cubicBezTo>
                  <a:cubicBezTo>
                    <a:pt x="13568" y="31239"/>
                    <a:pt x="13579" y="31203"/>
                    <a:pt x="13620" y="31203"/>
                  </a:cubicBezTo>
                  <a:close/>
                  <a:moveTo>
                    <a:pt x="14678" y="31267"/>
                  </a:moveTo>
                  <a:cubicBezTo>
                    <a:pt x="14733" y="31277"/>
                    <a:pt x="14727" y="31320"/>
                    <a:pt x="14731" y="31354"/>
                  </a:cubicBezTo>
                  <a:cubicBezTo>
                    <a:pt x="14735" y="31381"/>
                    <a:pt x="14742" y="31422"/>
                    <a:pt x="14695" y="31422"/>
                  </a:cubicBezTo>
                  <a:cubicBezTo>
                    <a:pt x="14695" y="31422"/>
                    <a:pt x="14694" y="31422"/>
                    <a:pt x="14693" y="31422"/>
                  </a:cubicBezTo>
                  <a:cubicBezTo>
                    <a:pt x="14639" y="31421"/>
                    <a:pt x="14633" y="31373"/>
                    <a:pt x="14627" y="31336"/>
                  </a:cubicBezTo>
                  <a:cubicBezTo>
                    <a:pt x="14621" y="31307"/>
                    <a:pt x="14625" y="31276"/>
                    <a:pt x="14678" y="31267"/>
                  </a:cubicBezTo>
                  <a:close/>
                  <a:moveTo>
                    <a:pt x="12518" y="31216"/>
                  </a:moveTo>
                  <a:lnTo>
                    <a:pt x="12518" y="31216"/>
                  </a:lnTo>
                  <a:cubicBezTo>
                    <a:pt x="12605" y="31279"/>
                    <a:pt x="12589" y="31347"/>
                    <a:pt x="12551" y="31427"/>
                  </a:cubicBezTo>
                  <a:lnTo>
                    <a:pt x="12551" y="31425"/>
                  </a:lnTo>
                  <a:cubicBezTo>
                    <a:pt x="12428" y="31366"/>
                    <a:pt x="12481" y="31289"/>
                    <a:pt x="12518" y="31216"/>
                  </a:cubicBezTo>
                  <a:close/>
                  <a:moveTo>
                    <a:pt x="22546" y="30926"/>
                  </a:moveTo>
                  <a:cubicBezTo>
                    <a:pt x="22550" y="30935"/>
                    <a:pt x="22560" y="30942"/>
                    <a:pt x="22571" y="30942"/>
                  </a:cubicBezTo>
                  <a:cubicBezTo>
                    <a:pt x="22572" y="30942"/>
                    <a:pt x="22574" y="30942"/>
                    <a:pt x="22575" y="30942"/>
                  </a:cubicBezTo>
                  <a:cubicBezTo>
                    <a:pt x="22585" y="30983"/>
                    <a:pt x="22594" y="31026"/>
                    <a:pt x="22605" y="31069"/>
                  </a:cubicBezTo>
                  <a:cubicBezTo>
                    <a:pt x="22578" y="31095"/>
                    <a:pt x="22547" y="31123"/>
                    <a:pt x="22577" y="31162"/>
                  </a:cubicBezTo>
                  <a:cubicBezTo>
                    <a:pt x="22586" y="31173"/>
                    <a:pt x="22596" y="31177"/>
                    <a:pt x="22606" y="31177"/>
                  </a:cubicBezTo>
                  <a:cubicBezTo>
                    <a:pt x="22625" y="31177"/>
                    <a:pt x="22644" y="31165"/>
                    <a:pt x="22663" y="31162"/>
                  </a:cubicBezTo>
                  <a:cubicBezTo>
                    <a:pt x="22679" y="31160"/>
                    <a:pt x="22695" y="31159"/>
                    <a:pt x="22710" y="31159"/>
                  </a:cubicBezTo>
                  <a:cubicBezTo>
                    <a:pt x="22726" y="31159"/>
                    <a:pt x="22742" y="31160"/>
                    <a:pt x="22757" y="31162"/>
                  </a:cubicBezTo>
                  <a:cubicBezTo>
                    <a:pt x="22741" y="31295"/>
                    <a:pt x="22608" y="31347"/>
                    <a:pt x="22515" y="31431"/>
                  </a:cubicBezTo>
                  <a:cubicBezTo>
                    <a:pt x="22442" y="31361"/>
                    <a:pt x="22515" y="31328"/>
                    <a:pt x="22537" y="31285"/>
                  </a:cubicBezTo>
                  <a:cubicBezTo>
                    <a:pt x="22558" y="31247"/>
                    <a:pt x="22537" y="31206"/>
                    <a:pt x="22505" y="31206"/>
                  </a:cubicBezTo>
                  <a:cubicBezTo>
                    <a:pt x="22500" y="31206"/>
                    <a:pt x="22495" y="31207"/>
                    <a:pt x="22490" y="31209"/>
                  </a:cubicBezTo>
                  <a:cubicBezTo>
                    <a:pt x="22452" y="31223"/>
                    <a:pt x="22424" y="31229"/>
                    <a:pt x="22403" y="31229"/>
                  </a:cubicBezTo>
                  <a:cubicBezTo>
                    <a:pt x="22326" y="31229"/>
                    <a:pt x="22350" y="31147"/>
                    <a:pt x="22344" y="31087"/>
                  </a:cubicBezTo>
                  <a:cubicBezTo>
                    <a:pt x="22372" y="31072"/>
                    <a:pt x="22394" y="31055"/>
                    <a:pt x="22386" y="31024"/>
                  </a:cubicBezTo>
                  <a:lnTo>
                    <a:pt x="22386" y="31022"/>
                  </a:lnTo>
                  <a:cubicBezTo>
                    <a:pt x="22462" y="31018"/>
                    <a:pt x="22473" y="30936"/>
                    <a:pt x="22546" y="30926"/>
                  </a:cubicBezTo>
                  <a:close/>
                  <a:moveTo>
                    <a:pt x="7393" y="31347"/>
                  </a:moveTo>
                  <a:cubicBezTo>
                    <a:pt x="7421" y="31347"/>
                    <a:pt x="7445" y="31369"/>
                    <a:pt x="7445" y="31400"/>
                  </a:cubicBezTo>
                  <a:lnTo>
                    <a:pt x="7443" y="31402"/>
                  </a:lnTo>
                  <a:cubicBezTo>
                    <a:pt x="7446" y="31442"/>
                    <a:pt x="7414" y="31467"/>
                    <a:pt x="7368" y="31471"/>
                  </a:cubicBezTo>
                  <a:cubicBezTo>
                    <a:pt x="7324" y="31462"/>
                    <a:pt x="7311" y="31436"/>
                    <a:pt x="7316" y="31406"/>
                  </a:cubicBezTo>
                  <a:cubicBezTo>
                    <a:pt x="7319" y="31373"/>
                    <a:pt x="7346" y="31348"/>
                    <a:pt x="7380" y="31348"/>
                  </a:cubicBezTo>
                  <a:cubicBezTo>
                    <a:pt x="7384" y="31347"/>
                    <a:pt x="7388" y="31347"/>
                    <a:pt x="7393" y="31347"/>
                  </a:cubicBezTo>
                  <a:close/>
                  <a:moveTo>
                    <a:pt x="8075" y="31324"/>
                  </a:moveTo>
                  <a:cubicBezTo>
                    <a:pt x="8080" y="31324"/>
                    <a:pt x="8084" y="31325"/>
                    <a:pt x="8088" y="31326"/>
                  </a:cubicBezTo>
                  <a:cubicBezTo>
                    <a:pt x="8112" y="31329"/>
                    <a:pt x="8128" y="31352"/>
                    <a:pt x="8124" y="31376"/>
                  </a:cubicBezTo>
                  <a:cubicBezTo>
                    <a:pt x="8118" y="31425"/>
                    <a:pt x="8061" y="31472"/>
                    <a:pt x="8005" y="31472"/>
                  </a:cubicBezTo>
                  <a:lnTo>
                    <a:pt x="8003" y="31472"/>
                  </a:lnTo>
                  <a:cubicBezTo>
                    <a:pt x="8001" y="31472"/>
                    <a:pt x="8000" y="31472"/>
                    <a:pt x="7998" y="31472"/>
                  </a:cubicBezTo>
                  <a:cubicBezTo>
                    <a:pt x="7976" y="31472"/>
                    <a:pt x="7956" y="31455"/>
                    <a:pt x="7954" y="31431"/>
                  </a:cubicBezTo>
                  <a:cubicBezTo>
                    <a:pt x="7945" y="31387"/>
                    <a:pt x="8020" y="31324"/>
                    <a:pt x="8075" y="31324"/>
                  </a:cubicBezTo>
                  <a:close/>
                  <a:moveTo>
                    <a:pt x="11376" y="31548"/>
                  </a:moveTo>
                  <a:cubicBezTo>
                    <a:pt x="11380" y="31548"/>
                    <a:pt x="11385" y="31549"/>
                    <a:pt x="11388" y="31551"/>
                  </a:cubicBezTo>
                  <a:cubicBezTo>
                    <a:pt x="11384" y="31549"/>
                    <a:pt x="11380" y="31548"/>
                    <a:pt x="11375" y="31548"/>
                  </a:cubicBezTo>
                  <a:lnTo>
                    <a:pt x="11375" y="31548"/>
                  </a:lnTo>
                  <a:cubicBezTo>
                    <a:pt x="11376" y="31548"/>
                    <a:pt x="11376" y="31548"/>
                    <a:pt x="11376" y="31548"/>
                  </a:cubicBezTo>
                  <a:close/>
                  <a:moveTo>
                    <a:pt x="12697" y="31292"/>
                  </a:moveTo>
                  <a:cubicBezTo>
                    <a:pt x="13033" y="31322"/>
                    <a:pt x="13054" y="31341"/>
                    <a:pt x="13020" y="31562"/>
                  </a:cubicBezTo>
                  <a:cubicBezTo>
                    <a:pt x="12676" y="31499"/>
                    <a:pt x="12676" y="31499"/>
                    <a:pt x="12696" y="31293"/>
                  </a:cubicBezTo>
                  <a:lnTo>
                    <a:pt x="12697" y="31292"/>
                  </a:lnTo>
                  <a:close/>
                  <a:moveTo>
                    <a:pt x="11849" y="31353"/>
                  </a:moveTo>
                  <a:cubicBezTo>
                    <a:pt x="11904" y="31425"/>
                    <a:pt x="11887" y="31480"/>
                    <a:pt x="11879" y="31567"/>
                  </a:cubicBezTo>
                  <a:cubicBezTo>
                    <a:pt x="11797" y="31487"/>
                    <a:pt x="11824" y="31430"/>
                    <a:pt x="11847" y="31354"/>
                  </a:cubicBezTo>
                  <a:lnTo>
                    <a:pt x="11849" y="31353"/>
                  </a:lnTo>
                  <a:close/>
                  <a:moveTo>
                    <a:pt x="22018" y="31081"/>
                  </a:moveTo>
                  <a:lnTo>
                    <a:pt x="22018" y="31081"/>
                  </a:lnTo>
                  <a:cubicBezTo>
                    <a:pt x="22025" y="31085"/>
                    <a:pt x="22033" y="31087"/>
                    <a:pt x="22041" y="31087"/>
                  </a:cubicBezTo>
                  <a:cubicBezTo>
                    <a:pt x="22055" y="31087"/>
                    <a:pt x="22071" y="31082"/>
                    <a:pt x="22085" y="31082"/>
                  </a:cubicBezTo>
                  <a:cubicBezTo>
                    <a:pt x="22088" y="31082"/>
                    <a:pt x="22092" y="31082"/>
                    <a:pt x="22095" y="31083"/>
                  </a:cubicBezTo>
                  <a:cubicBezTo>
                    <a:pt x="22162" y="31099"/>
                    <a:pt x="22170" y="31144"/>
                    <a:pt x="22140" y="31188"/>
                  </a:cubicBezTo>
                  <a:cubicBezTo>
                    <a:pt x="22086" y="31271"/>
                    <a:pt x="22170" y="31258"/>
                    <a:pt x="22215" y="31278"/>
                  </a:cubicBezTo>
                  <a:cubicBezTo>
                    <a:pt x="22265" y="31302"/>
                    <a:pt x="22291" y="31347"/>
                    <a:pt x="22269" y="31393"/>
                  </a:cubicBezTo>
                  <a:cubicBezTo>
                    <a:pt x="22250" y="31434"/>
                    <a:pt x="22209" y="31466"/>
                    <a:pt x="22181" y="31504"/>
                  </a:cubicBezTo>
                  <a:cubicBezTo>
                    <a:pt x="22162" y="31529"/>
                    <a:pt x="22145" y="31556"/>
                    <a:pt x="22120" y="31593"/>
                  </a:cubicBezTo>
                  <a:cubicBezTo>
                    <a:pt x="22031" y="31439"/>
                    <a:pt x="22031" y="31439"/>
                    <a:pt x="22112" y="31289"/>
                  </a:cubicBezTo>
                  <a:cubicBezTo>
                    <a:pt x="22103" y="31285"/>
                    <a:pt x="22091" y="31283"/>
                    <a:pt x="22078" y="31283"/>
                  </a:cubicBezTo>
                  <a:cubicBezTo>
                    <a:pt x="22053" y="31283"/>
                    <a:pt x="22025" y="31288"/>
                    <a:pt x="22001" y="31288"/>
                  </a:cubicBezTo>
                  <a:cubicBezTo>
                    <a:pt x="21956" y="31288"/>
                    <a:pt x="21926" y="31273"/>
                    <a:pt x="21961" y="31190"/>
                  </a:cubicBezTo>
                  <a:lnTo>
                    <a:pt x="21961" y="31189"/>
                  </a:lnTo>
                  <a:cubicBezTo>
                    <a:pt x="21973" y="31163"/>
                    <a:pt x="21987" y="31141"/>
                    <a:pt x="21967" y="31119"/>
                  </a:cubicBezTo>
                  <a:lnTo>
                    <a:pt x="21967" y="31119"/>
                  </a:lnTo>
                  <a:cubicBezTo>
                    <a:pt x="21975" y="31123"/>
                    <a:pt x="21982" y="31128"/>
                    <a:pt x="21992" y="31128"/>
                  </a:cubicBezTo>
                  <a:cubicBezTo>
                    <a:pt x="21998" y="31128"/>
                    <a:pt x="22006" y="31126"/>
                    <a:pt x="22014" y="31119"/>
                  </a:cubicBezTo>
                  <a:cubicBezTo>
                    <a:pt x="22033" y="31102"/>
                    <a:pt x="22025" y="31091"/>
                    <a:pt x="22018" y="31081"/>
                  </a:cubicBezTo>
                  <a:close/>
                  <a:moveTo>
                    <a:pt x="14085" y="31352"/>
                  </a:moveTo>
                  <a:cubicBezTo>
                    <a:pt x="14093" y="31352"/>
                    <a:pt x="14101" y="31354"/>
                    <a:pt x="14109" y="31355"/>
                  </a:cubicBezTo>
                  <a:cubicBezTo>
                    <a:pt x="14195" y="31374"/>
                    <a:pt x="14195" y="31440"/>
                    <a:pt x="14206" y="31497"/>
                  </a:cubicBezTo>
                  <a:cubicBezTo>
                    <a:pt x="14212" y="31525"/>
                    <a:pt x="14226" y="31555"/>
                    <a:pt x="14191" y="31593"/>
                  </a:cubicBezTo>
                  <a:cubicBezTo>
                    <a:pt x="14187" y="31593"/>
                    <a:pt x="14183" y="31593"/>
                    <a:pt x="14179" y="31593"/>
                  </a:cubicBezTo>
                  <a:cubicBezTo>
                    <a:pt x="14128" y="31593"/>
                    <a:pt x="14091" y="31578"/>
                    <a:pt x="14068" y="31549"/>
                  </a:cubicBezTo>
                  <a:cubicBezTo>
                    <a:pt x="14028" y="31494"/>
                    <a:pt x="14023" y="31435"/>
                    <a:pt x="14043" y="31376"/>
                  </a:cubicBezTo>
                  <a:lnTo>
                    <a:pt x="14043" y="31376"/>
                  </a:lnTo>
                  <a:lnTo>
                    <a:pt x="14044" y="31378"/>
                  </a:lnTo>
                  <a:cubicBezTo>
                    <a:pt x="14050" y="31359"/>
                    <a:pt x="14067" y="31352"/>
                    <a:pt x="14085" y="31352"/>
                  </a:cubicBezTo>
                  <a:close/>
                  <a:moveTo>
                    <a:pt x="11144" y="31487"/>
                  </a:moveTo>
                  <a:cubicBezTo>
                    <a:pt x="11185" y="31496"/>
                    <a:pt x="11192" y="31522"/>
                    <a:pt x="11188" y="31553"/>
                  </a:cubicBezTo>
                  <a:cubicBezTo>
                    <a:pt x="11185" y="31576"/>
                    <a:pt x="11166" y="31597"/>
                    <a:pt x="11141" y="31597"/>
                  </a:cubicBezTo>
                  <a:cubicBezTo>
                    <a:pt x="11138" y="31597"/>
                    <a:pt x="11135" y="31597"/>
                    <a:pt x="11132" y="31597"/>
                  </a:cubicBezTo>
                  <a:cubicBezTo>
                    <a:pt x="11094" y="31597"/>
                    <a:pt x="11078" y="31570"/>
                    <a:pt x="11078" y="31542"/>
                  </a:cubicBezTo>
                  <a:cubicBezTo>
                    <a:pt x="11078" y="31512"/>
                    <a:pt x="11100" y="31487"/>
                    <a:pt x="11144" y="31487"/>
                  </a:cubicBezTo>
                  <a:close/>
                  <a:moveTo>
                    <a:pt x="10465" y="31536"/>
                  </a:moveTo>
                  <a:cubicBezTo>
                    <a:pt x="10480" y="31553"/>
                    <a:pt x="10508" y="31560"/>
                    <a:pt x="10502" y="31586"/>
                  </a:cubicBezTo>
                  <a:lnTo>
                    <a:pt x="10502" y="31586"/>
                  </a:lnTo>
                  <a:cubicBezTo>
                    <a:pt x="10502" y="31586"/>
                    <a:pt x="10502" y="31586"/>
                    <a:pt x="10502" y="31586"/>
                  </a:cubicBezTo>
                  <a:lnTo>
                    <a:pt x="10502" y="31586"/>
                  </a:lnTo>
                  <a:lnTo>
                    <a:pt x="10502" y="31587"/>
                  </a:lnTo>
                  <a:cubicBezTo>
                    <a:pt x="10502" y="31587"/>
                    <a:pt x="10502" y="31587"/>
                    <a:pt x="10502" y="31586"/>
                  </a:cubicBezTo>
                  <a:lnTo>
                    <a:pt x="10502" y="31586"/>
                  </a:lnTo>
                  <a:cubicBezTo>
                    <a:pt x="10512" y="31616"/>
                    <a:pt x="10477" y="31616"/>
                    <a:pt x="10461" y="31629"/>
                  </a:cubicBezTo>
                  <a:cubicBezTo>
                    <a:pt x="10447" y="31614"/>
                    <a:pt x="10421" y="31611"/>
                    <a:pt x="10422" y="31582"/>
                  </a:cubicBezTo>
                  <a:cubicBezTo>
                    <a:pt x="10424" y="31553"/>
                    <a:pt x="10448" y="31549"/>
                    <a:pt x="10465" y="31536"/>
                  </a:cubicBezTo>
                  <a:close/>
                  <a:moveTo>
                    <a:pt x="10178" y="31513"/>
                  </a:moveTo>
                  <a:cubicBezTo>
                    <a:pt x="10235" y="31513"/>
                    <a:pt x="10274" y="31525"/>
                    <a:pt x="10269" y="31573"/>
                  </a:cubicBezTo>
                  <a:cubicBezTo>
                    <a:pt x="10259" y="31653"/>
                    <a:pt x="10208" y="31665"/>
                    <a:pt x="10151" y="31665"/>
                  </a:cubicBezTo>
                  <a:cubicBezTo>
                    <a:pt x="10127" y="31665"/>
                    <a:pt x="10102" y="31663"/>
                    <a:pt x="10079" y="31663"/>
                  </a:cubicBezTo>
                  <a:cubicBezTo>
                    <a:pt x="10066" y="31663"/>
                    <a:pt x="10054" y="31664"/>
                    <a:pt x="10043" y="31666"/>
                  </a:cubicBezTo>
                  <a:lnTo>
                    <a:pt x="10043" y="31664"/>
                  </a:lnTo>
                  <a:cubicBezTo>
                    <a:pt x="10033" y="31666"/>
                    <a:pt x="10023" y="31667"/>
                    <a:pt x="10014" y="31667"/>
                  </a:cubicBezTo>
                  <a:cubicBezTo>
                    <a:pt x="9968" y="31667"/>
                    <a:pt x="9932" y="31649"/>
                    <a:pt x="9945" y="31595"/>
                  </a:cubicBezTo>
                  <a:cubicBezTo>
                    <a:pt x="9960" y="31529"/>
                    <a:pt x="10003" y="31517"/>
                    <a:pt x="10050" y="31517"/>
                  </a:cubicBezTo>
                  <a:cubicBezTo>
                    <a:pt x="10075" y="31517"/>
                    <a:pt x="10102" y="31520"/>
                    <a:pt x="10126" y="31520"/>
                  </a:cubicBezTo>
                  <a:cubicBezTo>
                    <a:pt x="10142" y="31520"/>
                    <a:pt x="10157" y="31519"/>
                    <a:pt x="10170" y="31513"/>
                  </a:cubicBezTo>
                  <a:cubicBezTo>
                    <a:pt x="10173" y="31513"/>
                    <a:pt x="10176" y="31513"/>
                    <a:pt x="10178" y="31513"/>
                  </a:cubicBezTo>
                  <a:close/>
                  <a:moveTo>
                    <a:pt x="22865" y="31342"/>
                  </a:moveTo>
                  <a:lnTo>
                    <a:pt x="22865" y="31342"/>
                  </a:lnTo>
                  <a:cubicBezTo>
                    <a:pt x="22876" y="31383"/>
                    <a:pt x="22867" y="31416"/>
                    <a:pt x="22820" y="31437"/>
                  </a:cubicBezTo>
                  <a:cubicBezTo>
                    <a:pt x="22804" y="31454"/>
                    <a:pt x="22788" y="31471"/>
                    <a:pt x="22773" y="31487"/>
                  </a:cubicBezTo>
                  <a:cubicBezTo>
                    <a:pt x="22772" y="31525"/>
                    <a:pt x="22705" y="31559"/>
                    <a:pt x="22734" y="31594"/>
                  </a:cubicBezTo>
                  <a:cubicBezTo>
                    <a:pt x="22729" y="31593"/>
                    <a:pt x="22725" y="31592"/>
                    <a:pt x="22721" y="31592"/>
                  </a:cubicBezTo>
                  <a:cubicBezTo>
                    <a:pt x="22701" y="31592"/>
                    <a:pt x="22682" y="31609"/>
                    <a:pt x="22665" y="31626"/>
                  </a:cubicBezTo>
                  <a:cubicBezTo>
                    <a:pt x="22647" y="31645"/>
                    <a:pt x="22619" y="31666"/>
                    <a:pt x="22629" y="31686"/>
                  </a:cubicBezTo>
                  <a:cubicBezTo>
                    <a:pt x="22543" y="31605"/>
                    <a:pt x="22562" y="31588"/>
                    <a:pt x="22731" y="31448"/>
                  </a:cubicBezTo>
                  <a:lnTo>
                    <a:pt x="22776" y="31408"/>
                  </a:lnTo>
                  <a:cubicBezTo>
                    <a:pt x="22801" y="31381"/>
                    <a:pt x="22822" y="31349"/>
                    <a:pt x="22865" y="31342"/>
                  </a:cubicBezTo>
                  <a:close/>
                  <a:moveTo>
                    <a:pt x="22180" y="31687"/>
                  </a:moveTo>
                  <a:cubicBezTo>
                    <a:pt x="22180" y="31689"/>
                    <a:pt x="22181" y="31692"/>
                    <a:pt x="22182" y="31694"/>
                  </a:cubicBezTo>
                  <a:cubicBezTo>
                    <a:pt x="22181" y="31693"/>
                    <a:pt x="22180" y="31691"/>
                    <a:pt x="22180" y="31688"/>
                  </a:cubicBezTo>
                  <a:lnTo>
                    <a:pt x="22180" y="31687"/>
                  </a:lnTo>
                  <a:close/>
                  <a:moveTo>
                    <a:pt x="8627" y="31566"/>
                  </a:moveTo>
                  <a:cubicBezTo>
                    <a:pt x="8654" y="31566"/>
                    <a:pt x="8664" y="31584"/>
                    <a:pt x="8673" y="31604"/>
                  </a:cubicBezTo>
                  <a:cubicBezTo>
                    <a:pt x="8676" y="31657"/>
                    <a:pt x="8630" y="31677"/>
                    <a:pt x="8582" y="31692"/>
                  </a:cubicBezTo>
                  <a:cubicBezTo>
                    <a:pt x="8576" y="31693"/>
                    <a:pt x="8571" y="31694"/>
                    <a:pt x="8567" y="31694"/>
                  </a:cubicBezTo>
                  <a:cubicBezTo>
                    <a:pt x="8544" y="31694"/>
                    <a:pt x="8531" y="31677"/>
                    <a:pt x="8532" y="31660"/>
                  </a:cubicBezTo>
                  <a:cubicBezTo>
                    <a:pt x="8534" y="31612"/>
                    <a:pt x="8558" y="31576"/>
                    <a:pt x="8620" y="31568"/>
                  </a:cubicBezTo>
                  <a:lnTo>
                    <a:pt x="8620" y="31567"/>
                  </a:lnTo>
                  <a:cubicBezTo>
                    <a:pt x="8622" y="31567"/>
                    <a:pt x="8625" y="31566"/>
                    <a:pt x="8627" y="31566"/>
                  </a:cubicBezTo>
                  <a:close/>
                  <a:moveTo>
                    <a:pt x="13177" y="31431"/>
                  </a:moveTo>
                  <a:lnTo>
                    <a:pt x="13178" y="31433"/>
                  </a:lnTo>
                  <a:cubicBezTo>
                    <a:pt x="13412" y="31465"/>
                    <a:pt x="13527" y="31511"/>
                    <a:pt x="13451" y="31706"/>
                  </a:cubicBezTo>
                  <a:cubicBezTo>
                    <a:pt x="13141" y="31662"/>
                    <a:pt x="13130" y="31651"/>
                    <a:pt x="13177" y="31431"/>
                  </a:cubicBezTo>
                  <a:close/>
                  <a:moveTo>
                    <a:pt x="12249" y="31477"/>
                  </a:moveTo>
                  <a:cubicBezTo>
                    <a:pt x="12252" y="31477"/>
                    <a:pt x="12255" y="31477"/>
                    <a:pt x="12259" y="31478"/>
                  </a:cubicBezTo>
                  <a:cubicBezTo>
                    <a:pt x="12296" y="31481"/>
                    <a:pt x="12331" y="31492"/>
                    <a:pt x="12346" y="31521"/>
                  </a:cubicBezTo>
                  <a:cubicBezTo>
                    <a:pt x="12380" y="31585"/>
                    <a:pt x="12362" y="31651"/>
                    <a:pt x="12353" y="31727"/>
                  </a:cubicBezTo>
                  <a:cubicBezTo>
                    <a:pt x="12170" y="31717"/>
                    <a:pt x="12174" y="31628"/>
                    <a:pt x="12195" y="31531"/>
                  </a:cubicBezTo>
                  <a:cubicBezTo>
                    <a:pt x="12201" y="31504"/>
                    <a:pt x="12211" y="31477"/>
                    <a:pt x="12249" y="31477"/>
                  </a:cubicBezTo>
                  <a:close/>
                  <a:moveTo>
                    <a:pt x="7499" y="31585"/>
                  </a:moveTo>
                  <a:cubicBezTo>
                    <a:pt x="7524" y="31585"/>
                    <a:pt x="7547" y="31602"/>
                    <a:pt x="7553" y="31628"/>
                  </a:cubicBezTo>
                  <a:cubicBezTo>
                    <a:pt x="7579" y="31700"/>
                    <a:pt x="7502" y="31707"/>
                    <a:pt x="7462" y="31730"/>
                  </a:cubicBezTo>
                  <a:cubicBezTo>
                    <a:pt x="7415" y="31730"/>
                    <a:pt x="7389" y="31716"/>
                    <a:pt x="7385" y="31681"/>
                  </a:cubicBezTo>
                  <a:lnTo>
                    <a:pt x="7382" y="31682"/>
                  </a:lnTo>
                  <a:cubicBezTo>
                    <a:pt x="7375" y="31624"/>
                    <a:pt x="7428" y="31609"/>
                    <a:pt x="7475" y="31591"/>
                  </a:cubicBezTo>
                  <a:cubicBezTo>
                    <a:pt x="7483" y="31587"/>
                    <a:pt x="7491" y="31585"/>
                    <a:pt x="7499" y="31585"/>
                  </a:cubicBezTo>
                  <a:close/>
                  <a:moveTo>
                    <a:pt x="14388" y="31465"/>
                  </a:moveTo>
                  <a:cubicBezTo>
                    <a:pt x="14406" y="31465"/>
                    <a:pt x="14427" y="31472"/>
                    <a:pt x="14446" y="31480"/>
                  </a:cubicBezTo>
                  <a:cubicBezTo>
                    <a:pt x="14581" y="31536"/>
                    <a:pt x="14545" y="31639"/>
                    <a:pt x="14545" y="31736"/>
                  </a:cubicBezTo>
                  <a:lnTo>
                    <a:pt x="14545" y="31737"/>
                  </a:lnTo>
                  <a:cubicBezTo>
                    <a:pt x="14376" y="31726"/>
                    <a:pt x="14330" y="31643"/>
                    <a:pt x="14338" y="31523"/>
                  </a:cubicBezTo>
                  <a:cubicBezTo>
                    <a:pt x="14341" y="31479"/>
                    <a:pt x="14362" y="31465"/>
                    <a:pt x="14388" y="31465"/>
                  </a:cubicBezTo>
                  <a:close/>
                  <a:moveTo>
                    <a:pt x="9098" y="31556"/>
                  </a:moveTo>
                  <a:cubicBezTo>
                    <a:pt x="9125" y="31556"/>
                    <a:pt x="9149" y="31569"/>
                    <a:pt x="9157" y="31590"/>
                  </a:cubicBezTo>
                  <a:cubicBezTo>
                    <a:pt x="9195" y="31692"/>
                    <a:pt x="9107" y="31730"/>
                    <a:pt x="9004" y="31784"/>
                  </a:cubicBezTo>
                  <a:cubicBezTo>
                    <a:pt x="8960" y="31681"/>
                    <a:pt x="8951" y="31604"/>
                    <a:pt x="9069" y="31562"/>
                  </a:cubicBezTo>
                  <a:lnTo>
                    <a:pt x="9069" y="31561"/>
                  </a:lnTo>
                  <a:cubicBezTo>
                    <a:pt x="9079" y="31558"/>
                    <a:pt x="9088" y="31556"/>
                    <a:pt x="9098" y="31556"/>
                  </a:cubicBezTo>
                  <a:close/>
                  <a:moveTo>
                    <a:pt x="6525" y="31670"/>
                  </a:moveTo>
                  <a:cubicBezTo>
                    <a:pt x="6529" y="31670"/>
                    <a:pt x="6532" y="31670"/>
                    <a:pt x="6536" y="31670"/>
                  </a:cubicBezTo>
                  <a:cubicBezTo>
                    <a:pt x="6550" y="31672"/>
                    <a:pt x="6568" y="31702"/>
                    <a:pt x="6571" y="31721"/>
                  </a:cubicBezTo>
                  <a:cubicBezTo>
                    <a:pt x="6580" y="31762"/>
                    <a:pt x="6563" y="31794"/>
                    <a:pt x="6511" y="31800"/>
                  </a:cubicBezTo>
                  <a:cubicBezTo>
                    <a:pt x="6464" y="31796"/>
                    <a:pt x="6457" y="31767"/>
                    <a:pt x="6458" y="31738"/>
                  </a:cubicBezTo>
                  <a:lnTo>
                    <a:pt x="6456" y="31738"/>
                  </a:lnTo>
                  <a:cubicBezTo>
                    <a:pt x="6457" y="31699"/>
                    <a:pt x="6479" y="31670"/>
                    <a:pt x="6525" y="31670"/>
                  </a:cubicBezTo>
                  <a:close/>
                  <a:moveTo>
                    <a:pt x="13629" y="31578"/>
                  </a:moveTo>
                  <a:cubicBezTo>
                    <a:pt x="13634" y="31578"/>
                    <a:pt x="13640" y="31579"/>
                    <a:pt x="13645" y="31580"/>
                  </a:cubicBezTo>
                  <a:cubicBezTo>
                    <a:pt x="13744" y="31603"/>
                    <a:pt x="13746" y="31673"/>
                    <a:pt x="13748" y="31742"/>
                  </a:cubicBezTo>
                  <a:cubicBezTo>
                    <a:pt x="13746" y="31769"/>
                    <a:pt x="13742" y="31798"/>
                    <a:pt x="13736" y="31825"/>
                  </a:cubicBezTo>
                  <a:cubicBezTo>
                    <a:pt x="13702" y="31819"/>
                    <a:pt x="13684" y="31818"/>
                    <a:pt x="13669" y="31813"/>
                  </a:cubicBezTo>
                  <a:cubicBezTo>
                    <a:pt x="13539" y="31774"/>
                    <a:pt x="13571" y="31686"/>
                    <a:pt x="13584" y="31606"/>
                  </a:cubicBezTo>
                  <a:lnTo>
                    <a:pt x="13584" y="31606"/>
                  </a:lnTo>
                  <a:lnTo>
                    <a:pt x="13584" y="31607"/>
                  </a:lnTo>
                  <a:cubicBezTo>
                    <a:pt x="13587" y="31587"/>
                    <a:pt x="13607" y="31578"/>
                    <a:pt x="13629" y="31578"/>
                  </a:cubicBezTo>
                  <a:close/>
                  <a:moveTo>
                    <a:pt x="12516" y="31575"/>
                  </a:moveTo>
                  <a:cubicBezTo>
                    <a:pt x="12525" y="31575"/>
                    <a:pt x="12534" y="31576"/>
                    <a:pt x="12536" y="31579"/>
                  </a:cubicBezTo>
                  <a:cubicBezTo>
                    <a:pt x="12598" y="31654"/>
                    <a:pt x="12577" y="31726"/>
                    <a:pt x="12521" y="31832"/>
                  </a:cubicBezTo>
                  <a:cubicBezTo>
                    <a:pt x="12489" y="31788"/>
                    <a:pt x="12482" y="31782"/>
                    <a:pt x="12480" y="31776"/>
                  </a:cubicBezTo>
                  <a:cubicBezTo>
                    <a:pt x="12460" y="31710"/>
                    <a:pt x="12450" y="31643"/>
                    <a:pt x="12491" y="31580"/>
                  </a:cubicBezTo>
                  <a:cubicBezTo>
                    <a:pt x="12493" y="31577"/>
                    <a:pt x="12505" y="31575"/>
                    <a:pt x="12516" y="31575"/>
                  </a:cubicBezTo>
                  <a:close/>
                  <a:moveTo>
                    <a:pt x="21878" y="31561"/>
                  </a:moveTo>
                  <a:lnTo>
                    <a:pt x="21878" y="31561"/>
                  </a:lnTo>
                  <a:cubicBezTo>
                    <a:pt x="21973" y="31714"/>
                    <a:pt x="21973" y="31714"/>
                    <a:pt x="21824" y="31843"/>
                  </a:cubicBezTo>
                  <a:cubicBezTo>
                    <a:pt x="21800" y="31738"/>
                    <a:pt x="21777" y="31654"/>
                    <a:pt x="21878" y="31561"/>
                  </a:cubicBezTo>
                  <a:close/>
                  <a:moveTo>
                    <a:pt x="14682" y="31542"/>
                  </a:moveTo>
                  <a:lnTo>
                    <a:pt x="14682" y="31542"/>
                  </a:lnTo>
                  <a:cubicBezTo>
                    <a:pt x="14787" y="31704"/>
                    <a:pt x="14789" y="31704"/>
                    <a:pt x="14756" y="31858"/>
                  </a:cubicBezTo>
                  <a:lnTo>
                    <a:pt x="14756" y="31857"/>
                  </a:lnTo>
                  <a:cubicBezTo>
                    <a:pt x="14629" y="31780"/>
                    <a:pt x="14667" y="31679"/>
                    <a:pt x="14682" y="31542"/>
                  </a:cubicBezTo>
                  <a:close/>
                  <a:moveTo>
                    <a:pt x="10893" y="31752"/>
                  </a:moveTo>
                  <a:cubicBezTo>
                    <a:pt x="10936" y="31752"/>
                    <a:pt x="10977" y="31764"/>
                    <a:pt x="10968" y="31809"/>
                  </a:cubicBezTo>
                  <a:cubicBezTo>
                    <a:pt x="10957" y="31868"/>
                    <a:pt x="10888" y="31856"/>
                    <a:pt x="10838" y="31867"/>
                  </a:cubicBezTo>
                  <a:cubicBezTo>
                    <a:pt x="10802" y="31862"/>
                    <a:pt x="10764" y="31858"/>
                    <a:pt x="10766" y="31818"/>
                  </a:cubicBezTo>
                  <a:cubicBezTo>
                    <a:pt x="10768" y="31754"/>
                    <a:pt x="10827" y="31754"/>
                    <a:pt x="10880" y="31752"/>
                  </a:cubicBezTo>
                  <a:cubicBezTo>
                    <a:pt x="10884" y="31752"/>
                    <a:pt x="10888" y="31752"/>
                    <a:pt x="10893" y="31752"/>
                  </a:cubicBezTo>
                  <a:close/>
                  <a:moveTo>
                    <a:pt x="17049" y="31658"/>
                  </a:moveTo>
                  <a:cubicBezTo>
                    <a:pt x="17088" y="31732"/>
                    <a:pt x="17197" y="31782"/>
                    <a:pt x="17085" y="31870"/>
                  </a:cubicBezTo>
                  <a:lnTo>
                    <a:pt x="17021" y="31845"/>
                  </a:lnTo>
                  <a:cubicBezTo>
                    <a:pt x="16995" y="31784"/>
                    <a:pt x="16995" y="31726"/>
                    <a:pt x="17049" y="31658"/>
                  </a:cubicBezTo>
                  <a:close/>
                  <a:moveTo>
                    <a:pt x="6149" y="31765"/>
                  </a:moveTo>
                  <a:cubicBezTo>
                    <a:pt x="6153" y="31765"/>
                    <a:pt x="6158" y="31766"/>
                    <a:pt x="6162" y="31767"/>
                  </a:cubicBezTo>
                  <a:cubicBezTo>
                    <a:pt x="6173" y="31768"/>
                    <a:pt x="6184" y="31805"/>
                    <a:pt x="6184" y="31825"/>
                  </a:cubicBezTo>
                  <a:cubicBezTo>
                    <a:pt x="6184" y="31853"/>
                    <a:pt x="6178" y="31884"/>
                    <a:pt x="6131" y="31886"/>
                  </a:cubicBezTo>
                  <a:cubicBezTo>
                    <a:pt x="6087" y="31874"/>
                    <a:pt x="6093" y="31844"/>
                    <a:pt x="6097" y="31815"/>
                  </a:cubicBezTo>
                  <a:lnTo>
                    <a:pt x="6097" y="31815"/>
                  </a:lnTo>
                  <a:lnTo>
                    <a:pt x="6095" y="31817"/>
                  </a:lnTo>
                  <a:cubicBezTo>
                    <a:pt x="6097" y="31787"/>
                    <a:pt x="6121" y="31765"/>
                    <a:pt x="6149" y="31765"/>
                  </a:cubicBezTo>
                  <a:close/>
                  <a:moveTo>
                    <a:pt x="16542" y="28918"/>
                  </a:moveTo>
                  <a:cubicBezTo>
                    <a:pt x="16656" y="29020"/>
                    <a:pt x="16700" y="29154"/>
                    <a:pt x="16753" y="29282"/>
                  </a:cubicBezTo>
                  <a:lnTo>
                    <a:pt x="16919" y="29555"/>
                  </a:lnTo>
                  <a:cubicBezTo>
                    <a:pt x="17025" y="29728"/>
                    <a:pt x="17010" y="29920"/>
                    <a:pt x="17038" y="30105"/>
                  </a:cubicBezTo>
                  <a:cubicBezTo>
                    <a:pt x="17012" y="30289"/>
                    <a:pt x="16986" y="30471"/>
                    <a:pt x="16958" y="30654"/>
                  </a:cubicBezTo>
                  <a:lnTo>
                    <a:pt x="16958" y="30654"/>
                  </a:lnTo>
                  <a:cubicBezTo>
                    <a:pt x="16958" y="30653"/>
                    <a:pt x="16958" y="30653"/>
                    <a:pt x="16958" y="30653"/>
                  </a:cubicBezTo>
                  <a:lnTo>
                    <a:pt x="16958" y="30653"/>
                  </a:lnTo>
                  <a:lnTo>
                    <a:pt x="16958" y="30654"/>
                  </a:lnTo>
                  <a:cubicBezTo>
                    <a:pt x="16958" y="30654"/>
                    <a:pt x="16958" y="30654"/>
                    <a:pt x="16958" y="30654"/>
                  </a:cubicBezTo>
                  <a:lnTo>
                    <a:pt x="16958" y="30654"/>
                  </a:lnTo>
                  <a:cubicBezTo>
                    <a:pt x="16962" y="30942"/>
                    <a:pt x="16977" y="31232"/>
                    <a:pt x="16921" y="31518"/>
                  </a:cubicBezTo>
                  <a:cubicBezTo>
                    <a:pt x="16896" y="31645"/>
                    <a:pt x="16871" y="31773"/>
                    <a:pt x="16777" y="31893"/>
                  </a:cubicBezTo>
                  <a:cubicBezTo>
                    <a:pt x="16804" y="31473"/>
                    <a:pt x="16919" y="31071"/>
                    <a:pt x="16906" y="30660"/>
                  </a:cubicBezTo>
                  <a:cubicBezTo>
                    <a:pt x="16832" y="30388"/>
                    <a:pt x="16766" y="30113"/>
                    <a:pt x="16751" y="29832"/>
                  </a:cubicBezTo>
                  <a:cubicBezTo>
                    <a:pt x="16760" y="29721"/>
                    <a:pt x="16818" y="29601"/>
                    <a:pt x="16682" y="29510"/>
                  </a:cubicBezTo>
                  <a:cubicBezTo>
                    <a:pt x="16707" y="29453"/>
                    <a:pt x="16712" y="29390"/>
                    <a:pt x="16695" y="29332"/>
                  </a:cubicBezTo>
                  <a:cubicBezTo>
                    <a:pt x="16685" y="29328"/>
                    <a:pt x="16674" y="29326"/>
                    <a:pt x="16662" y="29326"/>
                  </a:cubicBezTo>
                  <a:cubicBezTo>
                    <a:pt x="16657" y="29326"/>
                    <a:pt x="16652" y="29326"/>
                    <a:pt x="16647" y="29327"/>
                  </a:cubicBezTo>
                  <a:cubicBezTo>
                    <a:pt x="16643" y="29277"/>
                    <a:pt x="16661" y="29221"/>
                    <a:pt x="16593" y="29190"/>
                  </a:cubicBezTo>
                  <a:cubicBezTo>
                    <a:pt x="16588" y="29141"/>
                    <a:pt x="16616" y="29081"/>
                    <a:pt x="16539" y="29053"/>
                  </a:cubicBezTo>
                  <a:cubicBezTo>
                    <a:pt x="16540" y="29007"/>
                    <a:pt x="16541" y="28962"/>
                    <a:pt x="16542" y="28918"/>
                  </a:cubicBezTo>
                  <a:close/>
                  <a:moveTo>
                    <a:pt x="10456" y="31769"/>
                  </a:moveTo>
                  <a:cubicBezTo>
                    <a:pt x="10490" y="31769"/>
                    <a:pt x="10510" y="31787"/>
                    <a:pt x="10517" y="31803"/>
                  </a:cubicBezTo>
                  <a:cubicBezTo>
                    <a:pt x="10534" y="31872"/>
                    <a:pt x="10498" y="31889"/>
                    <a:pt x="10452" y="31895"/>
                  </a:cubicBezTo>
                  <a:cubicBezTo>
                    <a:pt x="10444" y="31896"/>
                    <a:pt x="10436" y="31897"/>
                    <a:pt x="10429" y="31897"/>
                  </a:cubicBezTo>
                  <a:cubicBezTo>
                    <a:pt x="10402" y="31897"/>
                    <a:pt x="10379" y="31887"/>
                    <a:pt x="10373" y="31858"/>
                  </a:cubicBezTo>
                  <a:cubicBezTo>
                    <a:pt x="10366" y="31820"/>
                    <a:pt x="10379" y="31786"/>
                    <a:pt x="10429" y="31774"/>
                  </a:cubicBezTo>
                  <a:lnTo>
                    <a:pt x="10429" y="31773"/>
                  </a:lnTo>
                  <a:cubicBezTo>
                    <a:pt x="10439" y="31770"/>
                    <a:pt x="10448" y="31769"/>
                    <a:pt x="10456" y="31769"/>
                  </a:cubicBezTo>
                  <a:close/>
                  <a:moveTo>
                    <a:pt x="8229" y="31801"/>
                  </a:moveTo>
                  <a:cubicBezTo>
                    <a:pt x="8236" y="31801"/>
                    <a:pt x="8243" y="31803"/>
                    <a:pt x="8246" y="31806"/>
                  </a:cubicBezTo>
                  <a:cubicBezTo>
                    <a:pt x="8287" y="31839"/>
                    <a:pt x="8259" y="31869"/>
                    <a:pt x="8236" y="31899"/>
                  </a:cubicBezTo>
                  <a:lnTo>
                    <a:pt x="8233" y="31899"/>
                  </a:lnTo>
                  <a:lnTo>
                    <a:pt x="8172" y="31916"/>
                  </a:lnTo>
                  <a:cubicBezTo>
                    <a:pt x="8142" y="31871"/>
                    <a:pt x="8147" y="31833"/>
                    <a:pt x="8200" y="31807"/>
                  </a:cubicBezTo>
                  <a:cubicBezTo>
                    <a:pt x="8207" y="31804"/>
                    <a:pt x="8218" y="31801"/>
                    <a:pt x="8229" y="31801"/>
                  </a:cubicBezTo>
                  <a:close/>
                  <a:moveTo>
                    <a:pt x="13865" y="31681"/>
                  </a:moveTo>
                  <a:cubicBezTo>
                    <a:pt x="13956" y="31761"/>
                    <a:pt x="13956" y="31761"/>
                    <a:pt x="13925" y="31930"/>
                  </a:cubicBezTo>
                  <a:cubicBezTo>
                    <a:pt x="13836" y="31830"/>
                    <a:pt x="13846" y="31758"/>
                    <a:pt x="13865" y="31681"/>
                  </a:cubicBezTo>
                  <a:close/>
                  <a:moveTo>
                    <a:pt x="6973" y="31791"/>
                  </a:moveTo>
                  <a:cubicBezTo>
                    <a:pt x="7018" y="31791"/>
                    <a:pt x="7043" y="31822"/>
                    <a:pt x="7041" y="31859"/>
                  </a:cubicBezTo>
                  <a:cubicBezTo>
                    <a:pt x="7039" y="31901"/>
                    <a:pt x="7011" y="31926"/>
                    <a:pt x="6960" y="31932"/>
                  </a:cubicBezTo>
                  <a:lnTo>
                    <a:pt x="6958" y="31933"/>
                  </a:lnTo>
                  <a:cubicBezTo>
                    <a:pt x="6924" y="31932"/>
                    <a:pt x="6898" y="31907"/>
                    <a:pt x="6896" y="31874"/>
                  </a:cubicBezTo>
                  <a:cubicBezTo>
                    <a:pt x="6891" y="31830"/>
                    <a:pt x="6914" y="31798"/>
                    <a:pt x="6961" y="31792"/>
                  </a:cubicBezTo>
                  <a:cubicBezTo>
                    <a:pt x="6965" y="31791"/>
                    <a:pt x="6969" y="31791"/>
                    <a:pt x="6973" y="31791"/>
                  </a:cubicBezTo>
                  <a:close/>
                  <a:moveTo>
                    <a:pt x="10154" y="31787"/>
                  </a:moveTo>
                  <a:cubicBezTo>
                    <a:pt x="10197" y="31787"/>
                    <a:pt x="10230" y="31794"/>
                    <a:pt x="10234" y="31839"/>
                  </a:cubicBezTo>
                  <a:cubicBezTo>
                    <a:pt x="10239" y="31887"/>
                    <a:pt x="10210" y="31928"/>
                    <a:pt x="10146" y="31931"/>
                  </a:cubicBezTo>
                  <a:cubicBezTo>
                    <a:pt x="10103" y="31932"/>
                    <a:pt x="10058" y="31946"/>
                    <a:pt x="10015" y="31946"/>
                  </a:cubicBezTo>
                  <a:cubicBezTo>
                    <a:pt x="9983" y="31946"/>
                    <a:pt x="9953" y="31938"/>
                    <a:pt x="9925" y="31913"/>
                  </a:cubicBezTo>
                  <a:cubicBezTo>
                    <a:pt x="9911" y="31900"/>
                    <a:pt x="9910" y="31869"/>
                    <a:pt x="9916" y="31850"/>
                  </a:cubicBezTo>
                  <a:cubicBezTo>
                    <a:pt x="9933" y="31801"/>
                    <a:pt x="9968" y="31793"/>
                    <a:pt x="10005" y="31793"/>
                  </a:cubicBezTo>
                  <a:cubicBezTo>
                    <a:pt x="10024" y="31793"/>
                    <a:pt x="10044" y="31795"/>
                    <a:pt x="10061" y="31795"/>
                  </a:cubicBezTo>
                  <a:cubicBezTo>
                    <a:pt x="10075" y="31795"/>
                    <a:pt x="10088" y="31793"/>
                    <a:pt x="10099" y="31788"/>
                  </a:cubicBezTo>
                  <a:cubicBezTo>
                    <a:pt x="10118" y="31788"/>
                    <a:pt x="10137" y="31787"/>
                    <a:pt x="10154" y="31787"/>
                  </a:cubicBezTo>
                  <a:close/>
                  <a:moveTo>
                    <a:pt x="7594" y="31852"/>
                  </a:moveTo>
                  <a:cubicBezTo>
                    <a:pt x="7605" y="31852"/>
                    <a:pt x="7616" y="31856"/>
                    <a:pt x="7622" y="31870"/>
                  </a:cubicBezTo>
                  <a:cubicBezTo>
                    <a:pt x="7625" y="31876"/>
                    <a:pt x="7604" y="31889"/>
                    <a:pt x="7595" y="31900"/>
                  </a:cubicBezTo>
                  <a:cubicBezTo>
                    <a:pt x="7579" y="31914"/>
                    <a:pt x="7565" y="31934"/>
                    <a:pt x="7545" y="31944"/>
                  </a:cubicBezTo>
                  <a:lnTo>
                    <a:pt x="7543" y="31945"/>
                  </a:lnTo>
                  <a:cubicBezTo>
                    <a:pt x="7525" y="31953"/>
                    <a:pt x="7502" y="31965"/>
                    <a:pt x="7482" y="31965"/>
                  </a:cubicBezTo>
                  <a:cubicBezTo>
                    <a:pt x="7471" y="31965"/>
                    <a:pt x="7460" y="31961"/>
                    <a:pt x="7452" y="31950"/>
                  </a:cubicBezTo>
                  <a:cubicBezTo>
                    <a:pt x="7419" y="31900"/>
                    <a:pt x="7480" y="31891"/>
                    <a:pt x="7513" y="31874"/>
                  </a:cubicBezTo>
                  <a:cubicBezTo>
                    <a:pt x="7528" y="31868"/>
                    <a:pt x="7545" y="31862"/>
                    <a:pt x="7562" y="31859"/>
                  </a:cubicBezTo>
                  <a:cubicBezTo>
                    <a:pt x="7572" y="31855"/>
                    <a:pt x="7584" y="31852"/>
                    <a:pt x="7594" y="31852"/>
                  </a:cubicBezTo>
                  <a:close/>
                  <a:moveTo>
                    <a:pt x="22461" y="31735"/>
                  </a:moveTo>
                  <a:cubicBezTo>
                    <a:pt x="22485" y="31735"/>
                    <a:pt x="22493" y="31775"/>
                    <a:pt x="22492" y="31801"/>
                  </a:cubicBezTo>
                  <a:cubicBezTo>
                    <a:pt x="22455" y="31823"/>
                    <a:pt x="22427" y="31856"/>
                    <a:pt x="22410" y="31895"/>
                  </a:cubicBezTo>
                  <a:cubicBezTo>
                    <a:pt x="22411" y="31897"/>
                    <a:pt x="22413" y="31900"/>
                    <a:pt x="22413" y="31901"/>
                  </a:cubicBezTo>
                  <a:cubicBezTo>
                    <a:pt x="22413" y="31901"/>
                    <a:pt x="22411" y="31901"/>
                    <a:pt x="22410" y="31900"/>
                  </a:cubicBezTo>
                  <a:cubicBezTo>
                    <a:pt x="22377" y="31924"/>
                    <a:pt x="22347" y="31953"/>
                    <a:pt x="22309" y="31970"/>
                  </a:cubicBezTo>
                  <a:cubicBezTo>
                    <a:pt x="22300" y="31974"/>
                    <a:pt x="22291" y="31976"/>
                    <a:pt x="22283" y="31976"/>
                  </a:cubicBezTo>
                  <a:cubicBezTo>
                    <a:pt x="22254" y="31976"/>
                    <a:pt x="22232" y="31957"/>
                    <a:pt x="22243" y="31932"/>
                  </a:cubicBezTo>
                  <a:cubicBezTo>
                    <a:pt x="22283" y="31842"/>
                    <a:pt x="22358" y="31771"/>
                    <a:pt x="22451" y="31737"/>
                  </a:cubicBezTo>
                  <a:cubicBezTo>
                    <a:pt x="22454" y="31735"/>
                    <a:pt x="22458" y="31735"/>
                    <a:pt x="22461" y="31735"/>
                  </a:cubicBezTo>
                  <a:close/>
                  <a:moveTo>
                    <a:pt x="14961" y="31699"/>
                  </a:moveTo>
                  <a:cubicBezTo>
                    <a:pt x="14965" y="31699"/>
                    <a:pt x="14970" y="31700"/>
                    <a:pt x="14974" y="31702"/>
                  </a:cubicBezTo>
                  <a:cubicBezTo>
                    <a:pt x="14995" y="31713"/>
                    <a:pt x="15033" y="31724"/>
                    <a:pt x="15035" y="31738"/>
                  </a:cubicBezTo>
                  <a:lnTo>
                    <a:pt x="15035" y="31737"/>
                  </a:lnTo>
                  <a:lnTo>
                    <a:pt x="15035" y="31737"/>
                  </a:lnTo>
                  <a:cubicBezTo>
                    <a:pt x="15044" y="31817"/>
                    <a:pt x="15063" y="31899"/>
                    <a:pt x="15013" y="31985"/>
                  </a:cubicBezTo>
                  <a:cubicBezTo>
                    <a:pt x="14886" y="31913"/>
                    <a:pt x="14931" y="31812"/>
                    <a:pt x="14936" y="31721"/>
                  </a:cubicBezTo>
                  <a:cubicBezTo>
                    <a:pt x="14938" y="31708"/>
                    <a:pt x="14949" y="31699"/>
                    <a:pt x="14961" y="31699"/>
                  </a:cubicBezTo>
                  <a:close/>
                  <a:moveTo>
                    <a:pt x="9673" y="31807"/>
                  </a:moveTo>
                  <a:cubicBezTo>
                    <a:pt x="9677" y="31807"/>
                    <a:pt x="9682" y="31807"/>
                    <a:pt x="9686" y="31807"/>
                  </a:cubicBezTo>
                  <a:cubicBezTo>
                    <a:pt x="9755" y="31809"/>
                    <a:pt x="9773" y="31846"/>
                    <a:pt x="9776" y="31887"/>
                  </a:cubicBezTo>
                  <a:cubicBezTo>
                    <a:pt x="9765" y="31995"/>
                    <a:pt x="9674" y="31985"/>
                    <a:pt x="9598" y="31989"/>
                  </a:cubicBezTo>
                  <a:cubicBezTo>
                    <a:pt x="9596" y="31989"/>
                    <a:pt x="9594" y="31989"/>
                    <a:pt x="9591" y="31989"/>
                  </a:cubicBezTo>
                  <a:cubicBezTo>
                    <a:pt x="9545" y="31989"/>
                    <a:pt x="9520" y="31965"/>
                    <a:pt x="9526" y="31920"/>
                  </a:cubicBezTo>
                  <a:cubicBezTo>
                    <a:pt x="9536" y="31841"/>
                    <a:pt x="9586" y="31807"/>
                    <a:pt x="9673" y="31807"/>
                  </a:cubicBezTo>
                  <a:close/>
                  <a:moveTo>
                    <a:pt x="12691" y="31641"/>
                  </a:moveTo>
                  <a:lnTo>
                    <a:pt x="12691" y="31641"/>
                  </a:lnTo>
                  <a:cubicBezTo>
                    <a:pt x="13064" y="31726"/>
                    <a:pt x="13064" y="31726"/>
                    <a:pt x="13031" y="31991"/>
                  </a:cubicBezTo>
                  <a:cubicBezTo>
                    <a:pt x="12643" y="31916"/>
                    <a:pt x="12606" y="31878"/>
                    <a:pt x="12691" y="31641"/>
                  </a:cubicBezTo>
                  <a:close/>
                  <a:moveTo>
                    <a:pt x="9052" y="31850"/>
                  </a:moveTo>
                  <a:cubicBezTo>
                    <a:pt x="9064" y="31850"/>
                    <a:pt x="9077" y="31852"/>
                    <a:pt x="9088" y="31857"/>
                  </a:cubicBezTo>
                  <a:cubicBezTo>
                    <a:pt x="9121" y="31878"/>
                    <a:pt x="9096" y="31908"/>
                    <a:pt x="9088" y="31935"/>
                  </a:cubicBezTo>
                  <a:lnTo>
                    <a:pt x="8978" y="31995"/>
                  </a:lnTo>
                  <a:cubicBezTo>
                    <a:pt x="8941" y="31939"/>
                    <a:pt x="8960" y="31893"/>
                    <a:pt x="9014" y="31858"/>
                  </a:cubicBezTo>
                  <a:cubicBezTo>
                    <a:pt x="9027" y="31853"/>
                    <a:pt x="9040" y="31850"/>
                    <a:pt x="9052" y="31850"/>
                  </a:cubicBezTo>
                  <a:close/>
                  <a:moveTo>
                    <a:pt x="6757" y="31870"/>
                  </a:moveTo>
                  <a:cubicBezTo>
                    <a:pt x="6804" y="31903"/>
                    <a:pt x="6821" y="31943"/>
                    <a:pt x="6789" y="31988"/>
                  </a:cubicBezTo>
                  <a:lnTo>
                    <a:pt x="6787" y="31989"/>
                  </a:lnTo>
                  <a:cubicBezTo>
                    <a:pt x="6778" y="31997"/>
                    <a:pt x="6765" y="32002"/>
                    <a:pt x="6752" y="32002"/>
                  </a:cubicBezTo>
                  <a:cubicBezTo>
                    <a:pt x="6751" y="32002"/>
                    <a:pt x="6750" y="32002"/>
                    <a:pt x="6748" y="32002"/>
                  </a:cubicBezTo>
                  <a:cubicBezTo>
                    <a:pt x="6696" y="31958"/>
                    <a:pt x="6700" y="31912"/>
                    <a:pt x="6757" y="31870"/>
                  </a:cubicBezTo>
                  <a:close/>
                  <a:moveTo>
                    <a:pt x="14092" y="31763"/>
                  </a:moveTo>
                  <a:cubicBezTo>
                    <a:pt x="14265" y="31818"/>
                    <a:pt x="14265" y="31818"/>
                    <a:pt x="14254" y="32019"/>
                  </a:cubicBezTo>
                  <a:cubicBezTo>
                    <a:pt x="14075" y="31966"/>
                    <a:pt x="14075" y="31966"/>
                    <a:pt x="14092" y="31764"/>
                  </a:cubicBezTo>
                  <a:lnTo>
                    <a:pt x="14092" y="31763"/>
                  </a:lnTo>
                  <a:close/>
                  <a:moveTo>
                    <a:pt x="9250" y="31933"/>
                  </a:moveTo>
                  <a:cubicBezTo>
                    <a:pt x="9256" y="31933"/>
                    <a:pt x="9261" y="31934"/>
                    <a:pt x="9268" y="31935"/>
                  </a:cubicBezTo>
                  <a:cubicBezTo>
                    <a:pt x="9282" y="31939"/>
                    <a:pt x="9295" y="31975"/>
                    <a:pt x="9291" y="31993"/>
                  </a:cubicBezTo>
                  <a:cubicBezTo>
                    <a:pt x="9284" y="32023"/>
                    <a:pt x="9266" y="32040"/>
                    <a:pt x="9240" y="32040"/>
                  </a:cubicBezTo>
                  <a:cubicBezTo>
                    <a:pt x="9228" y="32040"/>
                    <a:pt x="9213" y="32036"/>
                    <a:pt x="9196" y="32027"/>
                  </a:cubicBezTo>
                  <a:cubicBezTo>
                    <a:pt x="9195" y="32013"/>
                    <a:pt x="9193" y="31997"/>
                    <a:pt x="9193" y="31982"/>
                  </a:cubicBezTo>
                  <a:lnTo>
                    <a:pt x="9193" y="31981"/>
                  </a:lnTo>
                  <a:cubicBezTo>
                    <a:pt x="9204" y="31956"/>
                    <a:pt x="9222" y="31933"/>
                    <a:pt x="9250" y="31933"/>
                  </a:cubicBezTo>
                  <a:close/>
                  <a:moveTo>
                    <a:pt x="12203" y="31883"/>
                  </a:moveTo>
                  <a:cubicBezTo>
                    <a:pt x="12207" y="31883"/>
                    <a:pt x="12211" y="31883"/>
                    <a:pt x="12215" y="31884"/>
                  </a:cubicBezTo>
                  <a:cubicBezTo>
                    <a:pt x="12296" y="31895"/>
                    <a:pt x="12368" y="31918"/>
                    <a:pt x="12368" y="32006"/>
                  </a:cubicBezTo>
                  <a:cubicBezTo>
                    <a:pt x="12359" y="32029"/>
                    <a:pt x="12358" y="32062"/>
                    <a:pt x="12327" y="32062"/>
                  </a:cubicBezTo>
                  <a:cubicBezTo>
                    <a:pt x="12322" y="32062"/>
                    <a:pt x="12316" y="32061"/>
                    <a:pt x="12309" y="32059"/>
                  </a:cubicBezTo>
                  <a:cubicBezTo>
                    <a:pt x="12237" y="32039"/>
                    <a:pt x="12149" y="32029"/>
                    <a:pt x="12152" y="31938"/>
                  </a:cubicBezTo>
                  <a:cubicBezTo>
                    <a:pt x="12150" y="31908"/>
                    <a:pt x="12174" y="31883"/>
                    <a:pt x="12203" y="31883"/>
                  </a:cubicBezTo>
                  <a:close/>
                  <a:moveTo>
                    <a:pt x="16298" y="29079"/>
                  </a:moveTo>
                  <a:cubicBezTo>
                    <a:pt x="16340" y="29142"/>
                    <a:pt x="16326" y="29212"/>
                    <a:pt x="16340" y="29277"/>
                  </a:cubicBezTo>
                  <a:cubicBezTo>
                    <a:pt x="16354" y="29463"/>
                    <a:pt x="16369" y="29647"/>
                    <a:pt x="16383" y="29832"/>
                  </a:cubicBezTo>
                  <a:cubicBezTo>
                    <a:pt x="16353" y="30065"/>
                    <a:pt x="16384" y="30295"/>
                    <a:pt x="16448" y="30521"/>
                  </a:cubicBezTo>
                  <a:cubicBezTo>
                    <a:pt x="16522" y="30862"/>
                    <a:pt x="16587" y="31203"/>
                    <a:pt x="16585" y="31550"/>
                  </a:cubicBezTo>
                  <a:cubicBezTo>
                    <a:pt x="16483" y="31523"/>
                    <a:pt x="16502" y="31443"/>
                    <a:pt x="16489" y="31379"/>
                  </a:cubicBezTo>
                  <a:cubicBezTo>
                    <a:pt x="16459" y="31238"/>
                    <a:pt x="16451" y="31089"/>
                    <a:pt x="16367" y="30962"/>
                  </a:cubicBezTo>
                  <a:cubicBezTo>
                    <a:pt x="16250" y="30783"/>
                    <a:pt x="16203" y="30594"/>
                    <a:pt x="16196" y="30395"/>
                  </a:cubicBezTo>
                  <a:cubicBezTo>
                    <a:pt x="16189" y="30213"/>
                    <a:pt x="16189" y="30031"/>
                    <a:pt x="16177" y="29849"/>
                  </a:cubicBezTo>
                  <a:cubicBezTo>
                    <a:pt x="16171" y="29771"/>
                    <a:pt x="16214" y="29680"/>
                    <a:pt x="16120" y="29616"/>
                  </a:cubicBezTo>
                  <a:cubicBezTo>
                    <a:pt x="16109" y="29819"/>
                    <a:pt x="16096" y="30024"/>
                    <a:pt x="16090" y="30227"/>
                  </a:cubicBezTo>
                  <a:cubicBezTo>
                    <a:pt x="16083" y="30423"/>
                    <a:pt x="16062" y="30628"/>
                    <a:pt x="16163" y="30808"/>
                  </a:cubicBezTo>
                  <a:cubicBezTo>
                    <a:pt x="16320" y="31085"/>
                    <a:pt x="16373" y="31383"/>
                    <a:pt x="16445" y="31677"/>
                  </a:cubicBezTo>
                  <a:cubicBezTo>
                    <a:pt x="16437" y="31807"/>
                    <a:pt x="16432" y="31935"/>
                    <a:pt x="16426" y="32064"/>
                  </a:cubicBezTo>
                  <a:lnTo>
                    <a:pt x="16426" y="32063"/>
                  </a:lnTo>
                  <a:lnTo>
                    <a:pt x="16341" y="32056"/>
                  </a:lnTo>
                  <a:cubicBezTo>
                    <a:pt x="16333" y="32001"/>
                    <a:pt x="16323" y="31947"/>
                    <a:pt x="16315" y="31893"/>
                  </a:cubicBezTo>
                  <a:lnTo>
                    <a:pt x="16315" y="31893"/>
                  </a:lnTo>
                  <a:lnTo>
                    <a:pt x="16315" y="31893"/>
                  </a:lnTo>
                  <a:cubicBezTo>
                    <a:pt x="16303" y="31778"/>
                    <a:pt x="16245" y="31675"/>
                    <a:pt x="16194" y="31569"/>
                  </a:cubicBezTo>
                  <a:cubicBezTo>
                    <a:pt x="15868" y="30896"/>
                    <a:pt x="15829" y="30210"/>
                    <a:pt x="16068" y="29511"/>
                  </a:cubicBezTo>
                  <a:cubicBezTo>
                    <a:pt x="16055" y="29426"/>
                    <a:pt x="16124" y="29359"/>
                    <a:pt x="16158" y="29282"/>
                  </a:cubicBezTo>
                  <a:cubicBezTo>
                    <a:pt x="16166" y="29359"/>
                    <a:pt x="16175" y="29437"/>
                    <a:pt x="16184" y="29514"/>
                  </a:cubicBezTo>
                  <a:cubicBezTo>
                    <a:pt x="16207" y="29364"/>
                    <a:pt x="16214" y="29215"/>
                    <a:pt x="16298" y="29079"/>
                  </a:cubicBezTo>
                  <a:close/>
                  <a:moveTo>
                    <a:pt x="7276" y="31979"/>
                  </a:moveTo>
                  <a:cubicBezTo>
                    <a:pt x="7295" y="31979"/>
                    <a:pt x="7305" y="31992"/>
                    <a:pt x="7314" y="32008"/>
                  </a:cubicBezTo>
                  <a:cubicBezTo>
                    <a:pt x="7308" y="32039"/>
                    <a:pt x="7281" y="32061"/>
                    <a:pt x="7249" y="32063"/>
                  </a:cubicBezTo>
                  <a:lnTo>
                    <a:pt x="7247" y="32064"/>
                  </a:lnTo>
                  <a:cubicBezTo>
                    <a:pt x="7245" y="32064"/>
                    <a:pt x="7243" y="32064"/>
                    <a:pt x="7241" y="32064"/>
                  </a:cubicBezTo>
                  <a:cubicBezTo>
                    <a:pt x="7218" y="32064"/>
                    <a:pt x="7203" y="32049"/>
                    <a:pt x="7207" y="32023"/>
                  </a:cubicBezTo>
                  <a:cubicBezTo>
                    <a:pt x="7212" y="31996"/>
                    <a:pt x="7235" y="31990"/>
                    <a:pt x="7258" y="31982"/>
                  </a:cubicBezTo>
                  <a:cubicBezTo>
                    <a:pt x="7265" y="31980"/>
                    <a:pt x="7271" y="31979"/>
                    <a:pt x="7276" y="31979"/>
                  </a:cubicBezTo>
                  <a:close/>
                  <a:moveTo>
                    <a:pt x="7984" y="31924"/>
                  </a:moveTo>
                  <a:cubicBezTo>
                    <a:pt x="8011" y="31924"/>
                    <a:pt x="8021" y="31944"/>
                    <a:pt x="8019" y="31972"/>
                  </a:cubicBezTo>
                  <a:cubicBezTo>
                    <a:pt x="8015" y="32037"/>
                    <a:pt x="7952" y="32048"/>
                    <a:pt x="7918" y="32067"/>
                  </a:cubicBezTo>
                  <a:cubicBezTo>
                    <a:pt x="7912" y="32068"/>
                    <a:pt x="7907" y="32068"/>
                    <a:pt x="7902" y="32068"/>
                  </a:cubicBezTo>
                  <a:cubicBezTo>
                    <a:pt x="7863" y="32068"/>
                    <a:pt x="7854" y="32049"/>
                    <a:pt x="7852" y="32032"/>
                  </a:cubicBezTo>
                  <a:cubicBezTo>
                    <a:pt x="7851" y="31968"/>
                    <a:pt x="7905" y="31944"/>
                    <a:pt x="7965" y="31927"/>
                  </a:cubicBezTo>
                  <a:lnTo>
                    <a:pt x="7962" y="31927"/>
                  </a:lnTo>
                  <a:cubicBezTo>
                    <a:pt x="7970" y="31925"/>
                    <a:pt x="7977" y="31924"/>
                    <a:pt x="7984" y="31924"/>
                  </a:cubicBezTo>
                  <a:close/>
                  <a:moveTo>
                    <a:pt x="6563" y="31937"/>
                  </a:moveTo>
                  <a:cubicBezTo>
                    <a:pt x="6609" y="31937"/>
                    <a:pt x="6614" y="31967"/>
                    <a:pt x="6621" y="31990"/>
                  </a:cubicBezTo>
                  <a:lnTo>
                    <a:pt x="6619" y="31991"/>
                  </a:lnTo>
                  <a:cubicBezTo>
                    <a:pt x="6628" y="32060"/>
                    <a:pt x="6588" y="32095"/>
                    <a:pt x="6518" y="32103"/>
                  </a:cubicBezTo>
                  <a:cubicBezTo>
                    <a:pt x="6514" y="32103"/>
                    <a:pt x="6511" y="32104"/>
                    <a:pt x="6508" y="32104"/>
                  </a:cubicBezTo>
                  <a:cubicBezTo>
                    <a:pt x="6465" y="32104"/>
                    <a:pt x="6466" y="32068"/>
                    <a:pt x="6463" y="32044"/>
                  </a:cubicBezTo>
                  <a:cubicBezTo>
                    <a:pt x="6456" y="31984"/>
                    <a:pt x="6476" y="31938"/>
                    <a:pt x="6558" y="31937"/>
                  </a:cubicBezTo>
                  <a:cubicBezTo>
                    <a:pt x="6560" y="31937"/>
                    <a:pt x="6562" y="31937"/>
                    <a:pt x="6563" y="31937"/>
                  </a:cubicBezTo>
                  <a:close/>
                  <a:moveTo>
                    <a:pt x="12500" y="32002"/>
                  </a:moveTo>
                  <a:cubicBezTo>
                    <a:pt x="12507" y="32002"/>
                    <a:pt x="12515" y="32003"/>
                    <a:pt x="12525" y="32008"/>
                  </a:cubicBezTo>
                  <a:cubicBezTo>
                    <a:pt x="12555" y="32021"/>
                    <a:pt x="12571" y="32054"/>
                    <a:pt x="12562" y="32086"/>
                  </a:cubicBezTo>
                  <a:cubicBezTo>
                    <a:pt x="12553" y="32104"/>
                    <a:pt x="12540" y="32121"/>
                    <a:pt x="12516" y="32121"/>
                  </a:cubicBezTo>
                  <a:cubicBezTo>
                    <a:pt x="12513" y="32121"/>
                    <a:pt x="12509" y="32120"/>
                    <a:pt x="12505" y="32120"/>
                  </a:cubicBezTo>
                  <a:lnTo>
                    <a:pt x="12506" y="32120"/>
                  </a:lnTo>
                  <a:cubicBezTo>
                    <a:pt x="12461" y="32111"/>
                    <a:pt x="12463" y="32079"/>
                    <a:pt x="12466" y="32050"/>
                  </a:cubicBezTo>
                  <a:cubicBezTo>
                    <a:pt x="12467" y="32026"/>
                    <a:pt x="12476" y="32002"/>
                    <a:pt x="12500" y="32002"/>
                  </a:cubicBezTo>
                  <a:close/>
                  <a:moveTo>
                    <a:pt x="8823" y="31880"/>
                  </a:moveTo>
                  <a:cubicBezTo>
                    <a:pt x="8854" y="31962"/>
                    <a:pt x="8872" y="32045"/>
                    <a:pt x="8823" y="32128"/>
                  </a:cubicBezTo>
                  <a:cubicBezTo>
                    <a:pt x="8706" y="32109"/>
                    <a:pt x="8775" y="32029"/>
                    <a:pt x="8756" y="31979"/>
                  </a:cubicBezTo>
                  <a:lnTo>
                    <a:pt x="8755" y="31978"/>
                  </a:lnTo>
                  <a:lnTo>
                    <a:pt x="8755" y="31978"/>
                  </a:lnTo>
                  <a:cubicBezTo>
                    <a:pt x="8760" y="31951"/>
                    <a:pt x="8765" y="31924"/>
                    <a:pt x="8771" y="31897"/>
                  </a:cubicBezTo>
                  <a:lnTo>
                    <a:pt x="8823" y="31880"/>
                  </a:lnTo>
                  <a:close/>
                  <a:moveTo>
                    <a:pt x="14409" y="31890"/>
                  </a:moveTo>
                  <a:cubicBezTo>
                    <a:pt x="14587" y="31932"/>
                    <a:pt x="14588" y="31932"/>
                    <a:pt x="14592" y="32136"/>
                  </a:cubicBezTo>
                  <a:lnTo>
                    <a:pt x="14592" y="32136"/>
                  </a:lnTo>
                  <a:cubicBezTo>
                    <a:pt x="14393" y="32101"/>
                    <a:pt x="14393" y="32101"/>
                    <a:pt x="14409" y="31890"/>
                  </a:cubicBezTo>
                  <a:close/>
                  <a:moveTo>
                    <a:pt x="6327" y="32007"/>
                  </a:moveTo>
                  <a:cubicBezTo>
                    <a:pt x="6365" y="32034"/>
                    <a:pt x="6369" y="32071"/>
                    <a:pt x="6364" y="32108"/>
                  </a:cubicBezTo>
                  <a:cubicBezTo>
                    <a:pt x="6362" y="32128"/>
                    <a:pt x="6345" y="32159"/>
                    <a:pt x="6330" y="32161"/>
                  </a:cubicBezTo>
                  <a:cubicBezTo>
                    <a:pt x="6326" y="32162"/>
                    <a:pt x="6322" y="32162"/>
                    <a:pt x="6318" y="32162"/>
                  </a:cubicBezTo>
                  <a:cubicBezTo>
                    <a:pt x="6282" y="32162"/>
                    <a:pt x="6280" y="32130"/>
                    <a:pt x="6281" y="32104"/>
                  </a:cubicBezTo>
                  <a:cubicBezTo>
                    <a:pt x="6284" y="32067"/>
                    <a:pt x="6287" y="32031"/>
                    <a:pt x="6327" y="32007"/>
                  </a:cubicBezTo>
                  <a:close/>
                  <a:moveTo>
                    <a:pt x="7019" y="32080"/>
                  </a:moveTo>
                  <a:cubicBezTo>
                    <a:pt x="7042" y="32080"/>
                    <a:pt x="7064" y="32095"/>
                    <a:pt x="7050" y="32123"/>
                  </a:cubicBezTo>
                  <a:lnTo>
                    <a:pt x="7048" y="32124"/>
                  </a:lnTo>
                  <a:cubicBezTo>
                    <a:pt x="7038" y="32150"/>
                    <a:pt x="7013" y="32167"/>
                    <a:pt x="6986" y="32167"/>
                  </a:cubicBezTo>
                  <a:cubicBezTo>
                    <a:pt x="6981" y="32167"/>
                    <a:pt x="6975" y="32166"/>
                    <a:pt x="6970" y="32165"/>
                  </a:cubicBezTo>
                  <a:cubicBezTo>
                    <a:pt x="6945" y="32163"/>
                    <a:pt x="6934" y="32132"/>
                    <a:pt x="6952" y="32114"/>
                  </a:cubicBezTo>
                  <a:cubicBezTo>
                    <a:pt x="6967" y="32095"/>
                    <a:pt x="6990" y="32084"/>
                    <a:pt x="7014" y="32080"/>
                  </a:cubicBezTo>
                  <a:cubicBezTo>
                    <a:pt x="7015" y="32080"/>
                    <a:pt x="7017" y="32080"/>
                    <a:pt x="7019" y="32080"/>
                  </a:cubicBezTo>
                  <a:close/>
                  <a:moveTo>
                    <a:pt x="7978" y="32183"/>
                  </a:moveTo>
                  <a:cubicBezTo>
                    <a:pt x="7981" y="32187"/>
                    <a:pt x="7984" y="32194"/>
                    <a:pt x="7987" y="32201"/>
                  </a:cubicBezTo>
                  <a:lnTo>
                    <a:pt x="7987" y="32201"/>
                  </a:lnTo>
                  <a:cubicBezTo>
                    <a:pt x="7984" y="32195"/>
                    <a:pt x="7981" y="32189"/>
                    <a:pt x="7978" y="32183"/>
                  </a:cubicBezTo>
                  <a:close/>
                  <a:moveTo>
                    <a:pt x="7356" y="32231"/>
                  </a:moveTo>
                  <a:cubicBezTo>
                    <a:pt x="7357" y="32234"/>
                    <a:pt x="7358" y="32236"/>
                    <a:pt x="7358" y="32239"/>
                  </a:cubicBezTo>
                  <a:lnTo>
                    <a:pt x="7356" y="32240"/>
                  </a:lnTo>
                  <a:cubicBezTo>
                    <a:pt x="7356" y="32236"/>
                    <a:pt x="7357" y="32234"/>
                    <a:pt x="7356" y="32231"/>
                  </a:cubicBezTo>
                  <a:close/>
                  <a:moveTo>
                    <a:pt x="6809" y="32156"/>
                  </a:moveTo>
                  <a:cubicBezTo>
                    <a:pt x="6828" y="32156"/>
                    <a:pt x="6845" y="32175"/>
                    <a:pt x="6840" y="32196"/>
                  </a:cubicBezTo>
                  <a:lnTo>
                    <a:pt x="6838" y="32197"/>
                  </a:lnTo>
                  <a:cubicBezTo>
                    <a:pt x="6832" y="32228"/>
                    <a:pt x="6809" y="32244"/>
                    <a:pt x="6779" y="32244"/>
                  </a:cubicBezTo>
                  <a:cubicBezTo>
                    <a:pt x="6775" y="32244"/>
                    <a:pt x="6771" y="32244"/>
                    <a:pt x="6766" y="32243"/>
                  </a:cubicBezTo>
                  <a:cubicBezTo>
                    <a:pt x="6744" y="32240"/>
                    <a:pt x="6725" y="32212"/>
                    <a:pt x="6739" y="32192"/>
                  </a:cubicBezTo>
                  <a:cubicBezTo>
                    <a:pt x="6753" y="32174"/>
                    <a:pt x="6775" y="32161"/>
                    <a:pt x="6797" y="32158"/>
                  </a:cubicBezTo>
                  <a:cubicBezTo>
                    <a:pt x="6801" y="32156"/>
                    <a:pt x="6805" y="32156"/>
                    <a:pt x="6809" y="32156"/>
                  </a:cubicBezTo>
                  <a:close/>
                  <a:moveTo>
                    <a:pt x="11092" y="32014"/>
                  </a:moveTo>
                  <a:cubicBezTo>
                    <a:pt x="11113" y="32032"/>
                    <a:pt x="11134" y="32042"/>
                    <a:pt x="11133" y="32052"/>
                  </a:cubicBezTo>
                  <a:cubicBezTo>
                    <a:pt x="11126" y="32120"/>
                    <a:pt x="11183" y="32202"/>
                    <a:pt x="11081" y="32249"/>
                  </a:cubicBezTo>
                  <a:lnTo>
                    <a:pt x="11079" y="32249"/>
                  </a:lnTo>
                  <a:cubicBezTo>
                    <a:pt x="11078" y="32249"/>
                    <a:pt x="11077" y="32249"/>
                    <a:pt x="11076" y="32249"/>
                  </a:cubicBezTo>
                  <a:cubicBezTo>
                    <a:pt x="11062" y="32249"/>
                    <a:pt x="11048" y="32243"/>
                    <a:pt x="11039" y="32231"/>
                  </a:cubicBezTo>
                  <a:cubicBezTo>
                    <a:pt x="11007" y="32152"/>
                    <a:pt x="11006" y="32076"/>
                    <a:pt x="11092" y="32014"/>
                  </a:cubicBezTo>
                  <a:close/>
                  <a:moveTo>
                    <a:pt x="11445" y="31991"/>
                  </a:moveTo>
                  <a:cubicBezTo>
                    <a:pt x="11456" y="31991"/>
                    <a:pt x="11469" y="31992"/>
                    <a:pt x="11482" y="31994"/>
                  </a:cubicBezTo>
                  <a:cubicBezTo>
                    <a:pt x="11517" y="32079"/>
                    <a:pt x="11512" y="32165"/>
                    <a:pt x="11491" y="32251"/>
                  </a:cubicBezTo>
                  <a:cubicBezTo>
                    <a:pt x="11471" y="32253"/>
                    <a:pt x="11453" y="32255"/>
                    <a:pt x="11436" y="32255"/>
                  </a:cubicBezTo>
                  <a:cubicBezTo>
                    <a:pt x="11368" y="32255"/>
                    <a:pt x="11326" y="32229"/>
                    <a:pt x="11329" y="32141"/>
                  </a:cubicBezTo>
                  <a:lnTo>
                    <a:pt x="11329" y="32140"/>
                  </a:lnTo>
                  <a:cubicBezTo>
                    <a:pt x="11332" y="32055"/>
                    <a:pt x="11343" y="31991"/>
                    <a:pt x="11445" y="31991"/>
                  </a:cubicBezTo>
                  <a:close/>
                  <a:moveTo>
                    <a:pt x="14716" y="31997"/>
                  </a:moveTo>
                  <a:lnTo>
                    <a:pt x="14716" y="31997"/>
                  </a:lnTo>
                  <a:cubicBezTo>
                    <a:pt x="14828" y="32080"/>
                    <a:pt x="14829" y="32080"/>
                    <a:pt x="14809" y="32261"/>
                  </a:cubicBezTo>
                  <a:lnTo>
                    <a:pt x="14809" y="32261"/>
                  </a:lnTo>
                  <a:cubicBezTo>
                    <a:pt x="14679" y="32181"/>
                    <a:pt x="14716" y="32092"/>
                    <a:pt x="14716" y="31997"/>
                  </a:cubicBezTo>
                  <a:close/>
                  <a:moveTo>
                    <a:pt x="10862" y="32017"/>
                  </a:moveTo>
                  <a:cubicBezTo>
                    <a:pt x="10865" y="32017"/>
                    <a:pt x="10867" y="32017"/>
                    <a:pt x="10870" y="32017"/>
                  </a:cubicBezTo>
                  <a:cubicBezTo>
                    <a:pt x="10983" y="32019"/>
                    <a:pt x="10961" y="32086"/>
                    <a:pt x="10964" y="32144"/>
                  </a:cubicBezTo>
                  <a:cubicBezTo>
                    <a:pt x="10961" y="32247"/>
                    <a:pt x="10918" y="32278"/>
                    <a:pt x="10791" y="32278"/>
                  </a:cubicBezTo>
                  <a:cubicBezTo>
                    <a:pt x="10788" y="32278"/>
                    <a:pt x="10786" y="32278"/>
                    <a:pt x="10783" y="32278"/>
                  </a:cubicBezTo>
                  <a:cubicBezTo>
                    <a:pt x="10710" y="32277"/>
                    <a:pt x="10698" y="32245"/>
                    <a:pt x="10699" y="32193"/>
                  </a:cubicBezTo>
                  <a:cubicBezTo>
                    <a:pt x="10701" y="32067"/>
                    <a:pt x="10748" y="32017"/>
                    <a:pt x="10862" y="32017"/>
                  </a:cubicBezTo>
                  <a:close/>
                  <a:moveTo>
                    <a:pt x="10450" y="32038"/>
                  </a:moveTo>
                  <a:cubicBezTo>
                    <a:pt x="10515" y="32038"/>
                    <a:pt x="10527" y="32078"/>
                    <a:pt x="10535" y="32124"/>
                  </a:cubicBezTo>
                  <a:cubicBezTo>
                    <a:pt x="10556" y="32250"/>
                    <a:pt x="10538" y="32286"/>
                    <a:pt x="10405" y="32286"/>
                  </a:cubicBezTo>
                  <a:cubicBezTo>
                    <a:pt x="10380" y="32286"/>
                    <a:pt x="10350" y="32285"/>
                    <a:pt x="10315" y="32283"/>
                  </a:cubicBezTo>
                  <a:lnTo>
                    <a:pt x="10315" y="32281"/>
                  </a:lnTo>
                  <a:cubicBezTo>
                    <a:pt x="10296" y="32222"/>
                    <a:pt x="10315" y="32164"/>
                    <a:pt x="10327" y="32107"/>
                  </a:cubicBezTo>
                  <a:cubicBezTo>
                    <a:pt x="10338" y="32052"/>
                    <a:pt x="10389" y="32039"/>
                    <a:pt x="10445" y="32038"/>
                  </a:cubicBezTo>
                  <a:cubicBezTo>
                    <a:pt x="10446" y="32038"/>
                    <a:pt x="10448" y="32038"/>
                    <a:pt x="10450" y="32038"/>
                  </a:cubicBezTo>
                  <a:close/>
                  <a:moveTo>
                    <a:pt x="11666" y="32002"/>
                  </a:moveTo>
                  <a:cubicBezTo>
                    <a:pt x="11680" y="32002"/>
                    <a:pt x="11696" y="32011"/>
                    <a:pt x="11712" y="32037"/>
                  </a:cubicBezTo>
                  <a:cubicBezTo>
                    <a:pt x="11945" y="32070"/>
                    <a:pt x="11945" y="32070"/>
                    <a:pt x="11908" y="32291"/>
                  </a:cubicBezTo>
                  <a:lnTo>
                    <a:pt x="11908" y="32290"/>
                  </a:lnTo>
                  <a:cubicBezTo>
                    <a:pt x="11900" y="32291"/>
                    <a:pt x="11892" y="32292"/>
                    <a:pt x="11884" y="32292"/>
                  </a:cubicBezTo>
                  <a:cubicBezTo>
                    <a:pt x="11821" y="32292"/>
                    <a:pt x="11773" y="32250"/>
                    <a:pt x="11713" y="32242"/>
                  </a:cubicBezTo>
                  <a:cubicBezTo>
                    <a:pt x="11696" y="32254"/>
                    <a:pt x="11677" y="32258"/>
                    <a:pt x="11659" y="32258"/>
                  </a:cubicBezTo>
                  <a:cubicBezTo>
                    <a:pt x="11644" y="32258"/>
                    <a:pt x="11628" y="32256"/>
                    <a:pt x="11613" y="32253"/>
                  </a:cubicBezTo>
                  <a:lnTo>
                    <a:pt x="11597" y="32115"/>
                  </a:lnTo>
                  <a:cubicBezTo>
                    <a:pt x="11595" y="32086"/>
                    <a:pt x="11622" y="32046"/>
                    <a:pt x="11556" y="32046"/>
                  </a:cubicBezTo>
                  <a:lnTo>
                    <a:pt x="11569" y="32042"/>
                  </a:lnTo>
                  <a:cubicBezTo>
                    <a:pt x="11570" y="32043"/>
                    <a:pt x="11572" y="32043"/>
                    <a:pt x="11573" y="32043"/>
                  </a:cubicBezTo>
                  <a:cubicBezTo>
                    <a:pt x="11604" y="32043"/>
                    <a:pt x="11634" y="32002"/>
                    <a:pt x="11666" y="32002"/>
                  </a:cubicBezTo>
                  <a:close/>
                  <a:moveTo>
                    <a:pt x="13166" y="31777"/>
                  </a:moveTo>
                  <a:lnTo>
                    <a:pt x="13167" y="31780"/>
                  </a:lnTo>
                  <a:cubicBezTo>
                    <a:pt x="13293" y="31863"/>
                    <a:pt x="13476" y="31832"/>
                    <a:pt x="13496" y="32000"/>
                  </a:cubicBezTo>
                  <a:cubicBezTo>
                    <a:pt x="13499" y="32022"/>
                    <a:pt x="13509" y="32030"/>
                    <a:pt x="13525" y="32030"/>
                  </a:cubicBezTo>
                  <a:cubicBezTo>
                    <a:pt x="13536" y="32030"/>
                    <a:pt x="13550" y="32027"/>
                    <a:pt x="13568" y="32022"/>
                  </a:cubicBezTo>
                  <a:cubicBezTo>
                    <a:pt x="13628" y="32008"/>
                    <a:pt x="13669" y="31999"/>
                    <a:pt x="13699" y="31999"/>
                  </a:cubicBezTo>
                  <a:cubicBezTo>
                    <a:pt x="13759" y="31999"/>
                    <a:pt x="13771" y="32034"/>
                    <a:pt x="13789" y="32127"/>
                  </a:cubicBezTo>
                  <a:cubicBezTo>
                    <a:pt x="13798" y="32178"/>
                    <a:pt x="13810" y="32231"/>
                    <a:pt x="13786" y="32285"/>
                  </a:cubicBezTo>
                  <a:cubicBezTo>
                    <a:pt x="13770" y="32290"/>
                    <a:pt x="13753" y="32293"/>
                    <a:pt x="13736" y="32293"/>
                  </a:cubicBezTo>
                  <a:cubicBezTo>
                    <a:pt x="13694" y="32293"/>
                    <a:pt x="13652" y="32276"/>
                    <a:pt x="13621" y="32245"/>
                  </a:cubicBezTo>
                  <a:cubicBezTo>
                    <a:pt x="13566" y="32185"/>
                    <a:pt x="13500" y="32189"/>
                    <a:pt x="13430" y="32167"/>
                  </a:cubicBezTo>
                  <a:cubicBezTo>
                    <a:pt x="13150" y="32080"/>
                    <a:pt x="13094" y="32089"/>
                    <a:pt x="13166" y="31777"/>
                  </a:cubicBezTo>
                  <a:close/>
                  <a:moveTo>
                    <a:pt x="12675" y="32058"/>
                  </a:moveTo>
                  <a:cubicBezTo>
                    <a:pt x="12695" y="32058"/>
                    <a:pt x="12716" y="32066"/>
                    <a:pt x="12734" y="32072"/>
                  </a:cubicBezTo>
                  <a:cubicBezTo>
                    <a:pt x="12826" y="32104"/>
                    <a:pt x="12916" y="32138"/>
                    <a:pt x="13002" y="32177"/>
                  </a:cubicBezTo>
                  <a:cubicBezTo>
                    <a:pt x="13068" y="32208"/>
                    <a:pt x="13072" y="32258"/>
                    <a:pt x="13040" y="32321"/>
                  </a:cubicBezTo>
                  <a:lnTo>
                    <a:pt x="13040" y="32319"/>
                  </a:lnTo>
                  <a:cubicBezTo>
                    <a:pt x="12902" y="32298"/>
                    <a:pt x="12787" y="32241"/>
                    <a:pt x="12668" y="32193"/>
                  </a:cubicBezTo>
                  <a:cubicBezTo>
                    <a:pt x="12624" y="32177"/>
                    <a:pt x="12613" y="32134"/>
                    <a:pt x="12627" y="32095"/>
                  </a:cubicBezTo>
                  <a:cubicBezTo>
                    <a:pt x="12637" y="32066"/>
                    <a:pt x="12655" y="32058"/>
                    <a:pt x="12675" y="32058"/>
                  </a:cubicBezTo>
                  <a:close/>
                  <a:moveTo>
                    <a:pt x="6600" y="32211"/>
                  </a:moveTo>
                  <a:cubicBezTo>
                    <a:pt x="6629" y="32211"/>
                    <a:pt x="6653" y="32223"/>
                    <a:pt x="6653" y="32253"/>
                  </a:cubicBezTo>
                  <a:lnTo>
                    <a:pt x="6651" y="32254"/>
                  </a:lnTo>
                  <a:cubicBezTo>
                    <a:pt x="6652" y="32316"/>
                    <a:pt x="6583" y="32314"/>
                    <a:pt x="6540" y="32334"/>
                  </a:cubicBezTo>
                  <a:cubicBezTo>
                    <a:pt x="6511" y="32334"/>
                    <a:pt x="6482" y="32324"/>
                    <a:pt x="6479" y="32302"/>
                  </a:cubicBezTo>
                  <a:cubicBezTo>
                    <a:pt x="6471" y="32243"/>
                    <a:pt x="6524" y="32224"/>
                    <a:pt x="6575" y="32214"/>
                  </a:cubicBezTo>
                  <a:cubicBezTo>
                    <a:pt x="6583" y="32212"/>
                    <a:pt x="6592" y="32211"/>
                    <a:pt x="6600" y="32211"/>
                  </a:cubicBezTo>
                  <a:close/>
                  <a:moveTo>
                    <a:pt x="10034" y="32063"/>
                  </a:moveTo>
                  <a:cubicBezTo>
                    <a:pt x="10041" y="32063"/>
                    <a:pt x="10048" y="32063"/>
                    <a:pt x="10056" y="32064"/>
                  </a:cubicBezTo>
                  <a:cubicBezTo>
                    <a:pt x="10063" y="32064"/>
                    <a:pt x="10070" y="32065"/>
                    <a:pt x="10077" y="32065"/>
                  </a:cubicBezTo>
                  <a:cubicBezTo>
                    <a:pt x="10090" y="32065"/>
                    <a:pt x="10103" y="32064"/>
                    <a:pt x="10115" y="32064"/>
                  </a:cubicBezTo>
                  <a:cubicBezTo>
                    <a:pt x="10162" y="32064"/>
                    <a:pt x="10204" y="32071"/>
                    <a:pt x="10204" y="32142"/>
                  </a:cubicBezTo>
                  <a:cubicBezTo>
                    <a:pt x="10207" y="32272"/>
                    <a:pt x="10152" y="32327"/>
                    <a:pt x="10013" y="32334"/>
                  </a:cubicBezTo>
                  <a:cubicBezTo>
                    <a:pt x="10009" y="32334"/>
                    <a:pt x="10004" y="32334"/>
                    <a:pt x="10000" y="32334"/>
                  </a:cubicBezTo>
                  <a:cubicBezTo>
                    <a:pt x="9908" y="32334"/>
                    <a:pt x="9897" y="32284"/>
                    <a:pt x="9901" y="32209"/>
                  </a:cubicBezTo>
                  <a:cubicBezTo>
                    <a:pt x="9890" y="32127"/>
                    <a:pt x="9916" y="32063"/>
                    <a:pt x="10034" y="32063"/>
                  </a:cubicBezTo>
                  <a:close/>
                  <a:moveTo>
                    <a:pt x="14979" y="32121"/>
                  </a:moveTo>
                  <a:cubicBezTo>
                    <a:pt x="15082" y="32179"/>
                    <a:pt x="15083" y="32258"/>
                    <a:pt x="15070" y="32355"/>
                  </a:cubicBezTo>
                  <a:lnTo>
                    <a:pt x="15070" y="32354"/>
                  </a:lnTo>
                  <a:cubicBezTo>
                    <a:pt x="14912" y="32298"/>
                    <a:pt x="14985" y="32198"/>
                    <a:pt x="14979" y="32121"/>
                  </a:cubicBezTo>
                  <a:close/>
                  <a:moveTo>
                    <a:pt x="9670" y="32088"/>
                  </a:moveTo>
                  <a:cubicBezTo>
                    <a:pt x="9708" y="32088"/>
                    <a:pt x="9741" y="32100"/>
                    <a:pt x="9741" y="32151"/>
                  </a:cubicBezTo>
                  <a:cubicBezTo>
                    <a:pt x="9742" y="32218"/>
                    <a:pt x="9792" y="32312"/>
                    <a:pt x="9674" y="32344"/>
                  </a:cubicBezTo>
                  <a:cubicBezTo>
                    <a:pt x="9642" y="32353"/>
                    <a:pt x="9607" y="32361"/>
                    <a:pt x="9569" y="32361"/>
                  </a:cubicBezTo>
                  <a:cubicBezTo>
                    <a:pt x="9533" y="32361"/>
                    <a:pt x="9495" y="32354"/>
                    <a:pt x="9455" y="32335"/>
                  </a:cubicBezTo>
                  <a:cubicBezTo>
                    <a:pt x="9479" y="32245"/>
                    <a:pt x="9414" y="32120"/>
                    <a:pt x="9600" y="32095"/>
                  </a:cubicBezTo>
                  <a:cubicBezTo>
                    <a:pt x="9622" y="32092"/>
                    <a:pt x="9647" y="32088"/>
                    <a:pt x="9670" y="32088"/>
                  </a:cubicBezTo>
                  <a:close/>
                  <a:moveTo>
                    <a:pt x="13904" y="32070"/>
                  </a:moveTo>
                  <a:lnTo>
                    <a:pt x="13904" y="32070"/>
                  </a:lnTo>
                  <a:cubicBezTo>
                    <a:pt x="14041" y="32170"/>
                    <a:pt x="14010" y="32273"/>
                    <a:pt x="13985" y="32374"/>
                  </a:cubicBezTo>
                  <a:lnTo>
                    <a:pt x="13986" y="32377"/>
                  </a:lnTo>
                  <a:cubicBezTo>
                    <a:pt x="13873" y="32297"/>
                    <a:pt x="13901" y="32197"/>
                    <a:pt x="13904" y="32070"/>
                  </a:cubicBezTo>
                  <a:close/>
                  <a:moveTo>
                    <a:pt x="22090" y="32055"/>
                  </a:moveTo>
                  <a:cubicBezTo>
                    <a:pt x="22104" y="32055"/>
                    <a:pt x="22118" y="32067"/>
                    <a:pt x="22131" y="32075"/>
                  </a:cubicBezTo>
                  <a:cubicBezTo>
                    <a:pt x="22153" y="32086"/>
                    <a:pt x="22158" y="32115"/>
                    <a:pt x="22143" y="32134"/>
                  </a:cubicBezTo>
                  <a:cubicBezTo>
                    <a:pt x="22069" y="32235"/>
                    <a:pt x="21974" y="32321"/>
                    <a:pt x="21866" y="32382"/>
                  </a:cubicBezTo>
                  <a:cubicBezTo>
                    <a:pt x="21830" y="32208"/>
                    <a:pt x="21983" y="32155"/>
                    <a:pt x="22065" y="32067"/>
                  </a:cubicBezTo>
                  <a:cubicBezTo>
                    <a:pt x="22074" y="32058"/>
                    <a:pt x="22082" y="32055"/>
                    <a:pt x="22090" y="32055"/>
                  </a:cubicBezTo>
                  <a:close/>
                  <a:moveTo>
                    <a:pt x="22556" y="31916"/>
                  </a:moveTo>
                  <a:cubicBezTo>
                    <a:pt x="22570" y="31916"/>
                    <a:pt x="22584" y="31922"/>
                    <a:pt x="22597" y="31939"/>
                  </a:cubicBezTo>
                  <a:cubicBezTo>
                    <a:pt x="22612" y="32010"/>
                    <a:pt x="22637" y="32077"/>
                    <a:pt x="22712" y="32121"/>
                  </a:cubicBezTo>
                  <a:cubicBezTo>
                    <a:pt x="22661" y="32237"/>
                    <a:pt x="22546" y="32300"/>
                    <a:pt x="22428" y="32382"/>
                  </a:cubicBezTo>
                  <a:cubicBezTo>
                    <a:pt x="22350" y="32245"/>
                    <a:pt x="22276" y="32130"/>
                    <a:pt x="22427" y="32009"/>
                  </a:cubicBezTo>
                  <a:cubicBezTo>
                    <a:pt x="22449" y="31990"/>
                    <a:pt x="22461" y="31966"/>
                    <a:pt x="22455" y="31943"/>
                  </a:cubicBezTo>
                  <a:lnTo>
                    <a:pt x="22455" y="31943"/>
                  </a:lnTo>
                  <a:cubicBezTo>
                    <a:pt x="22459" y="31943"/>
                    <a:pt x="22462" y="31943"/>
                    <a:pt x="22466" y="31943"/>
                  </a:cubicBezTo>
                  <a:cubicBezTo>
                    <a:pt x="22480" y="31943"/>
                    <a:pt x="22494" y="31940"/>
                    <a:pt x="22506" y="31932"/>
                  </a:cubicBezTo>
                  <a:cubicBezTo>
                    <a:pt x="22522" y="31924"/>
                    <a:pt x="22540" y="31916"/>
                    <a:pt x="22556" y="31916"/>
                  </a:cubicBezTo>
                  <a:close/>
                  <a:moveTo>
                    <a:pt x="14276" y="25367"/>
                  </a:moveTo>
                  <a:cubicBezTo>
                    <a:pt x="14278" y="25367"/>
                    <a:pt x="14280" y="25367"/>
                    <a:pt x="14282" y="25367"/>
                  </a:cubicBezTo>
                  <a:cubicBezTo>
                    <a:pt x="14318" y="25371"/>
                    <a:pt x="14339" y="25400"/>
                    <a:pt x="14351" y="25430"/>
                  </a:cubicBezTo>
                  <a:cubicBezTo>
                    <a:pt x="14336" y="25510"/>
                    <a:pt x="14377" y="25568"/>
                    <a:pt x="14456" y="25666"/>
                  </a:cubicBezTo>
                  <a:lnTo>
                    <a:pt x="14456" y="25398"/>
                  </a:lnTo>
                  <a:cubicBezTo>
                    <a:pt x="14458" y="25398"/>
                    <a:pt x="14461" y="25398"/>
                    <a:pt x="14463" y="25398"/>
                  </a:cubicBezTo>
                  <a:cubicBezTo>
                    <a:pt x="14485" y="25398"/>
                    <a:pt x="14505" y="25411"/>
                    <a:pt x="14512" y="25433"/>
                  </a:cubicBezTo>
                  <a:cubicBezTo>
                    <a:pt x="14493" y="25522"/>
                    <a:pt x="14541" y="25592"/>
                    <a:pt x="14613" y="25708"/>
                  </a:cubicBezTo>
                  <a:lnTo>
                    <a:pt x="14613" y="25393"/>
                  </a:lnTo>
                  <a:cubicBezTo>
                    <a:pt x="14619" y="25391"/>
                    <a:pt x="14625" y="25390"/>
                    <a:pt x="14632" y="25390"/>
                  </a:cubicBezTo>
                  <a:cubicBezTo>
                    <a:pt x="14641" y="25390"/>
                    <a:pt x="14651" y="25393"/>
                    <a:pt x="14660" y="25397"/>
                  </a:cubicBezTo>
                  <a:cubicBezTo>
                    <a:pt x="14648" y="25468"/>
                    <a:pt x="14682" y="25529"/>
                    <a:pt x="14714" y="25592"/>
                  </a:cubicBezTo>
                  <a:cubicBezTo>
                    <a:pt x="14728" y="25621"/>
                    <a:pt x="14740" y="25632"/>
                    <a:pt x="14751" y="25632"/>
                  </a:cubicBezTo>
                  <a:cubicBezTo>
                    <a:pt x="14775" y="25632"/>
                    <a:pt x="14792" y="25582"/>
                    <a:pt x="14815" y="25582"/>
                  </a:cubicBezTo>
                  <a:cubicBezTo>
                    <a:pt x="14816" y="25582"/>
                    <a:pt x="14817" y="25582"/>
                    <a:pt x="14817" y="25582"/>
                  </a:cubicBezTo>
                  <a:cubicBezTo>
                    <a:pt x="14847" y="25918"/>
                    <a:pt x="14921" y="26246"/>
                    <a:pt x="15085" y="26552"/>
                  </a:cubicBezTo>
                  <a:cubicBezTo>
                    <a:pt x="15278" y="26909"/>
                    <a:pt x="15375" y="27284"/>
                    <a:pt x="15413" y="27672"/>
                  </a:cubicBezTo>
                  <a:cubicBezTo>
                    <a:pt x="15444" y="27984"/>
                    <a:pt x="15543" y="28286"/>
                    <a:pt x="15637" y="28587"/>
                  </a:cubicBezTo>
                  <a:cubicBezTo>
                    <a:pt x="15652" y="28630"/>
                    <a:pt x="15648" y="28709"/>
                    <a:pt x="15727" y="28709"/>
                  </a:cubicBezTo>
                  <a:cubicBezTo>
                    <a:pt x="15700" y="28717"/>
                    <a:pt x="15692" y="28741"/>
                    <a:pt x="15704" y="28778"/>
                  </a:cubicBezTo>
                  <a:cubicBezTo>
                    <a:pt x="15730" y="28855"/>
                    <a:pt x="15763" y="28931"/>
                    <a:pt x="15793" y="29009"/>
                  </a:cubicBezTo>
                  <a:cubicBezTo>
                    <a:pt x="15754" y="29068"/>
                    <a:pt x="15713" y="29127"/>
                    <a:pt x="15673" y="29188"/>
                  </a:cubicBezTo>
                  <a:cubicBezTo>
                    <a:pt x="15661" y="29188"/>
                    <a:pt x="15649" y="29186"/>
                    <a:pt x="15639" y="29182"/>
                  </a:cubicBezTo>
                  <a:cubicBezTo>
                    <a:pt x="15572" y="29004"/>
                    <a:pt x="15530" y="28817"/>
                    <a:pt x="15421" y="28651"/>
                  </a:cubicBezTo>
                  <a:cubicBezTo>
                    <a:pt x="15414" y="28665"/>
                    <a:pt x="15399" y="28674"/>
                    <a:pt x="15384" y="28674"/>
                  </a:cubicBezTo>
                  <a:cubicBezTo>
                    <a:pt x="15380" y="28674"/>
                    <a:pt x="15376" y="28673"/>
                    <a:pt x="15372" y="28672"/>
                  </a:cubicBezTo>
                  <a:lnTo>
                    <a:pt x="15372" y="28672"/>
                  </a:lnTo>
                  <a:cubicBezTo>
                    <a:pt x="15451" y="28841"/>
                    <a:pt x="15451" y="29031"/>
                    <a:pt x="15560" y="29192"/>
                  </a:cubicBezTo>
                  <a:cubicBezTo>
                    <a:pt x="15572" y="29253"/>
                    <a:pt x="15592" y="29315"/>
                    <a:pt x="15546" y="29374"/>
                  </a:cubicBezTo>
                  <a:cubicBezTo>
                    <a:pt x="15563" y="29412"/>
                    <a:pt x="15587" y="29431"/>
                    <a:pt x="15612" y="29431"/>
                  </a:cubicBezTo>
                  <a:cubicBezTo>
                    <a:pt x="15634" y="29431"/>
                    <a:pt x="15656" y="29418"/>
                    <a:pt x="15678" y="29393"/>
                  </a:cubicBezTo>
                  <a:cubicBezTo>
                    <a:pt x="15729" y="29332"/>
                    <a:pt x="15779" y="29268"/>
                    <a:pt x="15797" y="29192"/>
                  </a:cubicBezTo>
                  <a:cubicBezTo>
                    <a:pt x="15853" y="29146"/>
                    <a:pt x="15889" y="29080"/>
                    <a:pt x="15900" y="29009"/>
                  </a:cubicBezTo>
                  <a:cubicBezTo>
                    <a:pt x="15948" y="28965"/>
                    <a:pt x="15961" y="28907"/>
                    <a:pt x="15976" y="28853"/>
                  </a:cubicBezTo>
                  <a:cubicBezTo>
                    <a:pt x="15979" y="28843"/>
                    <a:pt x="15980" y="28833"/>
                    <a:pt x="15977" y="28823"/>
                  </a:cubicBezTo>
                  <a:cubicBezTo>
                    <a:pt x="15983" y="28821"/>
                    <a:pt x="15989" y="28816"/>
                    <a:pt x="15993" y="28811"/>
                  </a:cubicBezTo>
                  <a:cubicBezTo>
                    <a:pt x="16021" y="28776"/>
                    <a:pt x="16037" y="28732"/>
                    <a:pt x="16052" y="28689"/>
                  </a:cubicBezTo>
                  <a:cubicBezTo>
                    <a:pt x="16067" y="28650"/>
                    <a:pt x="16087" y="28630"/>
                    <a:pt x="16132" y="28630"/>
                  </a:cubicBezTo>
                  <a:cubicBezTo>
                    <a:pt x="16136" y="28630"/>
                    <a:pt x="16140" y="28630"/>
                    <a:pt x="16144" y="28630"/>
                  </a:cubicBezTo>
                  <a:cubicBezTo>
                    <a:pt x="16212" y="28636"/>
                    <a:pt x="16227" y="28672"/>
                    <a:pt x="16222" y="28722"/>
                  </a:cubicBezTo>
                  <a:cubicBezTo>
                    <a:pt x="16218" y="28781"/>
                    <a:pt x="16214" y="28840"/>
                    <a:pt x="16209" y="28899"/>
                  </a:cubicBezTo>
                  <a:cubicBezTo>
                    <a:pt x="16174" y="28918"/>
                    <a:pt x="16141" y="28930"/>
                    <a:pt x="16128" y="28976"/>
                  </a:cubicBezTo>
                  <a:cubicBezTo>
                    <a:pt x="16073" y="29173"/>
                    <a:pt x="16004" y="29366"/>
                    <a:pt x="15942" y="29561"/>
                  </a:cubicBezTo>
                  <a:cubicBezTo>
                    <a:pt x="15738" y="30201"/>
                    <a:pt x="15715" y="30836"/>
                    <a:pt x="16032" y="31459"/>
                  </a:cubicBezTo>
                  <a:cubicBezTo>
                    <a:pt x="16040" y="31480"/>
                    <a:pt x="16048" y="31502"/>
                    <a:pt x="16053" y="31524"/>
                  </a:cubicBezTo>
                  <a:cubicBezTo>
                    <a:pt x="16109" y="31626"/>
                    <a:pt x="16202" y="31719"/>
                    <a:pt x="16170" y="31844"/>
                  </a:cubicBezTo>
                  <a:cubicBezTo>
                    <a:pt x="16239" y="31851"/>
                    <a:pt x="16208" y="31906"/>
                    <a:pt x="16226" y="31938"/>
                  </a:cubicBezTo>
                  <a:lnTo>
                    <a:pt x="16226" y="31938"/>
                  </a:lnTo>
                  <a:cubicBezTo>
                    <a:pt x="16165" y="31926"/>
                    <a:pt x="16169" y="31883"/>
                    <a:pt x="16165" y="31844"/>
                  </a:cubicBezTo>
                  <a:cubicBezTo>
                    <a:pt x="16056" y="31756"/>
                    <a:pt x="16011" y="31637"/>
                    <a:pt x="15963" y="31522"/>
                  </a:cubicBezTo>
                  <a:cubicBezTo>
                    <a:pt x="15901" y="31403"/>
                    <a:pt x="15845" y="31283"/>
                    <a:pt x="15778" y="31167"/>
                  </a:cubicBezTo>
                  <a:cubicBezTo>
                    <a:pt x="15611" y="30883"/>
                    <a:pt x="15586" y="30584"/>
                    <a:pt x="15648" y="30277"/>
                  </a:cubicBezTo>
                  <a:cubicBezTo>
                    <a:pt x="15678" y="30127"/>
                    <a:pt x="15727" y="29980"/>
                    <a:pt x="15767" y="29832"/>
                  </a:cubicBezTo>
                  <a:cubicBezTo>
                    <a:pt x="15792" y="29740"/>
                    <a:pt x="15823" y="29647"/>
                    <a:pt x="15762" y="29497"/>
                  </a:cubicBezTo>
                  <a:cubicBezTo>
                    <a:pt x="15686" y="29758"/>
                    <a:pt x="15624" y="29969"/>
                    <a:pt x="15562" y="30181"/>
                  </a:cubicBezTo>
                  <a:cubicBezTo>
                    <a:pt x="15452" y="30558"/>
                    <a:pt x="15504" y="30918"/>
                    <a:pt x="15713" y="31265"/>
                  </a:cubicBezTo>
                  <a:cubicBezTo>
                    <a:pt x="15836" y="31467"/>
                    <a:pt x="15936" y="31680"/>
                    <a:pt x="16062" y="31881"/>
                  </a:cubicBezTo>
                  <a:cubicBezTo>
                    <a:pt x="16132" y="31995"/>
                    <a:pt x="16138" y="32100"/>
                    <a:pt x="16074" y="32211"/>
                  </a:cubicBezTo>
                  <a:cubicBezTo>
                    <a:pt x="16092" y="32268"/>
                    <a:pt x="16121" y="32324"/>
                    <a:pt x="16107" y="32386"/>
                  </a:cubicBezTo>
                  <a:cubicBezTo>
                    <a:pt x="15910" y="32243"/>
                    <a:pt x="15778" y="32059"/>
                    <a:pt x="15645" y="31875"/>
                  </a:cubicBezTo>
                  <a:cubicBezTo>
                    <a:pt x="15542" y="31521"/>
                    <a:pt x="15391" y="31179"/>
                    <a:pt x="15245" y="30837"/>
                  </a:cubicBezTo>
                  <a:cubicBezTo>
                    <a:pt x="15181" y="30426"/>
                    <a:pt x="15339" y="30052"/>
                    <a:pt x="15516" y="29683"/>
                  </a:cubicBezTo>
                  <a:cubicBezTo>
                    <a:pt x="15558" y="29598"/>
                    <a:pt x="15648" y="29508"/>
                    <a:pt x="15515" y="29422"/>
                  </a:cubicBezTo>
                  <a:cubicBezTo>
                    <a:pt x="15469" y="29467"/>
                    <a:pt x="15446" y="29487"/>
                    <a:pt x="15432" y="29487"/>
                  </a:cubicBezTo>
                  <a:cubicBezTo>
                    <a:pt x="15421" y="29487"/>
                    <a:pt x="15416" y="29474"/>
                    <a:pt x="15409" y="29450"/>
                  </a:cubicBezTo>
                  <a:cubicBezTo>
                    <a:pt x="15322" y="29129"/>
                    <a:pt x="15143" y="28836"/>
                    <a:pt x="15008" y="28531"/>
                  </a:cubicBezTo>
                  <a:cubicBezTo>
                    <a:pt x="14892" y="28262"/>
                    <a:pt x="14815" y="27978"/>
                    <a:pt x="14781" y="27687"/>
                  </a:cubicBezTo>
                  <a:cubicBezTo>
                    <a:pt x="14703" y="27053"/>
                    <a:pt x="14557" y="26431"/>
                    <a:pt x="14344" y="25831"/>
                  </a:cubicBezTo>
                  <a:cubicBezTo>
                    <a:pt x="14298" y="25700"/>
                    <a:pt x="14271" y="25563"/>
                    <a:pt x="14238" y="25429"/>
                  </a:cubicBezTo>
                  <a:cubicBezTo>
                    <a:pt x="14231" y="25401"/>
                    <a:pt x="14233" y="25367"/>
                    <a:pt x="14276" y="25367"/>
                  </a:cubicBezTo>
                  <a:close/>
                  <a:moveTo>
                    <a:pt x="6345" y="32295"/>
                  </a:moveTo>
                  <a:cubicBezTo>
                    <a:pt x="6364" y="32295"/>
                    <a:pt x="6380" y="32305"/>
                    <a:pt x="6386" y="32334"/>
                  </a:cubicBezTo>
                  <a:cubicBezTo>
                    <a:pt x="6393" y="32369"/>
                    <a:pt x="6356" y="32382"/>
                    <a:pt x="6320" y="32387"/>
                  </a:cubicBezTo>
                  <a:cubicBezTo>
                    <a:pt x="6316" y="32388"/>
                    <a:pt x="6311" y="32389"/>
                    <a:pt x="6306" y="32389"/>
                  </a:cubicBezTo>
                  <a:cubicBezTo>
                    <a:pt x="6281" y="32389"/>
                    <a:pt x="6257" y="32376"/>
                    <a:pt x="6244" y="32355"/>
                  </a:cubicBezTo>
                  <a:cubicBezTo>
                    <a:pt x="6261" y="32338"/>
                    <a:pt x="6274" y="32318"/>
                    <a:pt x="6293" y="32310"/>
                  </a:cubicBezTo>
                  <a:lnTo>
                    <a:pt x="6291" y="32310"/>
                  </a:lnTo>
                  <a:cubicBezTo>
                    <a:pt x="6308" y="32303"/>
                    <a:pt x="6328" y="32295"/>
                    <a:pt x="6345" y="32295"/>
                  </a:cubicBezTo>
                  <a:close/>
                  <a:moveTo>
                    <a:pt x="9226" y="32114"/>
                  </a:moveTo>
                  <a:cubicBezTo>
                    <a:pt x="9244" y="32114"/>
                    <a:pt x="9262" y="32120"/>
                    <a:pt x="9274" y="32134"/>
                  </a:cubicBezTo>
                  <a:cubicBezTo>
                    <a:pt x="9327" y="32199"/>
                    <a:pt x="9318" y="32280"/>
                    <a:pt x="9295" y="32352"/>
                  </a:cubicBezTo>
                  <a:cubicBezTo>
                    <a:pt x="9282" y="32392"/>
                    <a:pt x="9247" y="32401"/>
                    <a:pt x="9207" y="32401"/>
                  </a:cubicBezTo>
                  <a:cubicBezTo>
                    <a:pt x="9185" y="32401"/>
                    <a:pt x="9160" y="32398"/>
                    <a:pt x="9138" y="32397"/>
                  </a:cubicBezTo>
                  <a:lnTo>
                    <a:pt x="9134" y="32254"/>
                  </a:lnTo>
                  <a:cubicBezTo>
                    <a:pt x="9142" y="32217"/>
                    <a:pt x="9139" y="32176"/>
                    <a:pt x="9161" y="32146"/>
                  </a:cubicBezTo>
                  <a:cubicBezTo>
                    <a:pt x="9174" y="32126"/>
                    <a:pt x="9201" y="32114"/>
                    <a:pt x="9226" y="32114"/>
                  </a:cubicBezTo>
                  <a:close/>
                  <a:moveTo>
                    <a:pt x="6099" y="32016"/>
                  </a:moveTo>
                  <a:cubicBezTo>
                    <a:pt x="6221" y="32088"/>
                    <a:pt x="6193" y="32170"/>
                    <a:pt x="6170" y="32242"/>
                  </a:cubicBezTo>
                  <a:cubicBezTo>
                    <a:pt x="6148" y="32305"/>
                    <a:pt x="6167" y="32336"/>
                    <a:pt x="6228" y="32354"/>
                  </a:cubicBezTo>
                  <a:cubicBezTo>
                    <a:pt x="6193" y="32375"/>
                    <a:pt x="6173" y="32423"/>
                    <a:pt x="6127" y="32423"/>
                  </a:cubicBezTo>
                  <a:cubicBezTo>
                    <a:pt x="6117" y="32423"/>
                    <a:pt x="6105" y="32421"/>
                    <a:pt x="6091" y="32415"/>
                  </a:cubicBezTo>
                  <a:cubicBezTo>
                    <a:pt x="6026" y="32386"/>
                    <a:pt x="6084" y="32335"/>
                    <a:pt x="6072" y="32293"/>
                  </a:cubicBezTo>
                  <a:lnTo>
                    <a:pt x="6070" y="32293"/>
                  </a:lnTo>
                  <a:cubicBezTo>
                    <a:pt x="6046" y="32205"/>
                    <a:pt x="6060" y="32120"/>
                    <a:pt x="6099" y="32016"/>
                  </a:cubicBezTo>
                  <a:close/>
                  <a:moveTo>
                    <a:pt x="9016" y="32122"/>
                  </a:moveTo>
                  <a:cubicBezTo>
                    <a:pt x="9037" y="32122"/>
                    <a:pt x="9058" y="32125"/>
                    <a:pt x="9079" y="32130"/>
                  </a:cubicBezTo>
                  <a:cubicBezTo>
                    <a:pt x="9079" y="32173"/>
                    <a:pt x="9080" y="32215"/>
                    <a:pt x="9081" y="32258"/>
                  </a:cubicBezTo>
                  <a:cubicBezTo>
                    <a:pt x="9031" y="32297"/>
                    <a:pt x="9048" y="32349"/>
                    <a:pt x="9041" y="32398"/>
                  </a:cubicBezTo>
                  <a:cubicBezTo>
                    <a:pt x="9017" y="32413"/>
                    <a:pt x="8994" y="32425"/>
                    <a:pt x="8970" y="32425"/>
                  </a:cubicBezTo>
                  <a:cubicBezTo>
                    <a:pt x="8952" y="32425"/>
                    <a:pt x="8933" y="32418"/>
                    <a:pt x="8915" y="32400"/>
                  </a:cubicBezTo>
                  <a:lnTo>
                    <a:pt x="8915" y="32399"/>
                  </a:lnTo>
                  <a:cubicBezTo>
                    <a:pt x="8917" y="32352"/>
                    <a:pt x="8918" y="32303"/>
                    <a:pt x="8919" y="32254"/>
                  </a:cubicBezTo>
                  <a:cubicBezTo>
                    <a:pt x="8925" y="32215"/>
                    <a:pt x="8932" y="32174"/>
                    <a:pt x="8938" y="32135"/>
                  </a:cubicBezTo>
                  <a:cubicBezTo>
                    <a:pt x="8963" y="32126"/>
                    <a:pt x="8989" y="32122"/>
                    <a:pt x="9016" y="32122"/>
                  </a:cubicBezTo>
                  <a:close/>
                  <a:moveTo>
                    <a:pt x="8824" y="32155"/>
                  </a:moveTo>
                  <a:cubicBezTo>
                    <a:pt x="8861" y="32183"/>
                    <a:pt x="8861" y="32222"/>
                    <a:pt x="8871" y="32259"/>
                  </a:cubicBezTo>
                  <a:cubicBezTo>
                    <a:pt x="8852" y="32306"/>
                    <a:pt x="8860" y="32353"/>
                    <a:pt x="8881" y="32398"/>
                  </a:cubicBezTo>
                  <a:lnTo>
                    <a:pt x="8823" y="32447"/>
                  </a:lnTo>
                  <a:cubicBezTo>
                    <a:pt x="8807" y="32447"/>
                    <a:pt x="8791" y="32447"/>
                    <a:pt x="8775" y="32447"/>
                  </a:cubicBezTo>
                  <a:cubicBezTo>
                    <a:pt x="8702" y="32447"/>
                    <a:pt x="8640" y="32436"/>
                    <a:pt x="8685" y="32331"/>
                  </a:cubicBezTo>
                  <a:cubicBezTo>
                    <a:pt x="8715" y="32262"/>
                    <a:pt x="8712" y="32176"/>
                    <a:pt x="8824" y="32155"/>
                  </a:cubicBezTo>
                  <a:close/>
                  <a:moveTo>
                    <a:pt x="15288" y="32252"/>
                  </a:moveTo>
                  <a:lnTo>
                    <a:pt x="15288" y="32252"/>
                  </a:lnTo>
                  <a:cubicBezTo>
                    <a:pt x="15310" y="32325"/>
                    <a:pt x="15332" y="32399"/>
                    <a:pt x="15354" y="32474"/>
                  </a:cubicBezTo>
                  <a:cubicBezTo>
                    <a:pt x="15196" y="32426"/>
                    <a:pt x="15258" y="32336"/>
                    <a:pt x="15288" y="32252"/>
                  </a:cubicBezTo>
                  <a:close/>
                  <a:moveTo>
                    <a:pt x="8664" y="31772"/>
                  </a:moveTo>
                  <a:cubicBezTo>
                    <a:pt x="8674" y="31772"/>
                    <a:pt x="8683" y="31776"/>
                    <a:pt x="8686" y="31787"/>
                  </a:cubicBezTo>
                  <a:cubicBezTo>
                    <a:pt x="8693" y="31811"/>
                    <a:pt x="8674" y="31844"/>
                    <a:pt x="8666" y="31872"/>
                  </a:cubicBezTo>
                  <a:lnTo>
                    <a:pt x="8667" y="31874"/>
                  </a:lnTo>
                  <a:lnTo>
                    <a:pt x="8667" y="31874"/>
                  </a:lnTo>
                  <a:cubicBezTo>
                    <a:pt x="8644" y="32036"/>
                    <a:pt x="8607" y="32197"/>
                    <a:pt x="8599" y="32357"/>
                  </a:cubicBezTo>
                  <a:lnTo>
                    <a:pt x="8597" y="32359"/>
                  </a:lnTo>
                  <a:cubicBezTo>
                    <a:pt x="8593" y="32459"/>
                    <a:pt x="8549" y="32491"/>
                    <a:pt x="8477" y="32491"/>
                  </a:cubicBezTo>
                  <a:cubicBezTo>
                    <a:pt x="8453" y="32491"/>
                    <a:pt x="8425" y="32487"/>
                    <a:pt x="8394" y="32481"/>
                  </a:cubicBezTo>
                  <a:cubicBezTo>
                    <a:pt x="8418" y="32286"/>
                    <a:pt x="8429" y="32090"/>
                    <a:pt x="8509" y="31901"/>
                  </a:cubicBezTo>
                  <a:cubicBezTo>
                    <a:pt x="8533" y="31847"/>
                    <a:pt x="8558" y="31806"/>
                    <a:pt x="8619" y="31783"/>
                  </a:cubicBezTo>
                  <a:cubicBezTo>
                    <a:pt x="8632" y="31779"/>
                    <a:pt x="8650" y="31772"/>
                    <a:pt x="8664" y="31772"/>
                  </a:cubicBezTo>
                  <a:close/>
                  <a:moveTo>
                    <a:pt x="14135" y="32187"/>
                  </a:moveTo>
                  <a:cubicBezTo>
                    <a:pt x="14340" y="32235"/>
                    <a:pt x="14340" y="32235"/>
                    <a:pt x="14328" y="32492"/>
                  </a:cubicBezTo>
                  <a:cubicBezTo>
                    <a:pt x="14117" y="32442"/>
                    <a:pt x="14117" y="32442"/>
                    <a:pt x="14135" y="32189"/>
                  </a:cubicBezTo>
                  <a:lnTo>
                    <a:pt x="14135" y="32187"/>
                  </a:lnTo>
                  <a:close/>
                  <a:moveTo>
                    <a:pt x="8245" y="32207"/>
                  </a:moveTo>
                  <a:cubicBezTo>
                    <a:pt x="8284" y="32309"/>
                    <a:pt x="8294" y="32399"/>
                    <a:pt x="8226" y="32488"/>
                  </a:cubicBezTo>
                  <a:lnTo>
                    <a:pt x="8022" y="32533"/>
                  </a:lnTo>
                  <a:cubicBezTo>
                    <a:pt x="8037" y="32459"/>
                    <a:pt x="8051" y="32385"/>
                    <a:pt x="8067" y="32310"/>
                  </a:cubicBezTo>
                  <a:cubicBezTo>
                    <a:pt x="8112" y="32264"/>
                    <a:pt x="8162" y="32224"/>
                    <a:pt x="8245" y="32207"/>
                  </a:cubicBezTo>
                  <a:close/>
                  <a:moveTo>
                    <a:pt x="7953" y="32356"/>
                  </a:moveTo>
                  <a:cubicBezTo>
                    <a:pt x="7961" y="32417"/>
                    <a:pt x="7969" y="32478"/>
                    <a:pt x="7978" y="32538"/>
                  </a:cubicBezTo>
                  <a:lnTo>
                    <a:pt x="7974" y="32538"/>
                  </a:lnTo>
                  <a:cubicBezTo>
                    <a:pt x="7947" y="32569"/>
                    <a:pt x="7913" y="32590"/>
                    <a:pt x="7878" y="32590"/>
                  </a:cubicBezTo>
                  <a:cubicBezTo>
                    <a:pt x="7859" y="32590"/>
                    <a:pt x="7838" y="32583"/>
                    <a:pt x="7818" y="32568"/>
                  </a:cubicBezTo>
                  <a:cubicBezTo>
                    <a:pt x="7773" y="32532"/>
                    <a:pt x="7811" y="32484"/>
                    <a:pt x="7836" y="32444"/>
                  </a:cubicBezTo>
                  <a:cubicBezTo>
                    <a:pt x="7861" y="32400"/>
                    <a:pt x="7903" y="32368"/>
                    <a:pt x="7953" y="32356"/>
                  </a:cubicBezTo>
                  <a:close/>
                  <a:moveTo>
                    <a:pt x="14457" y="32302"/>
                  </a:moveTo>
                  <a:cubicBezTo>
                    <a:pt x="14708" y="32331"/>
                    <a:pt x="14649" y="32488"/>
                    <a:pt x="14674" y="32617"/>
                  </a:cubicBezTo>
                  <a:cubicBezTo>
                    <a:pt x="14449" y="32581"/>
                    <a:pt x="14449" y="32581"/>
                    <a:pt x="14457" y="32303"/>
                  </a:cubicBezTo>
                  <a:lnTo>
                    <a:pt x="14457" y="32302"/>
                  </a:lnTo>
                  <a:close/>
                  <a:moveTo>
                    <a:pt x="13187" y="32253"/>
                  </a:moveTo>
                  <a:cubicBezTo>
                    <a:pt x="13211" y="32253"/>
                    <a:pt x="13239" y="32266"/>
                    <a:pt x="13264" y="32273"/>
                  </a:cubicBezTo>
                  <a:cubicBezTo>
                    <a:pt x="13438" y="32322"/>
                    <a:pt x="13577" y="32437"/>
                    <a:pt x="13763" y="32468"/>
                  </a:cubicBezTo>
                  <a:cubicBezTo>
                    <a:pt x="13830" y="32480"/>
                    <a:pt x="13834" y="32545"/>
                    <a:pt x="13837" y="32646"/>
                  </a:cubicBezTo>
                  <a:cubicBezTo>
                    <a:pt x="13599" y="32554"/>
                    <a:pt x="13390" y="32474"/>
                    <a:pt x="13186" y="32388"/>
                  </a:cubicBezTo>
                  <a:cubicBezTo>
                    <a:pt x="13137" y="32368"/>
                    <a:pt x="13106" y="32321"/>
                    <a:pt x="13144" y="32274"/>
                  </a:cubicBezTo>
                  <a:cubicBezTo>
                    <a:pt x="13157" y="32259"/>
                    <a:pt x="13171" y="32253"/>
                    <a:pt x="13187" y="32253"/>
                  </a:cubicBezTo>
                  <a:close/>
                  <a:moveTo>
                    <a:pt x="13976" y="32549"/>
                  </a:moveTo>
                  <a:cubicBezTo>
                    <a:pt x="13979" y="32549"/>
                    <a:pt x="13983" y="32549"/>
                    <a:pt x="13987" y="32550"/>
                  </a:cubicBezTo>
                  <a:cubicBezTo>
                    <a:pt x="14071" y="32576"/>
                    <a:pt x="14085" y="32634"/>
                    <a:pt x="14075" y="32699"/>
                  </a:cubicBezTo>
                  <a:lnTo>
                    <a:pt x="14075" y="32698"/>
                  </a:lnTo>
                  <a:cubicBezTo>
                    <a:pt x="14072" y="32715"/>
                    <a:pt x="14057" y="32729"/>
                    <a:pt x="14035" y="32729"/>
                  </a:cubicBezTo>
                  <a:cubicBezTo>
                    <a:pt x="14029" y="32729"/>
                    <a:pt x="14023" y="32728"/>
                    <a:pt x="14017" y="32726"/>
                  </a:cubicBezTo>
                  <a:cubicBezTo>
                    <a:pt x="13933" y="32702"/>
                    <a:pt x="13915" y="32646"/>
                    <a:pt x="13928" y="32581"/>
                  </a:cubicBezTo>
                  <a:cubicBezTo>
                    <a:pt x="13931" y="32562"/>
                    <a:pt x="13950" y="32549"/>
                    <a:pt x="13976" y="32549"/>
                  </a:cubicBezTo>
                  <a:close/>
                  <a:moveTo>
                    <a:pt x="14772" y="32409"/>
                  </a:moveTo>
                  <a:lnTo>
                    <a:pt x="14772" y="32409"/>
                  </a:lnTo>
                  <a:cubicBezTo>
                    <a:pt x="14933" y="32507"/>
                    <a:pt x="14888" y="32628"/>
                    <a:pt x="14917" y="32754"/>
                  </a:cubicBezTo>
                  <a:lnTo>
                    <a:pt x="14917" y="32754"/>
                  </a:lnTo>
                  <a:cubicBezTo>
                    <a:pt x="14694" y="32676"/>
                    <a:pt x="14768" y="32546"/>
                    <a:pt x="14772" y="32409"/>
                  </a:cubicBezTo>
                  <a:close/>
                  <a:moveTo>
                    <a:pt x="15041" y="32521"/>
                  </a:moveTo>
                  <a:cubicBezTo>
                    <a:pt x="15042" y="32521"/>
                    <a:pt x="15043" y="32521"/>
                    <a:pt x="15044" y="32522"/>
                  </a:cubicBezTo>
                  <a:cubicBezTo>
                    <a:pt x="15069" y="32528"/>
                    <a:pt x="15092" y="32537"/>
                    <a:pt x="15100" y="32563"/>
                  </a:cubicBezTo>
                  <a:lnTo>
                    <a:pt x="15100" y="32562"/>
                  </a:lnTo>
                  <a:cubicBezTo>
                    <a:pt x="15127" y="32650"/>
                    <a:pt x="15150" y="32737"/>
                    <a:pt x="15130" y="32841"/>
                  </a:cubicBezTo>
                  <a:cubicBezTo>
                    <a:pt x="15033" y="32839"/>
                    <a:pt x="15007" y="32793"/>
                    <a:pt x="15000" y="32737"/>
                  </a:cubicBezTo>
                  <a:cubicBezTo>
                    <a:pt x="14992" y="32670"/>
                    <a:pt x="14976" y="32602"/>
                    <a:pt x="15003" y="32536"/>
                  </a:cubicBezTo>
                  <a:cubicBezTo>
                    <a:pt x="15005" y="32528"/>
                    <a:pt x="15027" y="32521"/>
                    <a:pt x="15041" y="32521"/>
                  </a:cubicBezTo>
                  <a:close/>
                  <a:moveTo>
                    <a:pt x="7404" y="32394"/>
                  </a:moveTo>
                  <a:lnTo>
                    <a:pt x="7436" y="32450"/>
                  </a:lnTo>
                  <a:cubicBezTo>
                    <a:pt x="7008" y="32659"/>
                    <a:pt x="6532" y="32755"/>
                    <a:pt x="6055" y="32845"/>
                  </a:cubicBezTo>
                  <a:cubicBezTo>
                    <a:pt x="6177" y="32721"/>
                    <a:pt x="6360" y="32763"/>
                    <a:pt x="6506" y="32703"/>
                  </a:cubicBezTo>
                  <a:lnTo>
                    <a:pt x="6506" y="32703"/>
                  </a:lnTo>
                  <a:lnTo>
                    <a:pt x="6504" y="32705"/>
                  </a:lnTo>
                  <a:cubicBezTo>
                    <a:pt x="6647" y="32645"/>
                    <a:pt x="6800" y="32602"/>
                    <a:pt x="6948" y="32551"/>
                  </a:cubicBezTo>
                  <a:cubicBezTo>
                    <a:pt x="7100" y="32500"/>
                    <a:pt x="7251" y="32447"/>
                    <a:pt x="7404" y="32394"/>
                  </a:cubicBezTo>
                  <a:close/>
                  <a:moveTo>
                    <a:pt x="14194" y="32634"/>
                  </a:moveTo>
                  <a:cubicBezTo>
                    <a:pt x="14204" y="32634"/>
                    <a:pt x="14216" y="32636"/>
                    <a:pt x="14230" y="32639"/>
                  </a:cubicBezTo>
                  <a:cubicBezTo>
                    <a:pt x="14367" y="32673"/>
                    <a:pt x="14440" y="32745"/>
                    <a:pt x="14434" y="32904"/>
                  </a:cubicBezTo>
                  <a:cubicBezTo>
                    <a:pt x="14301" y="32858"/>
                    <a:pt x="14167" y="32846"/>
                    <a:pt x="14143" y="32713"/>
                  </a:cubicBezTo>
                  <a:lnTo>
                    <a:pt x="14143" y="32712"/>
                  </a:lnTo>
                  <a:cubicBezTo>
                    <a:pt x="14136" y="32669"/>
                    <a:pt x="14146" y="32634"/>
                    <a:pt x="14194" y="32634"/>
                  </a:cubicBezTo>
                  <a:close/>
                  <a:moveTo>
                    <a:pt x="10161" y="32927"/>
                  </a:moveTo>
                  <a:lnTo>
                    <a:pt x="10161" y="32927"/>
                  </a:lnTo>
                  <a:cubicBezTo>
                    <a:pt x="10159" y="32933"/>
                    <a:pt x="10159" y="32939"/>
                    <a:pt x="10158" y="32946"/>
                  </a:cubicBezTo>
                  <a:cubicBezTo>
                    <a:pt x="10159" y="32939"/>
                    <a:pt x="10160" y="32933"/>
                    <a:pt x="10161" y="32927"/>
                  </a:cubicBezTo>
                  <a:close/>
                  <a:moveTo>
                    <a:pt x="15326" y="32616"/>
                  </a:moveTo>
                  <a:cubicBezTo>
                    <a:pt x="15331" y="32616"/>
                    <a:pt x="15335" y="32617"/>
                    <a:pt x="15337" y="32618"/>
                  </a:cubicBezTo>
                  <a:cubicBezTo>
                    <a:pt x="15451" y="32699"/>
                    <a:pt x="15381" y="32814"/>
                    <a:pt x="15409" y="32910"/>
                  </a:cubicBezTo>
                  <a:cubicBezTo>
                    <a:pt x="15414" y="32928"/>
                    <a:pt x="15401" y="32951"/>
                    <a:pt x="15392" y="32984"/>
                  </a:cubicBezTo>
                  <a:cubicBezTo>
                    <a:pt x="15350" y="32964"/>
                    <a:pt x="15326" y="32960"/>
                    <a:pt x="15321" y="32951"/>
                  </a:cubicBezTo>
                  <a:cubicBezTo>
                    <a:pt x="15280" y="32845"/>
                    <a:pt x="15240" y="32738"/>
                    <a:pt x="15290" y="32626"/>
                  </a:cubicBezTo>
                  <a:cubicBezTo>
                    <a:pt x="15292" y="32621"/>
                    <a:pt x="15313" y="32616"/>
                    <a:pt x="15326" y="32616"/>
                  </a:cubicBezTo>
                  <a:close/>
                  <a:moveTo>
                    <a:pt x="15592" y="32797"/>
                  </a:moveTo>
                  <a:cubicBezTo>
                    <a:pt x="15754" y="32878"/>
                    <a:pt x="15627" y="32997"/>
                    <a:pt x="15659" y="33089"/>
                  </a:cubicBezTo>
                  <a:cubicBezTo>
                    <a:pt x="15570" y="32967"/>
                    <a:pt x="15570" y="32967"/>
                    <a:pt x="15592" y="32799"/>
                  </a:cubicBezTo>
                  <a:lnTo>
                    <a:pt x="15592" y="32797"/>
                  </a:lnTo>
                  <a:close/>
                  <a:moveTo>
                    <a:pt x="7693" y="32487"/>
                  </a:moveTo>
                  <a:cubicBezTo>
                    <a:pt x="7710" y="32487"/>
                    <a:pt x="7727" y="32497"/>
                    <a:pt x="7744" y="32523"/>
                  </a:cubicBezTo>
                  <a:cubicBezTo>
                    <a:pt x="7782" y="32581"/>
                    <a:pt x="7757" y="32651"/>
                    <a:pt x="7670" y="32665"/>
                  </a:cubicBezTo>
                  <a:lnTo>
                    <a:pt x="7666" y="32665"/>
                  </a:lnTo>
                  <a:cubicBezTo>
                    <a:pt x="7500" y="32694"/>
                    <a:pt x="7361" y="32778"/>
                    <a:pt x="7200" y="32819"/>
                  </a:cubicBezTo>
                  <a:cubicBezTo>
                    <a:pt x="7136" y="32836"/>
                    <a:pt x="7077" y="32867"/>
                    <a:pt x="7008" y="32867"/>
                  </a:cubicBezTo>
                  <a:cubicBezTo>
                    <a:pt x="7004" y="32867"/>
                    <a:pt x="7001" y="32866"/>
                    <a:pt x="6997" y="32866"/>
                  </a:cubicBezTo>
                  <a:cubicBezTo>
                    <a:pt x="6726" y="33003"/>
                    <a:pt x="6416" y="33045"/>
                    <a:pt x="6122" y="33125"/>
                  </a:cubicBezTo>
                  <a:cubicBezTo>
                    <a:pt x="6112" y="33129"/>
                    <a:pt x="6101" y="33130"/>
                    <a:pt x="6090" y="33130"/>
                  </a:cubicBezTo>
                  <a:cubicBezTo>
                    <a:pt x="6064" y="33130"/>
                    <a:pt x="6040" y="33121"/>
                    <a:pt x="6033" y="33098"/>
                  </a:cubicBezTo>
                  <a:cubicBezTo>
                    <a:pt x="6019" y="33054"/>
                    <a:pt x="6055" y="33029"/>
                    <a:pt x="6107" y="33027"/>
                  </a:cubicBezTo>
                  <a:cubicBezTo>
                    <a:pt x="6423" y="33011"/>
                    <a:pt x="6703" y="32890"/>
                    <a:pt x="6998" y="32810"/>
                  </a:cubicBezTo>
                  <a:cubicBezTo>
                    <a:pt x="7134" y="32725"/>
                    <a:pt x="7280" y="32651"/>
                    <a:pt x="7444" y="32621"/>
                  </a:cubicBezTo>
                  <a:cubicBezTo>
                    <a:pt x="7515" y="32608"/>
                    <a:pt x="7545" y="32567"/>
                    <a:pt x="7595" y="32539"/>
                  </a:cubicBezTo>
                  <a:cubicBezTo>
                    <a:pt x="7624" y="32523"/>
                    <a:pt x="7659" y="32487"/>
                    <a:pt x="7693" y="32487"/>
                  </a:cubicBezTo>
                  <a:close/>
                  <a:moveTo>
                    <a:pt x="23636" y="30750"/>
                  </a:moveTo>
                  <a:cubicBezTo>
                    <a:pt x="23644" y="30750"/>
                    <a:pt x="23653" y="30752"/>
                    <a:pt x="23662" y="30756"/>
                  </a:cubicBezTo>
                  <a:cubicBezTo>
                    <a:pt x="23668" y="30763"/>
                    <a:pt x="23677" y="30767"/>
                    <a:pt x="23685" y="30767"/>
                  </a:cubicBezTo>
                  <a:cubicBezTo>
                    <a:pt x="23693" y="30767"/>
                    <a:pt x="23700" y="30764"/>
                    <a:pt x="23706" y="30759"/>
                  </a:cubicBezTo>
                  <a:cubicBezTo>
                    <a:pt x="23710" y="30757"/>
                    <a:pt x="23713" y="30756"/>
                    <a:pt x="23717" y="30756"/>
                  </a:cubicBezTo>
                  <a:cubicBezTo>
                    <a:pt x="23660" y="30827"/>
                    <a:pt x="23758" y="30857"/>
                    <a:pt x="23776" y="30909"/>
                  </a:cubicBezTo>
                  <a:cubicBezTo>
                    <a:pt x="23786" y="30908"/>
                    <a:pt x="23794" y="30907"/>
                    <a:pt x="23803" y="30905"/>
                  </a:cubicBezTo>
                  <a:cubicBezTo>
                    <a:pt x="23803" y="30914"/>
                    <a:pt x="23805" y="30925"/>
                    <a:pt x="23806" y="30934"/>
                  </a:cubicBezTo>
                  <a:cubicBezTo>
                    <a:pt x="23821" y="30954"/>
                    <a:pt x="23827" y="30984"/>
                    <a:pt x="23858" y="30984"/>
                  </a:cubicBezTo>
                  <a:cubicBezTo>
                    <a:pt x="23864" y="30984"/>
                    <a:pt x="23871" y="30983"/>
                    <a:pt x="23880" y="30981"/>
                  </a:cubicBezTo>
                  <a:lnTo>
                    <a:pt x="23880" y="30981"/>
                  </a:lnTo>
                  <a:cubicBezTo>
                    <a:pt x="23849" y="31046"/>
                    <a:pt x="23907" y="31076"/>
                    <a:pt x="23950" y="31113"/>
                  </a:cubicBezTo>
                  <a:cubicBezTo>
                    <a:pt x="23950" y="31113"/>
                    <a:pt x="23950" y="31113"/>
                    <a:pt x="23951" y="31113"/>
                  </a:cubicBezTo>
                  <a:lnTo>
                    <a:pt x="23951" y="31113"/>
                  </a:lnTo>
                  <a:cubicBezTo>
                    <a:pt x="24017" y="31227"/>
                    <a:pt x="23856" y="31263"/>
                    <a:pt x="23839" y="31349"/>
                  </a:cubicBezTo>
                  <a:cubicBezTo>
                    <a:pt x="23866" y="31357"/>
                    <a:pt x="23890" y="31360"/>
                    <a:pt x="23912" y="31360"/>
                  </a:cubicBezTo>
                  <a:cubicBezTo>
                    <a:pt x="24024" y="31360"/>
                    <a:pt x="24090" y="31275"/>
                    <a:pt x="24173" y="31221"/>
                  </a:cubicBezTo>
                  <a:cubicBezTo>
                    <a:pt x="24199" y="31248"/>
                    <a:pt x="24210" y="31289"/>
                    <a:pt x="24261" y="31296"/>
                  </a:cubicBezTo>
                  <a:lnTo>
                    <a:pt x="24261" y="31297"/>
                  </a:lnTo>
                  <a:cubicBezTo>
                    <a:pt x="24299" y="31373"/>
                    <a:pt x="24334" y="31428"/>
                    <a:pt x="24227" y="31506"/>
                  </a:cubicBezTo>
                  <a:cubicBezTo>
                    <a:pt x="23695" y="31902"/>
                    <a:pt x="23178" y="32312"/>
                    <a:pt x="22654" y="32715"/>
                  </a:cubicBezTo>
                  <a:cubicBezTo>
                    <a:pt x="22633" y="32731"/>
                    <a:pt x="22609" y="32753"/>
                    <a:pt x="22587" y="32753"/>
                  </a:cubicBezTo>
                  <a:cubicBezTo>
                    <a:pt x="22571" y="32753"/>
                    <a:pt x="22556" y="32741"/>
                    <a:pt x="22545" y="32705"/>
                  </a:cubicBezTo>
                  <a:lnTo>
                    <a:pt x="22545" y="32705"/>
                  </a:lnTo>
                  <a:cubicBezTo>
                    <a:pt x="22572" y="32802"/>
                    <a:pt x="22489" y="32853"/>
                    <a:pt x="22423" y="32911"/>
                  </a:cubicBezTo>
                  <a:cubicBezTo>
                    <a:pt x="22304" y="33020"/>
                    <a:pt x="22163" y="33109"/>
                    <a:pt x="22065" y="33234"/>
                  </a:cubicBezTo>
                  <a:cubicBezTo>
                    <a:pt x="22058" y="33235"/>
                    <a:pt x="22050" y="33235"/>
                    <a:pt x="22043" y="33235"/>
                  </a:cubicBezTo>
                  <a:cubicBezTo>
                    <a:pt x="22006" y="33235"/>
                    <a:pt x="21980" y="33219"/>
                    <a:pt x="21976" y="33183"/>
                  </a:cubicBezTo>
                  <a:cubicBezTo>
                    <a:pt x="21966" y="33090"/>
                    <a:pt x="21931" y="32998"/>
                    <a:pt x="21973" y="32906"/>
                  </a:cubicBezTo>
                  <a:cubicBezTo>
                    <a:pt x="21996" y="32897"/>
                    <a:pt x="22027" y="32895"/>
                    <a:pt x="22044" y="32881"/>
                  </a:cubicBezTo>
                  <a:cubicBezTo>
                    <a:pt x="22084" y="32846"/>
                    <a:pt x="22176" y="32818"/>
                    <a:pt x="22131" y="32762"/>
                  </a:cubicBezTo>
                  <a:cubicBezTo>
                    <a:pt x="22115" y="32742"/>
                    <a:pt x="22101" y="32735"/>
                    <a:pt x="22087" y="32735"/>
                  </a:cubicBezTo>
                  <a:cubicBezTo>
                    <a:pt x="22051" y="32735"/>
                    <a:pt x="22019" y="32781"/>
                    <a:pt x="21985" y="32795"/>
                  </a:cubicBezTo>
                  <a:cubicBezTo>
                    <a:pt x="21976" y="32798"/>
                    <a:pt x="21966" y="32799"/>
                    <a:pt x="21955" y="32799"/>
                  </a:cubicBezTo>
                  <a:cubicBezTo>
                    <a:pt x="21940" y="32799"/>
                    <a:pt x="21924" y="32797"/>
                    <a:pt x="21908" y="32797"/>
                  </a:cubicBezTo>
                  <a:cubicBezTo>
                    <a:pt x="21907" y="32768"/>
                    <a:pt x="21911" y="32736"/>
                    <a:pt x="21903" y="32707"/>
                  </a:cubicBezTo>
                  <a:cubicBezTo>
                    <a:pt x="21867" y="32576"/>
                    <a:pt x="21905" y="32474"/>
                    <a:pt x="22037" y="32393"/>
                  </a:cubicBezTo>
                  <a:cubicBezTo>
                    <a:pt x="22093" y="32359"/>
                    <a:pt x="22126" y="32299"/>
                    <a:pt x="22171" y="32249"/>
                  </a:cubicBezTo>
                  <a:cubicBezTo>
                    <a:pt x="22359" y="32430"/>
                    <a:pt x="22359" y="32430"/>
                    <a:pt x="22250" y="32563"/>
                  </a:cubicBezTo>
                  <a:cubicBezTo>
                    <a:pt x="22221" y="32598"/>
                    <a:pt x="22157" y="32629"/>
                    <a:pt x="22210" y="32675"/>
                  </a:cubicBezTo>
                  <a:cubicBezTo>
                    <a:pt x="22226" y="32688"/>
                    <a:pt x="22240" y="32693"/>
                    <a:pt x="22253" y="32693"/>
                  </a:cubicBezTo>
                  <a:cubicBezTo>
                    <a:pt x="22287" y="32693"/>
                    <a:pt x="22314" y="32661"/>
                    <a:pt x="22345" y="32645"/>
                  </a:cubicBezTo>
                  <a:cubicBezTo>
                    <a:pt x="22375" y="32631"/>
                    <a:pt x="22409" y="32625"/>
                    <a:pt x="22441" y="32614"/>
                  </a:cubicBezTo>
                  <a:cubicBezTo>
                    <a:pt x="22449" y="32655"/>
                    <a:pt x="22479" y="32671"/>
                    <a:pt x="22523" y="32673"/>
                  </a:cubicBezTo>
                  <a:lnTo>
                    <a:pt x="22480" y="32579"/>
                  </a:lnTo>
                  <a:cubicBezTo>
                    <a:pt x="22512" y="32470"/>
                    <a:pt x="22625" y="32416"/>
                    <a:pt x="22710" y="32346"/>
                  </a:cubicBezTo>
                  <a:cubicBezTo>
                    <a:pt x="22778" y="32289"/>
                    <a:pt x="22849" y="32236"/>
                    <a:pt x="22902" y="32168"/>
                  </a:cubicBezTo>
                  <a:cubicBezTo>
                    <a:pt x="22902" y="32167"/>
                    <a:pt x="22902" y="32166"/>
                    <a:pt x="22904" y="32165"/>
                  </a:cubicBezTo>
                  <a:cubicBezTo>
                    <a:pt x="22994" y="32123"/>
                    <a:pt x="23077" y="32075"/>
                    <a:pt x="23109" y="31983"/>
                  </a:cubicBezTo>
                  <a:cubicBezTo>
                    <a:pt x="23090" y="31948"/>
                    <a:pt x="23068" y="31934"/>
                    <a:pt x="23045" y="31934"/>
                  </a:cubicBezTo>
                  <a:cubicBezTo>
                    <a:pt x="23020" y="31934"/>
                    <a:pt x="22993" y="31950"/>
                    <a:pt x="22968" y="31970"/>
                  </a:cubicBezTo>
                  <a:cubicBezTo>
                    <a:pt x="22924" y="32004"/>
                    <a:pt x="22870" y="32037"/>
                    <a:pt x="22860" y="32082"/>
                  </a:cubicBezTo>
                  <a:cubicBezTo>
                    <a:pt x="22853" y="32080"/>
                    <a:pt x="22846" y="32080"/>
                    <a:pt x="22840" y="32080"/>
                  </a:cubicBezTo>
                  <a:cubicBezTo>
                    <a:pt x="22833" y="32080"/>
                    <a:pt x="22827" y="32080"/>
                    <a:pt x="22820" y="32082"/>
                  </a:cubicBezTo>
                  <a:cubicBezTo>
                    <a:pt x="22704" y="32082"/>
                    <a:pt x="22741" y="31977"/>
                    <a:pt x="22684" y="31937"/>
                  </a:cubicBezTo>
                  <a:cubicBezTo>
                    <a:pt x="22669" y="31905"/>
                    <a:pt x="22655" y="31874"/>
                    <a:pt x="22641" y="31842"/>
                  </a:cubicBezTo>
                  <a:cubicBezTo>
                    <a:pt x="22650" y="31802"/>
                    <a:pt x="22659" y="31763"/>
                    <a:pt x="22667" y="31723"/>
                  </a:cubicBezTo>
                  <a:cubicBezTo>
                    <a:pt x="22661" y="31718"/>
                    <a:pt x="22656" y="31713"/>
                    <a:pt x="22652" y="31707"/>
                  </a:cubicBezTo>
                  <a:lnTo>
                    <a:pt x="22652" y="31707"/>
                  </a:lnTo>
                  <a:cubicBezTo>
                    <a:pt x="22654" y="31710"/>
                    <a:pt x="22657" y="31712"/>
                    <a:pt x="22661" y="31713"/>
                  </a:cubicBezTo>
                  <a:cubicBezTo>
                    <a:pt x="22669" y="31714"/>
                    <a:pt x="22676" y="31715"/>
                    <a:pt x="22683" y="31715"/>
                  </a:cubicBezTo>
                  <a:cubicBezTo>
                    <a:pt x="22748" y="31715"/>
                    <a:pt x="22758" y="31670"/>
                    <a:pt x="22764" y="31623"/>
                  </a:cubicBezTo>
                  <a:cubicBezTo>
                    <a:pt x="22762" y="31619"/>
                    <a:pt x="22760" y="31616"/>
                    <a:pt x="22757" y="31613"/>
                  </a:cubicBezTo>
                  <a:lnTo>
                    <a:pt x="22757" y="31613"/>
                  </a:lnTo>
                  <a:cubicBezTo>
                    <a:pt x="22760" y="31616"/>
                    <a:pt x="22763" y="31617"/>
                    <a:pt x="22767" y="31619"/>
                  </a:cubicBezTo>
                  <a:cubicBezTo>
                    <a:pt x="22873" y="31548"/>
                    <a:pt x="23001" y="31491"/>
                    <a:pt x="22983" y="31349"/>
                  </a:cubicBezTo>
                  <a:lnTo>
                    <a:pt x="22983" y="31349"/>
                  </a:lnTo>
                  <a:cubicBezTo>
                    <a:pt x="22997" y="31353"/>
                    <a:pt x="23009" y="31355"/>
                    <a:pt x="23018" y="31355"/>
                  </a:cubicBezTo>
                  <a:cubicBezTo>
                    <a:pt x="23045" y="31355"/>
                    <a:pt x="23051" y="31338"/>
                    <a:pt x="23036" y="31303"/>
                  </a:cubicBezTo>
                  <a:lnTo>
                    <a:pt x="23036" y="31303"/>
                  </a:lnTo>
                  <a:cubicBezTo>
                    <a:pt x="23038" y="31304"/>
                    <a:pt x="23039" y="31306"/>
                    <a:pt x="23041" y="31308"/>
                  </a:cubicBezTo>
                  <a:cubicBezTo>
                    <a:pt x="23044" y="31308"/>
                    <a:pt x="23047" y="31308"/>
                    <a:pt x="23050" y="31308"/>
                  </a:cubicBezTo>
                  <a:cubicBezTo>
                    <a:pt x="23107" y="31308"/>
                    <a:pt x="23141" y="31247"/>
                    <a:pt x="23196" y="31247"/>
                  </a:cubicBezTo>
                  <a:cubicBezTo>
                    <a:pt x="23208" y="31247"/>
                    <a:pt x="23222" y="31249"/>
                    <a:pt x="23236" y="31257"/>
                  </a:cubicBezTo>
                  <a:cubicBezTo>
                    <a:pt x="23282" y="31323"/>
                    <a:pt x="23321" y="31393"/>
                    <a:pt x="23392" y="31444"/>
                  </a:cubicBezTo>
                  <a:cubicBezTo>
                    <a:pt x="23406" y="31457"/>
                    <a:pt x="23431" y="31481"/>
                    <a:pt x="23436" y="31481"/>
                  </a:cubicBezTo>
                  <a:cubicBezTo>
                    <a:pt x="23436" y="31481"/>
                    <a:pt x="23436" y="31481"/>
                    <a:pt x="23436" y="31481"/>
                  </a:cubicBezTo>
                  <a:cubicBezTo>
                    <a:pt x="23473" y="31460"/>
                    <a:pt x="23453" y="31436"/>
                    <a:pt x="23436" y="31412"/>
                  </a:cubicBezTo>
                  <a:cubicBezTo>
                    <a:pt x="23414" y="31354"/>
                    <a:pt x="23390" y="31296"/>
                    <a:pt x="23334" y="31253"/>
                  </a:cubicBezTo>
                  <a:lnTo>
                    <a:pt x="23259" y="31157"/>
                  </a:lnTo>
                  <a:lnTo>
                    <a:pt x="23295" y="31068"/>
                  </a:lnTo>
                  <a:lnTo>
                    <a:pt x="23296" y="31066"/>
                  </a:lnTo>
                  <a:cubicBezTo>
                    <a:pt x="23310" y="31059"/>
                    <a:pt x="23324" y="31055"/>
                    <a:pt x="23336" y="31055"/>
                  </a:cubicBezTo>
                  <a:cubicBezTo>
                    <a:pt x="23361" y="31055"/>
                    <a:pt x="23382" y="31069"/>
                    <a:pt x="23402" y="31087"/>
                  </a:cubicBezTo>
                  <a:cubicBezTo>
                    <a:pt x="23404" y="31146"/>
                    <a:pt x="23447" y="31183"/>
                    <a:pt x="23496" y="31219"/>
                  </a:cubicBezTo>
                  <a:lnTo>
                    <a:pt x="23535" y="31186"/>
                  </a:lnTo>
                  <a:cubicBezTo>
                    <a:pt x="23509" y="31108"/>
                    <a:pt x="23475" y="31033"/>
                    <a:pt x="23410" y="30973"/>
                  </a:cubicBezTo>
                  <a:cubicBezTo>
                    <a:pt x="23408" y="30959"/>
                    <a:pt x="23408" y="30948"/>
                    <a:pt x="23412" y="30936"/>
                  </a:cubicBezTo>
                  <a:cubicBezTo>
                    <a:pt x="23455" y="30890"/>
                    <a:pt x="23549" y="30862"/>
                    <a:pt x="23485" y="30780"/>
                  </a:cubicBezTo>
                  <a:cubicBezTo>
                    <a:pt x="23486" y="30775"/>
                    <a:pt x="23487" y="30770"/>
                    <a:pt x="23490" y="30767"/>
                  </a:cubicBezTo>
                  <a:cubicBezTo>
                    <a:pt x="23504" y="30779"/>
                    <a:pt x="23517" y="30783"/>
                    <a:pt x="23530" y="30783"/>
                  </a:cubicBezTo>
                  <a:cubicBezTo>
                    <a:pt x="23566" y="30783"/>
                    <a:pt x="23600" y="30750"/>
                    <a:pt x="23636" y="30750"/>
                  </a:cubicBezTo>
                  <a:close/>
                  <a:moveTo>
                    <a:pt x="14508" y="32768"/>
                  </a:moveTo>
                  <a:lnTo>
                    <a:pt x="14508" y="32768"/>
                  </a:lnTo>
                  <a:cubicBezTo>
                    <a:pt x="14594" y="32781"/>
                    <a:pt x="14667" y="32797"/>
                    <a:pt x="14715" y="32857"/>
                  </a:cubicBezTo>
                  <a:cubicBezTo>
                    <a:pt x="14836" y="32864"/>
                    <a:pt x="14951" y="32914"/>
                    <a:pt x="15042" y="32997"/>
                  </a:cubicBezTo>
                  <a:cubicBezTo>
                    <a:pt x="15058" y="32992"/>
                    <a:pt x="15074" y="32989"/>
                    <a:pt x="15089" y="32989"/>
                  </a:cubicBezTo>
                  <a:cubicBezTo>
                    <a:pt x="15124" y="32989"/>
                    <a:pt x="15151" y="33005"/>
                    <a:pt x="15164" y="33042"/>
                  </a:cubicBezTo>
                  <a:cubicBezTo>
                    <a:pt x="15190" y="33110"/>
                    <a:pt x="15209" y="33180"/>
                    <a:pt x="15183" y="33253"/>
                  </a:cubicBezTo>
                  <a:cubicBezTo>
                    <a:pt x="15174" y="33254"/>
                    <a:pt x="15165" y="33255"/>
                    <a:pt x="15157" y="33255"/>
                  </a:cubicBezTo>
                  <a:cubicBezTo>
                    <a:pt x="15095" y="33255"/>
                    <a:pt x="15063" y="33220"/>
                    <a:pt x="15035" y="33180"/>
                  </a:cubicBezTo>
                  <a:cubicBezTo>
                    <a:pt x="14873" y="33174"/>
                    <a:pt x="14784" y="33048"/>
                    <a:pt x="14645" y="33007"/>
                  </a:cubicBezTo>
                  <a:cubicBezTo>
                    <a:pt x="14498" y="32969"/>
                    <a:pt x="14468" y="32885"/>
                    <a:pt x="14508" y="32768"/>
                  </a:cubicBezTo>
                  <a:close/>
                  <a:moveTo>
                    <a:pt x="15325" y="33080"/>
                  </a:moveTo>
                  <a:lnTo>
                    <a:pt x="15325" y="33080"/>
                  </a:lnTo>
                  <a:cubicBezTo>
                    <a:pt x="15497" y="33160"/>
                    <a:pt x="15441" y="33281"/>
                    <a:pt x="15476" y="33427"/>
                  </a:cubicBezTo>
                  <a:cubicBezTo>
                    <a:pt x="15268" y="33328"/>
                    <a:pt x="15322" y="33209"/>
                    <a:pt x="15325" y="33080"/>
                  </a:cubicBezTo>
                  <a:close/>
                  <a:moveTo>
                    <a:pt x="15636" y="33242"/>
                  </a:moveTo>
                  <a:cubicBezTo>
                    <a:pt x="15693" y="33331"/>
                    <a:pt x="15700" y="33423"/>
                    <a:pt x="15668" y="33536"/>
                  </a:cubicBezTo>
                  <a:cubicBezTo>
                    <a:pt x="15593" y="33431"/>
                    <a:pt x="15634" y="33334"/>
                    <a:pt x="15636" y="33242"/>
                  </a:cubicBezTo>
                  <a:close/>
                  <a:moveTo>
                    <a:pt x="16636" y="0"/>
                  </a:moveTo>
                  <a:cubicBezTo>
                    <a:pt x="16509" y="0"/>
                    <a:pt x="16381" y="3"/>
                    <a:pt x="16253" y="15"/>
                  </a:cubicBezTo>
                  <a:cubicBezTo>
                    <a:pt x="16012" y="37"/>
                    <a:pt x="15770" y="60"/>
                    <a:pt x="15527" y="60"/>
                  </a:cubicBezTo>
                  <a:cubicBezTo>
                    <a:pt x="15422" y="60"/>
                    <a:pt x="15317" y="56"/>
                    <a:pt x="15211" y="45"/>
                  </a:cubicBezTo>
                  <a:cubicBezTo>
                    <a:pt x="15144" y="38"/>
                    <a:pt x="15076" y="33"/>
                    <a:pt x="15008" y="33"/>
                  </a:cubicBezTo>
                  <a:cubicBezTo>
                    <a:pt x="14888" y="33"/>
                    <a:pt x="14769" y="47"/>
                    <a:pt x="14654" y="83"/>
                  </a:cubicBezTo>
                  <a:cubicBezTo>
                    <a:pt x="14201" y="223"/>
                    <a:pt x="13752" y="371"/>
                    <a:pt x="13303" y="518"/>
                  </a:cubicBezTo>
                  <a:cubicBezTo>
                    <a:pt x="13237" y="540"/>
                    <a:pt x="13177" y="575"/>
                    <a:pt x="13115" y="605"/>
                  </a:cubicBezTo>
                  <a:cubicBezTo>
                    <a:pt x="12605" y="856"/>
                    <a:pt x="12115" y="1139"/>
                    <a:pt x="11583" y="1359"/>
                  </a:cubicBezTo>
                  <a:cubicBezTo>
                    <a:pt x="11145" y="1541"/>
                    <a:pt x="10756" y="1776"/>
                    <a:pt x="10429" y="2087"/>
                  </a:cubicBezTo>
                  <a:cubicBezTo>
                    <a:pt x="10273" y="2235"/>
                    <a:pt x="10096" y="2364"/>
                    <a:pt x="9925" y="2499"/>
                  </a:cubicBezTo>
                  <a:cubicBezTo>
                    <a:pt x="9646" y="2716"/>
                    <a:pt x="9409" y="2960"/>
                    <a:pt x="9230" y="3248"/>
                  </a:cubicBezTo>
                  <a:cubicBezTo>
                    <a:pt x="9060" y="3519"/>
                    <a:pt x="8937" y="3802"/>
                    <a:pt x="8868" y="4104"/>
                  </a:cubicBezTo>
                  <a:cubicBezTo>
                    <a:pt x="8833" y="4263"/>
                    <a:pt x="8769" y="4409"/>
                    <a:pt x="8626" y="4527"/>
                  </a:cubicBezTo>
                  <a:cubicBezTo>
                    <a:pt x="8513" y="4620"/>
                    <a:pt x="8445" y="4744"/>
                    <a:pt x="8468" y="4879"/>
                  </a:cubicBezTo>
                  <a:cubicBezTo>
                    <a:pt x="8485" y="4977"/>
                    <a:pt x="8434" y="5038"/>
                    <a:pt x="8374" y="5105"/>
                  </a:cubicBezTo>
                  <a:cubicBezTo>
                    <a:pt x="8143" y="5357"/>
                    <a:pt x="8116" y="5638"/>
                    <a:pt x="8252" y="5925"/>
                  </a:cubicBezTo>
                  <a:cubicBezTo>
                    <a:pt x="8318" y="6059"/>
                    <a:pt x="8305" y="6140"/>
                    <a:pt x="8174" y="6234"/>
                  </a:cubicBezTo>
                  <a:cubicBezTo>
                    <a:pt x="7946" y="6399"/>
                    <a:pt x="7809" y="6616"/>
                    <a:pt x="7832" y="6876"/>
                  </a:cubicBezTo>
                  <a:cubicBezTo>
                    <a:pt x="7843" y="7006"/>
                    <a:pt x="7791" y="7069"/>
                    <a:pt x="7675" y="7133"/>
                  </a:cubicBezTo>
                  <a:cubicBezTo>
                    <a:pt x="7482" y="7239"/>
                    <a:pt x="7324" y="7385"/>
                    <a:pt x="7298" y="7585"/>
                  </a:cubicBezTo>
                  <a:cubicBezTo>
                    <a:pt x="7276" y="7753"/>
                    <a:pt x="7168" y="7845"/>
                    <a:pt x="7030" y="7950"/>
                  </a:cubicBezTo>
                  <a:cubicBezTo>
                    <a:pt x="6685" y="8212"/>
                    <a:pt x="6488" y="8534"/>
                    <a:pt x="6606" y="8947"/>
                  </a:cubicBezTo>
                  <a:cubicBezTo>
                    <a:pt x="6634" y="9047"/>
                    <a:pt x="6612" y="9142"/>
                    <a:pt x="6584" y="9239"/>
                  </a:cubicBezTo>
                  <a:cubicBezTo>
                    <a:pt x="6534" y="9425"/>
                    <a:pt x="6551" y="9606"/>
                    <a:pt x="6703" y="9758"/>
                  </a:cubicBezTo>
                  <a:cubicBezTo>
                    <a:pt x="6759" y="9815"/>
                    <a:pt x="6783" y="9871"/>
                    <a:pt x="6768" y="9946"/>
                  </a:cubicBezTo>
                  <a:cubicBezTo>
                    <a:pt x="6745" y="10064"/>
                    <a:pt x="6781" y="10173"/>
                    <a:pt x="6866" y="10268"/>
                  </a:cubicBezTo>
                  <a:cubicBezTo>
                    <a:pt x="6909" y="10316"/>
                    <a:pt x="6923" y="10363"/>
                    <a:pt x="6867" y="10409"/>
                  </a:cubicBezTo>
                  <a:cubicBezTo>
                    <a:pt x="6619" y="10621"/>
                    <a:pt x="6493" y="10906"/>
                    <a:pt x="6259" y="11130"/>
                  </a:cubicBezTo>
                  <a:cubicBezTo>
                    <a:pt x="5986" y="11390"/>
                    <a:pt x="5951" y="11704"/>
                    <a:pt x="6087" y="12032"/>
                  </a:cubicBezTo>
                  <a:cubicBezTo>
                    <a:pt x="6180" y="12255"/>
                    <a:pt x="6331" y="12452"/>
                    <a:pt x="6523" y="12600"/>
                  </a:cubicBezTo>
                  <a:cubicBezTo>
                    <a:pt x="6737" y="12769"/>
                    <a:pt x="6853" y="12976"/>
                    <a:pt x="6873" y="13223"/>
                  </a:cubicBezTo>
                  <a:cubicBezTo>
                    <a:pt x="6886" y="13378"/>
                    <a:pt x="6948" y="13519"/>
                    <a:pt x="7010" y="13662"/>
                  </a:cubicBezTo>
                  <a:cubicBezTo>
                    <a:pt x="7157" y="13997"/>
                    <a:pt x="7386" y="14303"/>
                    <a:pt x="7495" y="14652"/>
                  </a:cubicBezTo>
                  <a:cubicBezTo>
                    <a:pt x="7521" y="14738"/>
                    <a:pt x="7590" y="14816"/>
                    <a:pt x="7653" y="14889"/>
                  </a:cubicBezTo>
                  <a:cubicBezTo>
                    <a:pt x="7765" y="15018"/>
                    <a:pt x="7871" y="15149"/>
                    <a:pt x="7975" y="15282"/>
                  </a:cubicBezTo>
                  <a:cubicBezTo>
                    <a:pt x="8169" y="15528"/>
                    <a:pt x="8434" y="15692"/>
                    <a:pt x="8792" y="15703"/>
                  </a:cubicBezTo>
                  <a:cubicBezTo>
                    <a:pt x="8941" y="15707"/>
                    <a:pt x="9043" y="15763"/>
                    <a:pt x="9144" y="15841"/>
                  </a:cubicBezTo>
                  <a:cubicBezTo>
                    <a:pt x="9231" y="15909"/>
                    <a:pt x="9285" y="15997"/>
                    <a:pt x="9345" y="16082"/>
                  </a:cubicBezTo>
                  <a:cubicBezTo>
                    <a:pt x="9679" y="16570"/>
                    <a:pt x="9861" y="17119"/>
                    <a:pt x="10201" y="17605"/>
                  </a:cubicBezTo>
                  <a:cubicBezTo>
                    <a:pt x="10250" y="17675"/>
                    <a:pt x="10261" y="17765"/>
                    <a:pt x="10300" y="17841"/>
                  </a:cubicBezTo>
                  <a:cubicBezTo>
                    <a:pt x="10352" y="17949"/>
                    <a:pt x="10321" y="18012"/>
                    <a:pt x="10204" y="18083"/>
                  </a:cubicBezTo>
                  <a:cubicBezTo>
                    <a:pt x="9718" y="18379"/>
                    <a:pt x="9173" y="18566"/>
                    <a:pt x="8616" y="18732"/>
                  </a:cubicBezTo>
                  <a:cubicBezTo>
                    <a:pt x="7747" y="18991"/>
                    <a:pt x="6932" y="19328"/>
                    <a:pt x="6293" y="19915"/>
                  </a:cubicBezTo>
                  <a:cubicBezTo>
                    <a:pt x="6170" y="20028"/>
                    <a:pt x="6038" y="20081"/>
                    <a:pt x="5895" y="20081"/>
                  </a:cubicBezTo>
                  <a:cubicBezTo>
                    <a:pt x="5806" y="20081"/>
                    <a:pt x="5712" y="20060"/>
                    <a:pt x="5614" y="20021"/>
                  </a:cubicBezTo>
                  <a:cubicBezTo>
                    <a:pt x="5566" y="20002"/>
                    <a:pt x="5516" y="19986"/>
                    <a:pt x="5468" y="19965"/>
                  </a:cubicBezTo>
                  <a:cubicBezTo>
                    <a:pt x="5243" y="19867"/>
                    <a:pt x="5019" y="19817"/>
                    <a:pt x="4795" y="19817"/>
                  </a:cubicBezTo>
                  <a:cubicBezTo>
                    <a:pt x="4575" y="19817"/>
                    <a:pt x="4354" y="19864"/>
                    <a:pt x="4132" y="19959"/>
                  </a:cubicBezTo>
                  <a:cubicBezTo>
                    <a:pt x="3860" y="20076"/>
                    <a:pt x="3572" y="20159"/>
                    <a:pt x="3264" y="20180"/>
                  </a:cubicBezTo>
                  <a:cubicBezTo>
                    <a:pt x="3105" y="20192"/>
                    <a:pt x="2951" y="20240"/>
                    <a:pt x="2815" y="20321"/>
                  </a:cubicBezTo>
                  <a:cubicBezTo>
                    <a:pt x="2104" y="20744"/>
                    <a:pt x="1333" y="21087"/>
                    <a:pt x="616" y="21502"/>
                  </a:cubicBezTo>
                  <a:cubicBezTo>
                    <a:pt x="530" y="21514"/>
                    <a:pt x="464" y="21557"/>
                    <a:pt x="388" y="21620"/>
                  </a:cubicBezTo>
                  <a:cubicBezTo>
                    <a:pt x="477" y="21596"/>
                    <a:pt x="564" y="21616"/>
                    <a:pt x="615" y="21551"/>
                  </a:cubicBezTo>
                  <a:cubicBezTo>
                    <a:pt x="659" y="21543"/>
                    <a:pt x="704" y="21538"/>
                    <a:pt x="746" y="21527"/>
                  </a:cubicBezTo>
                  <a:cubicBezTo>
                    <a:pt x="1482" y="21323"/>
                    <a:pt x="2150" y="21003"/>
                    <a:pt x="2799" y="20649"/>
                  </a:cubicBezTo>
                  <a:cubicBezTo>
                    <a:pt x="2942" y="20571"/>
                    <a:pt x="3077" y="20469"/>
                    <a:pt x="3252" y="20462"/>
                  </a:cubicBezTo>
                  <a:cubicBezTo>
                    <a:pt x="3655" y="20448"/>
                    <a:pt x="4017" y="20319"/>
                    <a:pt x="4373" y="20177"/>
                  </a:cubicBezTo>
                  <a:cubicBezTo>
                    <a:pt x="4513" y="20121"/>
                    <a:pt x="4652" y="20093"/>
                    <a:pt x="4791" y="20093"/>
                  </a:cubicBezTo>
                  <a:cubicBezTo>
                    <a:pt x="4927" y="20093"/>
                    <a:pt x="5063" y="20120"/>
                    <a:pt x="5201" y="20172"/>
                  </a:cubicBezTo>
                  <a:cubicBezTo>
                    <a:pt x="5355" y="20231"/>
                    <a:pt x="5513" y="20288"/>
                    <a:pt x="5675" y="20329"/>
                  </a:cubicBezTo>
                  <a:cubicBezTo>
                    <a:pt x="5764" y="20351"/>
                    <a:pt x="5850" y="20362"/>
                    <a:pt x="5934" y="20362"/>
                  </a:cubicBezTo>
                  <a:cubicBezTo>
                    <a:pt x="6119" y="20362"/>
                    <a:pt x="6290" y="20305"/>
                    <a:pt x="6439" y="20173"/>
                  </a:cubicBezTo>
                  <a:cubicBezTo>
                    <a:pt x="6532" y="20091"/>
                    <a:pt x="6626" y="20009"/>
                    <a:pt x="6720" y="19928"/>
                  </a:cubicBezTo>
                  <a:cubicBezTo>
                    <a:pt x="6741" y="19910"/>
                    <a:pt x="6765" y="19897"/>
                    <a:pt x="6790" y="19897"/>
                  </a:cubicBezTo>
                  <a:cubicBezTo>
                    <a:pt x="6805" y="19897"/>
                    <a:pt x="6821" y="19902"/>
                    <a:pt x="6836" y="19913"/>
                  </a:cubicBezTo>
                  <a:cubicBezTo>
                    <a:pt x="6879" y="19942"/>
                    <a:pt x="6866" y="19973"/>
                    <a:pt x="6841" y="20010"/>
                  </a:cubicBezTo>
                  <a:cubicBezTo>
                    <a:pt x="6735" y="20170"/>
                    <a:pt x="6603" y="20312"/>
                    <a:pt x="6463" y="20450"/>
                  </a:cubicBezTo>
                  <a:cubicBezTo>
                    <a:pt x="6311" y="20597"/>
                    <a:pt x="6126" y="20662"/>
                    <a:pt x="5912" y="20662"/>
                  </a:cubicBezTo>
                  <a:cubicBezTo>
                    <a:pt x="5889" y="20662"/>
                    <a:pt x="5865" y="20661"/>
                    <a:pt x="5841" y="20659"/>
                  </a:cubicBezTo>
                  <a:cubicBezTo>
                    <a:pt x="5548" y="20640"/>
                    <a:pt x="5254" y="20612"/>
                    <a:pt x="4971" y="20538"/>
                  </a:cubicBezTo>
                  <a:cubicBezTo>
                    <a:pt x="4867" y="20510"/>
                    <a:pt x="4763" y="20496"/>
                    <a:pt x="4661" y="20496"/>
                  </a:cubicBezTo>
                  <a:cubicBezTo>
                    <a:pt x="4516" y="20496"/>
                    <a:pt x="4375" y="20524"/>
                    <a:pt x="4240" y="20581"/>
                  </a:cubicBezTo>
                  <a:cubicBezTo>
                    <a:pt x="3774" y="20776"/>
                    <a:pt x="3320" y="20990"/>
                    <a:pt x="2995" y="21354"/>
                  </a:cubicBezTo>
                  <a:cubicBezTo>
                    <a:pt x="2541" y="21860"/>
                    <a:pt x="2012" y="22296"/>
                    <a:pt x="1380" y="22644"/>
                  </a:cubicBezTo>
                  <a:cubicBezTo>
                    <a:pt x="1077" y="22810"/>
                    <a:pt x="859" y="23056"/>
                    <a:pt x="635" y="23296"/>
                  </a:cubicBezTo>
                  <a:cubicBezTo>
                    <a:pt x="1" y="23980"/>
                    <a:pt x="123" y="24717"/>
                    <a:pt x="407" y="25469"/>
                  </a:cubicBezTo>
                  <a:cubicBezTo>
                    <a:pt x="417" y="25488"/>
                    <a:pt x="431" y="25506"/>
                    <a:pt x="449" y="25518"/>
                  </a:cubicBezTo>
                  <a:cubicBezTo>
                    <a:pt x="455" y="25351"/>
                    <a:pt x="451" y="25194"/>
                    <a:pt x="486" y="25034"/>
                  </a:cubicBezTo>
                  <a:cubicBezTo>
                    <a:pt x="511" y="24914"/>
                    <a:pt x="544" y="24817"/>
                    <a:pt x="671" y="24754"/>
                  </a:cubicBezTo>
                  <a:lnTo>
                    <a:pt x="826" y="24709"/>
                  </a:lnTo>
                  <a:lnTo>
                    <a:pt x="826" y="24709"/>
                  </a:lnTo>
                  <a:cubicBezTo>
                    <a:pt x="822" y="24799"/>
                    <a:pt x="819" y="24888"/>
                    <a:pt x="815" y="24978"/>
                  </a:cubicBezTo>
                  <a:lnTo>
                    <a:pt x="876" y="24976"/>
                  </a:lnTo>
                  <a:lnTo>
                    <a:pt x="928" y="24701"/>
                  </a:lnTo>
                  <a:cubicBezTo>
                    <a:pt x="958" y="24603"/>
                    <a:pt x="1034" y="24558"/>
                    <a:pt x="1161" y="24550"/>
                  </a:cubicBezTo>
                  <a:cubicBezTo>
                    <a:pt x="1163" y="24580"/>
                    <a:pt x="1172" y="24606"/>
                    <a:pt x="1175" y="24636"/>
                  </a:cubicBezTo>
                  <a:cubicBezTo>
                    <a:pt x="1207" y="24523"/>
                    <a:pt x="1245" y="24434"/>
                    <a:pt x="1417" y="24417"/>
                  </a:cubicBezTo>
                  <a:cubicBezTo>
                    <a:pt x="1444" y="24500"/>
                    <a:pt x="1450" y="24588"/>
                    <a:pt x="1432" y="24674"/>
                  </a:cubicBezTo>
                  <a:cubicBezTo>
                    <a:pt x="1474" y="24503"/>
                    <a:pt x="1433" y="24284"/>
                    <a:pt x="1741" y="24252"/>
                  </a:cubicBezTo>
                  <a:lnTo>
                    <a:pt x="1741" y="24568"/>
                  </a:lnTo>
                  <a:cubicBezTo>
                    <a:pt x="1751" y="24562"/>
                    <a:pt x="1762" y="24559"/>
                    <a:pt x="1774" y="24559"/>
                  </a:cubicBezTo>
                  <a:cubicBezTo>
                    <a:pt x="1778" y="24559"/>
                    <a:pt x="1782" y="24559"/>
                    <a:pt x="1786" y="24560"/>
                  </a:cubicBezTo>
                  <a:cubicBezTo>
                    <a:pt x="1836" y="24408"/>
                    <a:pt x="1842" y="24243"/>
                    <a:pt x="1955" y="24107"/>
                  </a:cubicBezTo>
                  <a:cubicBezTo>
                    <a:pt x="2013" y="24206"/>
                    <a:pt x="2013" y="24206"/>
                    <a:pt x="2007" y="24413"/>
                  </a:cubicBezTo>
                  <a:cubicBezTo>
                    <a:pt x="2110" y="24017"/>
                    <a:pt x="2110" y="24017"/>
                    <a:pt x="2324" y="23979"/>
                  </a:cubicBezTo>
                  <a:lnTo>
                    <a:pt x="2324" y="24090"/>
                  </a:lnTo>
                  <a:cubicBezTo>
                    <a:pt x="2324" y="24128"/>
                    <a:pt x="2326" y="24165"/>
                    <a:pt x="2327" y="24203"/>
                  </a:cubicBezTo>
                  <a:cubicBezTo>
                    <a:pt x="2340" y="24196"/>
                    <a:pt x="2355" y="24193"/>
                    <a:pt x="2370" y="24193"/>
                  </a:cubicBezTo>
                  <a:cubicBezTo>
                    <a:pt x="2373" y="24193"/>
                    <a:pt x="2376" y="24194"/>
                    <a:pt x="2378" y="24194"/>
                  </a:cubicBezTo>
                  <a:lnTo>
                    <a:pt x="2479" y="24094"/>
                  </a:lnTo>
                  <a:lnTo>
                    <a:pt x="2569" y="24024"/>
                  </a:lnTo>
                  <a:lnTo>
                    <a:pt x="2604" y="23986"/>
                  </a:lnTo>
                  <a:lnTo>
                    <a:pt x="2622" y="23970"/>
                  </a:lnTo>
                  <a:lnTo>
                    <a:pt x="2830" y="23798"/>
                  </a:lnTo>
                  <a:lnTo>
                    <a:pt x="2838" y="23800"/>
                  </a:lnTo>
                  <a:cubicBezTo>
                    <a:pt x="2842" y="23812"/>
                    <a:pt x="2854" y="23820"/>
                    <a:pt x="2865" y="23820"/>
                  </a:cubicBezTo>
                  <a:cubicBezTo>
                    <a:pt x="2871" y="23820"/>
                    <a:pt x="2876" y="23818"/>
                    <a:pt x="2881" y="23815"/>
                  </a:cubicBezTo>
                  <a:lnTo>
                    <a:pt x="2850" y="23782"/>
                  </a:lnTo>
                  <a:cubicBezTo>
                    <a:pt x="2857" y="23755"/>
                    <a:pt x="2892" y="23731"/>
                    <a:pt x="2869" y="23699"/>
                  </a:cubicBezTo>
                  <a:lnTo>
                    <a:pt x="2869" y="23699"/>
                  </a:lnTo>
                  <a:cubicBezTo>
                    <a:pt x="2882" y="23701"/>
                    <a:pt x="2893" y="23701"/>
                    <a:pt x="2904" y="23701"/>
                  </a:cubicBezTo>
                  <a:cubicBezTo>
                    <a:pt x="3000" y="23701"/>
                    <a:pt x="3024" y="23641"/>
                    <a:pt x="3027" y="23561"/>
                  </a:cubicBezTo>
                  <a:cubicBezTo>
                    <a:pt x="3017" y="23560"/>
                    <a:pt x="3007" y="23560"/>
                    <a:pt x="2998" y="23560"/>
                  </a:cubicBezTo>
                  <a:cubicBezTo>
                    <a:pt x="2901" y="23560"/>
                    <a:pt x="2864" y="23610"/>
                    <a:pt x="2868" y="23696"/>
                  </a:cubicBezTo>
                  <a:cubicBezTo>
                    <a:pt x="2857" y="23684"/>
                    <a:pt x="2847" y="23680"/>
                    <a:pt x="2837" y="23680"/>
                  </a:cubicBezTo>
                  <a:cubicBezTo>
                    <a:pt x="2821" y="23680"/>
                    <a:pt x="2806" y="23693"/>
                    <a:pt x="2791" y="23704"/>
                  </a:cubicBezTo>
                  <a:cubicBezTo>
                    <a:pt x="2761" y="23726"/>
                    <a:pt x="2743" y="23734"/>
                    <a:pt x="2730" y="23734"/>
                  </a:cubicBezTo>
                  <a:cubicBezTo>
                    <a:pt x="2699" y="23734"/>
                    <a:pt x="2710" y="23681"/>
                    <a:pt x="2700" y="23653"/>
                  </a:cubicBezTo>
                  <a:cubicBezTo>
                    <a:pt x="2722" y="23592"/>
                    <a:pt x="2764" y="23536"/>
                    <a:pt x="2761" y="23470"/>
                  </a:cubicBezTo>
                  <a:cubicBezTo>
                    <a:pt x="2815" y="23381"/>
                    <a:pt x="2972" y="23344"/>
                    <a:pt x="2944" y="23212"/>
                  </a:cubicBezTo>
                  <a:lnTo>
                    <a:pt x="2944" y="23212"/>
                  </a:lnTo>
                  <a:cubicBezTo>
                    <a:pt x="2930" y="23218"/>
                    <a:pt x="2914" y="23222"/>
                    <a:pt x="2899" y="23225"/>
                  </a:cubicBezTo>
                  <a:cubicBezTo>
                    <a:pt x="2836" y="23123"/>
                    <a:pt x="2882" y="23008"/>
                    <a:pt x="3018" y="22926"/>
                  </a:cubicBezTo>
                  <a:lnTo>
                    <a:pt x="3089" y="23012"/>
                  </a:lnTo>
                  <a:cubicBezTo>
                    <a:pt x="3090" y="23101"/>
                    <a:pt x="2995" y="23140"/>
                    <a:pt x="2953" y="23206"/>
                  </a:cubicBezTo>
                  <a:cubicBezTo>
                    <a:pt x="2962" y="23232"/>
                    <a:pt x="2982" y="23245"/>
                    <a:pt x="3013" y="23245"/>
                  </a:cubicBezTo>
                  <a:cubicBezTo>
                    <a:pt x="3015" y="23245"/>
                    <a:pt x="3018" y="23245"/>
                    <a:pt x="3020" y="23245"/>
                  </a:cubicBezTo>
                  <a:cubicBezTo>
                    <a:pt x="3032" y="23225"/>
                    <a:pt x="3044" y="23215"/>
                    <a:pt x="3057" y="23215"/>
                  </a:cubicBezTo>
                  <a:cubicBezTo>
                    <a:pt x="3069" y="23215"/>
                    <a:pt x="3081" y="23223"/>
                    <a:pt x="3095" y="23239"/>
                  </a:cubicBezTo>
                  <a:cubicBezTo>
                    <a:pt x="3082" y="23261"/>
                    <a:pt x="3070" y="23283"/>
                    <a:pt x="3057" y="23305"/>
                  </a:cubicBezTo>
                  <a:cubicBezTo>
                    <a:pt x="3054" y="23329"/>
                    <a:pt x="3049" y="23354"/>
                    <a:pt x="3045" y="23378"/>
                  </a:cubicBezTo>
                  <a:cubicBezTo>
                    <a:pt x="3049" y="23439"/>
                    <a:pt x="2941" y="23494"/>
                    <a:pt x="3029" y="23560"/>
                  </a:cubicBezTo>
                  <a:lnTo>
                    <a:pt x="3027" y="23561"/>
                  </a:lnTo>
                  <a:cubicBezTo>
                    <a:pt x="3028" y="23561"/>
                    <a:pt x="3028" y="23561"/>
                    <a:pt x="3029" y="23561"/>
                  </a:cubicBezTo>
                  <a:cubicBezTo>
                    <a:pt x="3138" y="23561"/>
                    <a:pt x="3155" y="23431"/>
                    <a:pt x="3266" y="23431"/>
                  </a:cubicBezTo>
                  <a:cubicBezTo>
                    <a:pt x="3269" y="23431"/>
                    <a:pt x="3272" y="23431"/>
                    <a:pt x="3276" y="23432"/>
                  </a:cubicBezTo>
                  <a:cubicBezTo>
                    <a:pt x="3356" y="23558"/>
                    <a:pt x="3245" y="23636"/>
                    <a:pt x="3176" y="23724"/>
                  </a:cubicBezTo>
                  <a:lnTo>
                    <a:pt x="2873" y="23982"/>
                  </a:lnTo>
                  <a:cubicBezTo>
                    <a:pt x="2869" y="24015"/>
                    <a:pt x="2827" y="24043"/>
                    <a:pt x="2851" y="24090"/>
                  </a:cubicBezTo>
                  <a:cubicBezTo>
                    <a:pt x="2977" y="24051"/>
                    <a:pt x="3027" y="23938"/>
                    <a:pt x="3131" y="23880"/>
                  </a:cubicBezTo>
                  <a:cubicBezTo>
                    <a:pt x="3150" y="23850"/>
                    <a:pt x="3169" y="23820"/>
                    <a:pt x="3188" y="23791"/>
                  </a:cubicBezTo>
                  <a:cubicBezTo>
                    <a:pt x="3240" y="23782"/>
                    <a:pt x="3283" y="23767"/>
                    <a:pt x="3307" y="23719"/>
                  </a:cubicBezTo>
                  <a:cubicBezTo>
                    <a:pt x="3325" y="23681"/>
                    <a:pt x="3354" y="23659"/>
                    <a:pt x="3391" y="23659"/>
                  </a:cubicBezTo>
                  <a:cubicBezTo>
                    <a:pt x="3409" y="23659"/>
                    <a:pt x="3429" y="23664"/>
                    <a:pt x="3451" y="23675"/>
                  </a:cubicBezTo>
                  <a:lnTo>
                    <a:pt x="3451" y="23675"/>
                  </a:lnTo>
                  <a:cubicBezTo>
                    <a:pt x="3451" y="23676"/>
                    <a:pt x="3451" y="23676"/>
                    <a:pt x="3451" y="23677"/>
                  </a:cubicBezTo>
                  <a:cubicBezTo>
                    <a:pt x="3484" y="23760"/>
                    <a:pt x="3479" y="23834"/>
                    <a:pt x="3394" y="23899"/>
                  </a:cubicBezTo>
                  <a:cubicBezTo>
                    <a:pt x="3322" y="23954"/>
                    <a:pt x="3262" y="24018"/>
                    <a:pt x="3196" y="24077"/>
                  </a:cubicBezTo>
                  <a:cubicBezTo>
                    <a:pt x="3197" y="24118"/>
                    <a:pt x="3123" y="24143"/>
                    <a:pt x="3172" y="24208"/>
                  </a:cubicBezTo>
                  <a:cubicBezTo>
                    <a:pt x="3258" y="24133"/>
                    <a:pt x="3334" y="24062"/>
                    <a:pt x="3416" y="23996"/>
                  </a:cubicBezTo>
                  <a:cubicBezTo>
                    <a:pt x="3450" y="23969"/>
                    <a:pt x="3474" y="23921"/>
                    <a:pt x="3528" y="23921"/>
                  </a:cubicBezTo>
                  <a:cubicBezTo>
                    <a:pt x="3539" y="23921"/>
                    <a:pt x="3551" y="23923"/>
                    <a:pt x="3565" y="23927"/>
                  </a:cubicBezTo>
                  <a:lnTo>
                    <a:pt x="3729" y="23656"/>
                  </a:lnTo>
                  <a:lnTo>
                    <a:pt x="3831" y="23649"/>
                  </a:lnTo>
                  <a:cubicBezTo>
                    <a:pt x="3835" y="23662"/>
                    <a:pt x="3845" y="23674"/>
                    <a:pt x="3860" y="23679"/>
                  </a:cubicBezTo>
                  <a:cubicBezTo>
                    <a:pt x="3959" y="23887"/>
                    <a:pt x="3894" y="23992"/>
                    <a:pt x="3640" y="24030"/>
                  </a:cubicBezTo>
                  <a:cubicBezTo>
                    <a:pt x="3726" y="24095"/>
                    <a:pt x="3598" y="24165"/>
                    <a:pt x="3640" y="24226"/>
                  </a:cubicBezTo>
                  <a:cubicBezTo>
                    <a:pt x="3776" y="24223"/>
                    <a:pt x="3795" y="24120"/>
                    <a:pt x="3855" y="24053"/>
                  </a:cubicBezTo>
                  <a:cubicBezTo>
                    <a:pt x="3905" y="23999"/>
                    <a:pt x="3956" y="23958"/>
                    <a:pt x="4026" y="23958"/>
                  </a:cubicBezTo>
                  <a:cubicBezTo>
                    <a:pt x="4047" y="23958"/>
                    <a:pt x="4069" y="23961"/>
                    <a:pt x="4094" y="23969"/>
                  </a:cubicBezTo>
                  <a:cubicBezTo>
                    <a:pt x="4000" y="23831"/>
                    <a:pt x="4195" y="23767"/>
                    <a:pt x="4209" y="23656"/>
                  </a:cubicBezTo>
                  <a:cubicBezTo>
                    <a:pt x="4213" y="23656"/>
                    <a:pt x="4217" y="23656"/>
                    <a:pt x="4221" y="23656"/>
                  </a:cubicBezTo>
                  <a:cubicBezTo>
                    <a:pt x="4275" y="23656"/>
                    <a:pt x="4319" y="23678"/>
                    <a:pt x="4365" y="23700"/>
                  </a:cubicBezTo>
                  <a:cubicBezTo>
                    <a:pt x="4349" y="23883"/>
                    <a:pt x="4264" y="23973"/>
                    <a:pt x="4105" y="23976"/>
                  </a:cubicBezTo>
                  <a:cubicBezTo>
                    <a:pt x="4122" y="24074"/>
                    <a:pt x="4044" y="24158"/>
                    <a:pt x="4024" y="24263"/>
                  </a:cubicBezTo>
                  <a:cubicBezTo>
                    <a:pt x="4223" y="24187"/>
                    <a:pt x="4261" y="24013"/>
                    <a:pt x="4404" y="23920"/>
                  </a:cubicBezTo>
                  <a:lnTo>
                    <a:pt x="4519" y="23774"/>
                  </a:lnTo>
                  <a:cubicBezTo>
                    <a:pt x="4613" y="23704"/>
                    <a:pt x="4672" y="23599"/>
                    <a:pt x="4801" y="23564"/>
                  </a:cubicBezTo>
                  <a:cubicBezTo>
                    <a:pt x="4782" y="23519"/>
                    <a:pt x="4817" y="23489"/>
                    <a:pt x="4839" y="23454"/>
                  </a:cubicBezTo>
                  <a:cubicBezTo>
                    <a:pt x="4893" y="23430"/>
                    <a:pt x="4921" y="23350"/>
                    <a:pt x="4987" y="23350"/>
                  </a:cubicBezTo>
                  <a:cubicBezTo>
                    <a:pt x="5008" y="23350"/>
                    <a:pt x="5033" y="23358"/>
                    <a:pt x="5064" y="23379"/>
                  </a:cubicBezTo>
                  <a:cubicBezTo>
                    <a:pt x="5065" y="23319"/>
                    <a:pt x="5066" y="23259"/>
                    <a:pt x="5067" y="23199"/>
                  </a:cubicBezTo>
                  <a:cubicBezTo>
                    <a:pt x="5126" y="23186"/>
                    <a:pt x="5170" y="23165"/>
                    <a:pt x="5123" y="23110"/>
                  </a:cubicBezTo>
                  <a:lnTo>
                    <a:pt x="5123" y="23110"/>
                  </a:lnTo>
                  <a:cubicBezTo>
                    <a:pt x="5134" y="23113"/>
                    <a:pt x="5143" y="23122"/>
                    <a:pt x="5155" y="23122"/>
                  </a:cubicBezTo>
                  <a:cubicBezTo>
                    <a:pt x="5161" y="23122"/>
                    <a:pt x="5168" y="23119"/>
                    <a:pt x="5177" y="23112"/>
                  </a:cubicBezTo>
                  <a:cubicBezTo>
                    <a:pt x="5197" y="23094"/>
                    <a:pt x="5185" y="23082"/>
                    <a:pt x="5178" y="23069"/>
                  </a:cubicBezTo>
                  <a:lnTo>
                    <a:pt x="5178" y="23069"/>
                  </a:lnTo>
                  <a:cubicBezTo>
                    <a:pt x="5187" y="23077"/>
                    <a:pt x="5196" y="23080"/>
                    <a:pt x="5204" y="23080"/>
                  </a:cubicBezTo>
                  <a:cubicBezTo>
                    <a:pt x="5220" y="23080"/>
                    <a:pt x="5235" y="23068"/>
                    <a:pt x="5249" y="23055"/>
                  </a:cubicBezTo>
                  <a:cubicBezTo>
                    <a:pt x="5281" y="23025"/>
                    <a:pt x="5315" y="23000"/>
                    <a:pt x="5364" y="23000"/>
                  </a:cubicBezTo>
                  <a:cubicBezTo>
                    <a:pt x="5370" y="23000"/>
                    <a:pt x="5376" y="23001"/>
                    <a:pt x="5383" y="23001"/>
                  </a:cubicBezTo>
                  <a:cubicBezTo>
                    <a:pt x="5358" y="22934"/>
                    <a:pt x="5432" y="22891"/>
                    <a:pt x="5440" y="22831"/>
                  </a:cubicBezTo>
                  <a:cubicBezTo>
                    <a:pt x="5499" y="22806"/>
                    <a:pt x="5547" y="22778"/>
                    <a:pt x="5493" y="22714"/>
                  </a:cubicBezTo>
                  <a:lnTo>
                    <a:pt x="5493" y="22714"/>
                  </a:lnTo>
                  <a:cubicBezTo>
                    <a:pt x="5473" y="22752"/>
                    <a:pt x="5400" y="22772"/>
                    <a:pt x="5435" y="22829"/>
                  </a:cubicBezTo>
                  <a:cubicBezTo>
                    <a:pt x="5425" y="22830"/>
                    <a:pt x="5415" y="22831"/>
                    <a:pt x="5405" y="22831"/>
                  </a:cubicBezTo>
                  <a:cubicBezTo>
                    <a:pt x="5328" y="22831"/>
                    <a:pt x="5270" y="22798"/>
                    <a:pt x="5228" y="22737"/>
                  </a:cubicBezTo>
                  <a:cubicBezTo>
                    <a:pt x="5230" y="22726"/>
                    <a:pt x="5232" y="22712"/>
                    <a:pt x="5233" y="22699"/>
                  </a:cubicBezTo>
                  <a:cubicBezTo>
                    <a:pt x="5300" y="22638"/>
                    <a:pt x="5348" y="22559"/>
                    <a:pt x="5438" y="22515"/>
                  </a:cubicBezTo>
                  <a:lnTo>
                    <a:pt x="5491" y="22515"/>
                  </a:lnTo>
                  <a:cubicBezTo>
                    <a:pt x="5468" y="22564"/>
                    <a:pt x="5497" y="22590"/>
                    <a:pt x="5545" y="22607"/>
                  </a:cubicBezTo>
                  <a:cubicBezTo>
                    <a:pt x="5545" y="22638"/>
                    <a:pt x="5554" y="22671"/>
                    <a:pt x="5519" y="22695"/>
                  </a:cubicBezTo>
                  <a:cubicBezTo>
                    <a:pt x="5629" y="22817"/>
                    <a:pt x="5612" y="22906"/>
                    <a:pt x="5450" y="23063"/>
                  </a:cubicBezTo>
                  <a:cubicBezTo>
                    <a:pt x="5378" y="23212"/>
                    <a:pt x="5246" y="23318"/>
                    <a:pt x="5100" y="23413"/>
                  </a:cubicBezTo>
                  <a:cubicBezTo>
                    <a:pt x="5053" y="23484"/>
                    <a:pt x="5012" y="23560"/>
                    <a:pt x="4936" y="23614"/>
                  </a:cubicBezTo>
                  <a:cubicBezTo>
                    <a:pt x="4814" y="23746"/>
                    <a:pt x="4760" y="23916"/>
                    <a:pt x="4607" y="24030"/>
                  </a:cubicBezTo>
                  <a:cubicBezTo>
                    <a:pt x="4515" y="24092"/>
                    <a:pt x="4537" y="24195"/>
                    <a:pt x="4484" y="24272"/>
                  </a:cubicBezTo>
                  <a:cubicBezTo>
                    <a:pt x="4094" y="24846"/>
                    <a:pt x="3807" y="25463"/>
                    <a:pt x="3474" y="26061"/>
                  </a:cubicBezTo>
                  <a:cubicBezTo>
                    <a:pt x="3075" y="26779"/>
                    <a:pt x="2871" y="27538"/>
                    <a:pt x="2752" y="28320"/>
                  </a:cubicBezTo>
                  <a:cubicBezTo>
                    <a:pt x="2661" y="28917"/>
                    <a:pt x="2620" y="29519"/>
                    <a:pt x="2495" y="30112"/>
                  </a:cubicBezTo>
                  <a:cubicBezTo>
                    <a:pt x="2402" y="30334"/>
                    <a:pt x="2349" y="30566"/>
                    <a:pt x="2301" y="30799"/>
                  </a:cubicBezTo>
                  <a:cubicBezTo>
                    <a:pt x="2261" y="30881"/>
                    <a:pt x="2255" y="30969"/>
                    <a:pt x="2242" y="31072"/>
                  </a:cubicBezTo>
                  <a:cubicBezTo>
                    <a:pt x="2303" y="30974"/>
                    <a:pt x="2353" y="30889"/>
                    <a:pt x="2374" y="30794"/>
                  </a:cubicBezTo>
                  <a:cubicBezTo>
                    <a:pt x="2431" y="30644"/>
                    <a:pt x="2485" y="30492"/>
                    <a:pt x="2546" y="30344"/>
                  </a:cubicBezTo>
                  <a:cubicBezTo>
                    <a:pt x="2559" y="30311"/>
                    <a:pt x="2576" y="30297"/>
                    <a:pt x="2595" y="30297"/>
                  </a:cubicBezTo>
                  <a:cubicBezTo>
                    <a:pt x="2614" y="30297"/>
                    <a:pt x="2635" y="30312"/>
                    <a:pt x="2655" y="30336"/>
                  </a:cubicBezTo>
                  <a:lnTo>
                    <a:pt x="2660" y="30569"/>
                  </a:lnTo>
                  <a:cubicBezTo>
                    <a:pt x="2634" y="30856"/>
                    <a:pt x="2616" y="31143"/>
                    <a:pt x="2696" y="31379"/>
                  </a:cubicBezTo>
                  <a:cubicBezTo>
                    <a:pt x="2718" y="31139"/>
                    <a:pt x="2783" y="30856"/>
                    <a:pt x="2756" y="30568"/>
                  </a:cubicBezTo>
                  <a:cubicBezTo>
                    <a:pt x="2856" y="30024"/>
                    <a:pt x="2846" y="29470"/>
                    <a:pt x="2955" y="28925"/>
                  </a:cubicBezTo>
                  <a:cubicBezTo>
                    <a:pt x="3036" y="29062"/>
                    <a:pt x="2991" y="29207"/>
                    <a:pt x="3014" y="29347"/>
                  </a:cubicBezTo>
                  <a:cubicBezTo>
                    <a:pt x="3036" y="29479"/>
                    <a:pt x="3008" y="29626"/>
                    <a:pt x="3155" y="29773"/>
                  </a:cubicBezTo>
                  <a:cubicBezTo>
                    <a:pt x="3208" y="29469"/>
                    <a:pt x="3277" y="29211"/>
                    <a:pt x="3298" y="28946"/>
                  </a:cubicBezTo>
                  <a:cubicBezTo>
                    <a:pt x="3351" y="28306"/>
                    <a:pt x="3453" y="27673"/>
                    <a:pt x="3725" y="27070"/>
                  </a:cubicBezTo>
                  <a:cubicBezTo>
                    <a:pt x="3904" y="26671"/>
                    <a:pt x="4039" y="26261"/>
                    <a:pt x="4164" y="25847"/>
                  </a:cubicBezTo>
                  <a:cubicBezTo>
                    <a:pt x="4392" y="25089"/>
                    <a:pt x="4701" y="24363"/>
                    <a:pt x="5362" y="23786"/>
                  </a:cubicBezTo>
                  <a:cubicBezTo>
                    <a:pt x="5381" y="23771"/>
                    <a:pt x="5390" y="23747"/>
                    <a:pt x="5407" y="23729"/>
                  </a:cubicBezTo>
                  <a:cubicBezTo>
                    <a:pt x="5898" y="23217"/>
                    <a:pt x="6361" y="22685"/>
                    <a:pt x="6833" y="22160"/>
                  </a:cubicBezTo>
                  <a:cubicBezTo>
                    <a:pt x="6872" y="22115"/>
                    <a:pt x="6900" y="22052"/>
                    <a:pt x="6983" y="22052"/>
                  </a:cubicBezTo>
                  <a:cubicBezTo>
                    <a:pt x="6986" y="22052"/>
                    <a:pt x="6989" y="22053"/>
                    <a:pt x="6992" y="22053"/>
                  </a:cubicBezTo>
                  <a:cubicBezTo>
                    <a:pt x="7062" y="22000"/>
                    <a:pt x="7006" y="21877"/>
                    <a:pt x="7141" y="21860"/>
                  </a:cubicBezTo>
                  <a:cubicBezTo>
                    <a:pt x="7168" y="21741"/>
                    <a:pt x="7306" y="21689"/>
                    <a:pt x="7367" y="21590"/>
                  </a:cubicBezTo>
                  <a:lnTo>
                    <a:pt x="7415" y="21545"/>
                  </a:lnTo>
                  <a:lnTo>
                    <a:pt x="7885" y="20897"/>
                  </a:lnTo>
                  <a:lnTo>
                    <a:pt x="7885" y="20897"/>
                  </a:lnTo>
                  <a:cubicBezTo>
                    <a:pt x="7896" y="21059"/>
                    <a:pt x="7736" y="21364"/>
                    <a:pt x="7553" y="21553"/>
                  </a:cubicBezTo>
                  <a:cubicBezTo>
                    <a:pt x="7553" y="21596"/>
                    <a:pt x="7533" y="21628"/>
                    <a:pt x="7491" y="21650"/>
                  </a:cubicBezTo>
                  <a:cubicBezTo>
                    <a:pt x="7456" y="21736"/>
                    <a:pt x="7414" y="21821"/>
                    <a:pt x="7316" y="21871"/>
                  </a:cubicBezTo>
                  <a:cubicBezTo>
                    <a:pt x="7323" y="21977"/>
                    <a:pt x="7186" y="22011"/>
                    <a:pt x="7157" y="22099"/>
                  </a:cubicBezTo>
                  <a:lnTo>
                    <a:pt x="6561" y="22865"/>
                  </a:lnTo>
                  <a:cubicBezTo>
                    <a:pt x="6411" y="22998"/>
                    <a:pt x="6298" y="23151"/>
                    <a:pt x="6200" y="23314"/>
                  </a:cubicBezTo>
                  <a:cubicBezTo>
                    <a:pt x="6191" y="23331"/>
                    <a:pt x="6180" y="23346"/>
                    <a:pt x="6170" y="23362"/>
                  </a:cubicBezTo>
                  <a:cubicBezTo>
                    <a:pt x="6147" y="23370"/>
                    <a:pt x="6131" y="23391"/>
                    <a:pt x="6130" y="23416"/>
                  </a:cubicBezTo>
                  <a:cubicBezTo>
                    <a:pt x="5998" y="23557"/>
                    <a:pt x="5901" y="23715"/>
                    <a:pt x="5807" y="23875"/>
                  </a:cubicBezTo>
                  <a:cubicBezTo>
                    <a:pt x="5586" y="24136"/>
                    <a:pt x="5444" y="24433"/>
                    <a:pt x="5286" y="24722"/>
                  </a:cubicBezTo>
                  <a:lnTo>
                    <a:pt x="5340" y="24737"/>
                  </a:lnTo>
                  <a:lnTo>
                    <a:pt x="5868" y="23930"/>
                  </a:lnTo>
                  <a:lnTo>
                    <a:pt x="6189" y="23472"/>
                  </a:lnTo>
                  <a:lnTo>
                    <a:pt x="6238" y="23403"/>
                  </a:lnTo>
                  <a:lnTo>
                    <a:pt x="6273" y="23362"/>
                  </a:lnTo>
                  <a:cubicBezTo>
                    <a:pt x="6382" y="23252"/>
                    <a:pt x="6487" y="23139"/>
                    <a:pt x="6573" y="23013"/>
                  </a:cubicBezTo>
                  <a:cubicBezTo>
                    <a:pt x="6914" y="22707"/>
                    <a:pt x="7127" y="22313"/>
                    <a:pt x="7488" y="22019"/>
                  </a:cubicBezTo>
                  <a:lnTo>
                    <a:pt x="7488" y="22019"/>
                  </a:lnTo>
                  <a:lnTo>
                    <a:pt x="7484" y="22021"/>
                  </a:lnTo>
                  <a:cubicBezTo>
                    <a:pt x="7480" y="22016"/>
                    <a:pt x="7469" y="22010"/>
                    <a:pt x="7470" y="22006"/>
                  </a:cubicBezTo>
                  <a:cubicBezTo>
                    <a:pt x="7509" y="21897"/>
                    <a:pt x="7595" y="21811"/>
                    <a:pt x="7681" y="21727"/>
                  </a:cubicBezTo>
                  <a:cubicBezTo>
                    <a:pt x="7751" y="21556"/>
                    <a:pt x="7870" y="21411"/>
                    <a:pt x="8002" y="21269"/>
                  </a:cubicBezTo>
                  <a:lnTo>
                    <a:pt x="8002" y="21269"/>
                  </a:lnTo>
                  <a:cubicBezTo>
                    <a:pt x="7991" y="21438"/>
                    <a:pt x="7922" y="21589"/>
                    <a:pt x="7837" y="21736"/>
                  </a:cubicBezTo>
                  <a:cubicBezTo>
                    <a:pt x="7676" y="22182"/>
                    <a:pt x="7438" y="22601"/>
                    <a:pt x="7242" y="23035"/>
                  </a:cubicBezTo>
                  <a:cubicBezTo>
                    <a:pt x="7117" y="23207"/>
                    <a:pt x="7033" y="23395"/>
                    <a:pt x="6961" y="23589"/>
                  </a:cubicBezTo>
                  <a:cubicBezTo>
                    <a:pt x="6945" y="23626"/>
                    <a:pt x="6929" y="23664"/>
                    <a:pt x="6913" y="23702"/>
                  </a:cubicBezTo>
                  <a:lnTo>
                    <a:pt x="6986" y="23698"/>
                  </a:lnTo>
                  <a:cubicBezTo>
                    <a:pt x="6997" y="23674"/>
                    <a:pt x="7009" y="23650"/>
                    <a:pt x="7020" y="23627"/>
                  </a:cubicBezTo>
                  <a:cubicBezTo>
                    <a:pt x="7143" y="23469"/>
                    <a:pt x="7245" y="23294"/>
                    <a:pt x="7321" y="23108"/>
                  </a:cubicBezTo>
                  <a:lnTo>
                    <a:pt x="7629" y="22641"/>
                  </a:lnTo>
                  <a:cubicBezTo>
                    <a:pt x="7690" y="22525"/>
                    <a:pt x="7752" y="22408"/>
                    <a:pt x="7812" y="22292"/>
                  </a:cubicBezTo>
                  <a:lnTo>
                    <a:pt x="7812" y="22292"/>
                  </a:lnTo>
                  <a:cubicBezTo>
                    <a:pt x="7861" y="22425"/>
                    <a:pt x="7804" y="22538"/>
                    <a:pt x="7740" y="22647"/>
                  </a:cubicBezTo>
                  <a:cubicBezTo>
                    <a:pt x="7650" y="22803"/>
                    <a:pt x="7629" y="22978"/>
                    <a:pt x="7556" y="23138"/>
                  </a:cubicBezTo>
                  <a:cubicBezTo>
                    <a:pt x="7179" y="23957"/>
                    <a:pt x="6917" y="24812"/>
                    <a:pt x="6500" y="25618"/>
                  </a:cubicBezTo>
                  <a:cubicBezTo>
                    <a:pt x="6482" y="25652"/>
                    <a:pt x="6462" y="25689"/>
                    <a:pt x="6460" y="25726"/>
                  </a:cubicBezTo>
                  <a:lnTo>
                    <a:pt x="6460" y="25732"/>
                  </a:lnTo>
                  <a:cubicBezTo>
                    <a:pt x="6443" y="25739"/>
                    <a:pt x="6430" y="25754"/>
                    <a:pt x="6423" y="25770"/>
                  </a:cubicBezTo>
                  <a:cubicBezTo>
                    <a:pt x="6412" y="25796"/>
                    <a:pt x="6404" y="25824"/>
                    <a:pt x="6397" y="25851"/>
                  </a:cubicBezTo>
                  <a:cubicBezTo>
                    <a:pt x="6356" y="25874"/>
                    <a:pt x="6349" y="25908"/>
                    <a:pt x="6354" y="25945"/>
                  </a:cubicBezTo>
                  <a:cubicBezTo>
                    <a:pt x="6333" y="25995"/>
                    <a:pt x="6255" y="26063"/>
                    <a:pt x="6396" y="26063"/>
                  </a:cubicBezTo>
                  <a:cubicBezTo>
                    <a:pt x="6399" y="26063"/>
                    <a:pt x="6401" y="26063"/>
                    <a:pt x="6404" y="26063"/>
                  </a:cubicBezTo>
                  <a:cubicBezTo>
                    <a:pt x="6458" y="26038"/>
                    <a:pt x="6460" y="25991"/>
                    <a:pt x="6467" y="25947"/>
                  </a:cubicBezTo>
                  <a:cubicBezTo>
                    <a:pt x="6500" y="25928"/>
                    <a:pt x="6518" y="25891"/>
                    <a:pt x="6513" y="25853"/>
                  </a:cubicBezTo>
                  <a:lnTo>
                    <a:pt x="6544" y="25806"/>
                  </a:lnTo>
                  <a:cubicBezTo>
                    <a:pt x="6545" y="25799"/>
                    <a:pt x="6548" y="25792"/>
                    <a:pt x="6548" y="25786"/>
                  </a:cubicBezTo>
                  <a:cubicBezTo>
                    <a:pt x="6593" y="25707"/>
                    <a:pt x="6637" y="25628"/>
                    <a:pt x="6683" y="25550"/>
                  </a:cubicBezTo>
                  <a:cubicBezTo>
                    <a:pt x="6698" y="25525"/>
                    <a:pt x="6726" y="25510"/>
                    <a:pt x="6755" y="25510"/>
                  </a:cubicBezTo>
                  <a:cubicBezTo>
                    <a:pt x="6760" y="25510"/>
                    <a:pt x="6765" y="25510"/>
                    <a:pt x="6770" y="25511"/>
                  </a:cubicBezTo>
                  <a:cubicBezTo>
                    <a:pt x="6811" y="25521"/>
                    <a:pt x="6810" y="25555"/>
                    <a:pt x="6796" y="25585"/>
                  </a:cubicBezTo>
                  <a:cubicBezTo>
                    <a:pt x="6475" y="26217"/>
                    <a:pt x="6411" y="26900"/>
                    <a:pt x="6250" y="27564"/>
                  </a:cubicBezTo>
                  <a:cubicBezTo>
                    <a:pt x="6175" y="27876"/>
                    <a:pt x="6074" y="28182"/>
                    <a:pt x="5907" y="28470"/>
                  </a:cubicBezTo>
                  <a:cubicBezTo>
                    <a:pt x="5843" y="28652"/>
                    <a:pt x="5756" y="28831"/>
                    <a:pt x="5720" y="29018"/>
                  </a:cubicBezTo>
                  <a:cubicBezTo>
                    <a:pt x="5631" y="29482"/>
                    <a:pt x="5437" y="29913"/>
                    <a:pt x="5202" y="30334"/>
                  </a:cubicBezTo>
                  <a:cubicBezTo>
                    <a:pt x="5071" y="30569"/>
                    <a:pt x="4968" y="30814"/>
                    <a:pt x="4915" y="31070"/>
                  </a:cubicBezTo>
                  <a:cubicBezTo>
                    <a:pt x="4839" y="31437"/>
                    <a:pt x="4749" y="31803"/>
                    <a:pt x="4707" y="32176"/>
                  </a:cubicBezTo>
                  <a:cubicBezTo>
                    <a:pt x="4667" y="32303"/>
                    <a:pt x="4668" y="32431"/>
                    <a:pt x="4691" y="32561"/>
                  </a:cubicBezTo>
                  <a:cubicBezTo>
                    <a:pt x="4729" y="32430"/>
                    <a:pt x="4800" y="32309"/>
                    <a:pt x="4799" y="32172"/>
                  </a:cubicBezTo>
                  <a:cubicBezTo>
                    <a:pt x="4817" y="32113"/>
                    <a:pt x="4839" y="32054"/>
                    <a:pt x="4852" y="31995"/>
                  </a:cubicBezTo>
                  <a:cubicBezTo>
                    <a:pt x="4995" y="31330"/>
                    <a:pt x="5255" y="30700"/>
                    <a:pt x="5598" y="30094"/>
                  </a:cubicBezTo>
                  <a:cubicBezTo>
                    <a:pt x="5695" y="29923"/>
                    <a:pt x="5791" y="29747"/>
                    <a:pt x="5827" y="29559"/>
                  </a:cubicBezTo>
                  <a:cubicBezTo>
                    <a:pt x="5926" y="29036"/>
                    <a:pt x="6141" y="28544"/>
                    <a:pt x="6351" y="28049"/>
                  </a:cubicBezTo>
                  <a:cubicBezTo>
                    <a:pt x="6373" y="28039"/>
                    <a:pt x="6396" y="28034"/>
                    <a:pt x="6419" y="28034"/>
                  </a:cubicBezTo>
                  <a:cubicBezTo>
                    <a:pt x="6434" y="28034"/>
                    <a:pt x="6449" y="28036"/>
                    <a:pt x="6463" y="28040"/>
                  </a:cubicBezTo>
                  <a:cubicBezTo>
                    <a:pt x="6464" y="28853"/>
                    <a:pt x="6230" y="29618"/>
                    <a:pt x="5845" y="30359"/>
                  </a:cubicBezTo>
                  <a:cubicBezTo>
                    <a:pt x="5639" y="30755"/>
                    <a:pt x="5472" y="31166"/>
                    <a:pt x="5407" y="31601"/>
                  </a:cubicBezTo>
                  <a:cubicBezTo>
                    <a:pt x="5348" y="32004"/>
                    <a:pt x="5218" y="32405"/>
                    <a:pt x="5350" y="32812"/>
                  </a:cubicBezTo>
                  <a:cubicBezTo>
                    <a:pt x="5461" y="31909"/>
                    <a:pt x="5750" y="31062"/>
                    <a:pt x="6194" y="30250"/>
                  </a:cubicBezTo>
                  <a:cubicBezTo>
                    <a:pt x="6205" y="30150"/>
                    <a:pt x="6263" y="30062"/>
                    <a:pt x="6309" y="29973"/>
                  </a:cubicBezTo>
                  <a:cubicBezTo>
                    <a:pt x="6613" y="29366"/>
                    <a:pt x="6696" y="28727"/>
                    <a:pt x="6716" y="28077"/>
                  </a:cubicBezTo>
                  <a:cubicBezTo>
                    <a:pt x="6721" y="27904"/>
                    <a:pt x="6732" y="27732"/>
                    <a:pt x="6821" y="27570"/>
                  </a:cubicBezTo>
                  <a:lnTo>
                    <a:pt x="6821" y="27570"/>
                  </a:lnTo>
                  <a:cubicBezTo>
                    <a:pt x="6762" y="28065"/>
                    <a:pt x="6894" y="28560"/>
                    <a:pt x="6796" y="29056"/>
                  </a:cubicBezTo>
                  <a:cubicBezTo>
                    <a:pt x="6747" y="29307"/>
                    <a:pt x="6663" y="29548"/>
                    <a:pt x="6543" y="29774"/>
                  </a:cubicBezTo>
                  <a:cubicBezTo>
                    <a:pt x="6457" y="29932"/>
                    <a:pt x="6375" y="30093"/>
                    <a:pt x="6292" y="30252"/>
                  </a:cubicBezTo>
                  <a:cubicBezTo>
                    <a:pt x="6185" y="30629"/>
                    <a:pt x="6082" y="31007"/>
                    <a:pt x="5972" y="31384"/>
                  </a:cubicBezTo>
                  <a:cubicBezTo>
                    <a:pt x="5797" y="31983"/>
                    <a:pt x="5802" y="32585"/>
                    <a:pt x="5928" y="33190"/>
                  </a:cubicBezTo>
                  <a:cubicBezTo>
                    <a:pt x="5945" y="33269"/>
                    <a:pt x="6015" y="33279"/>
                    <a:pt x="6086" y="33285"/>
                  </a:cubicBezTo>
                  <a:cubicBezTo>
                    <a:pt x="6106" y="33286"/>
                    <a:pt x="6125" y="33287"/>
                    <a:pt x="6144" y="33287"/>
                  </a:cubicBezTo>
                  <a:cubicBezTo>
                    <a:pt x="6279" y="33287"/>
                    <a:pt x="6405" y="33249"/>
                    <a:pt x="6529" y="33206"/>
                  </a:cubicBezTo>
                  <a:cubicBezTo>
                    <a:pt x="6867" y="33091"/>
                    <a:pt x="7205" y="32972"/>
                    <a:pt x="7540" y="32850"/>
                  </a:cubicBezTo>
                  <a:cubicBezTo>
                    <a:pt x="7588" y="32832"/>
                    <a:pt x="7633" y="32818"/>
                    <a:pt x="7680" y="32818"/>
                  </a:cubicBezTo>
                  <a:cubicBezTo>
                    <a:pt x="7700" y="32818"/>
                    <a:pt x="7721" y="32821"/>
                    <a:pt x="7744" y="32827"/>
                  </a:cubicBezTo>
                  <a:lnTo>
                    <a:pt x="7808" y="32815"/>
                  </a:lnTo>
                  <a:cubicBezTo>
                    <a:pt x="7801" y="32752"/>
                    <a:pt x="7837" y="32721"/>
                    <a:pt x="7908" y="32713"/>
                  </a:cubicBezTo>
                  <a:cubicBezTo>
                    <a:pt x="7929" y="32674"/>
                    <a:pt x="7977" y="32683"/>
                    <a:pt x="8013" y="32674"/>
                  </a:cubicBezTo>
                  <a:lnTo>
                    <a:pt x="8065" y="32624"/>
                  </a:lnTo>
                  <a:lnTo>
                    <a:pt x="8235" y="32573"/>
                  </a:lnTo>
                  <a:cubicBezTo>
                    <a:pt x="8232" y="32545"/>
                    <a:pt x="8229" y="32517"/>
                    <a:pt x="8226" y="32490"/>
                  </a:cubicBezTo>
                  <a:lnTo>
                    <a:pt x="8226" y="32490"/>
                  </a:lnTo>
                  <a:cubicBezTo>
                    <a:pt x="8229" y="32517"/>
                    <a:pt x="8232" y="32545"/>
                    <a:pt x="8236" y="32573"/>
                  </a:cubicBezTo>
                  <a:cubicBezTo>
                    <a:pt x="8301" y="32610"/>
                    <a:pt x="8263" y="32674"/>
                    <a:pt x="8289" y="32721"/>
                  </a:cubicBezTo>
                  <a:cubicBezTo>
                    <a:pt x="8289" y="32765"/>
                    <a:pt x="8290" y="32810"/>
                    <a:pt x="8292" y="32856"/>
                  </a:cubicBezTo>
                  <a:lnTo>
                    <a:pt x="8292" y="33223"/>
                  </a:lnTo>
                  <a:cubicBezTo>
                    <a:pt x="8344" y="33093"/>
                    <a:pt x="8345" y="32976"/>
                    <a:pt x="8332" y="32857"/>
                  </a:cubicBezTo>
                  <a:cubicBezTo>
                    <a:pt x="8343" y="32812"/>
                    <a:pt x="8356" y="32768"/>
                    <a:pt x="8338" y="32721"/>
                  </a:cubicBezTo>
                  <a:cubicBezTo>
                    <a:pt x="8375" y="32676"/>
                    <a:pt x="8333" y="32630"/>
                    <a:pt x="8338" y="32583"/>
                  </a:cubicBezTo>
                  <a:cubicBezTo>
                    <a:pt x="8410" y="32569"/>
                    <a:pt x="8458" y="32560"/>
                    <a:pt x="8490" y="32560"/>
                  </a:cubicBezTo>
                  <a:cubicBezTo>
                    <a:pt x="8553" y="32560"/>
                    <a:pt x="8555" y="32595"/>
                    <a:pt x="8561" y="32699"/>
                  </a:cubicBezTo>
                  <a:cubicBezTo>
                    <a:pt x="8566" y="32784"/>
                    <a:pt x="8561" y="32870"/>
                    <a:pt x="8561" y="32955"/>
                  </a:cubicBezTo>
                  <a:cubicBezTo>
                    <a:pt x="8575" y="32844"/>
                    <a:pt x="8596" y="32732"/>
                    <a:pt x="8627" y="32624"/>
                  </a:cubicBezTo>
                  <a:cubicBezTo>
                    <a:pt x="8641" y="32567"/>
                    <a:pt x="8680" y="32537"/>
                    <a:pt x="8749" y="32537"/>
                  </a:cubicBezTo>
                  <a:cubicBezTo>
                    <a:pt x="8752" y="32537"/>
                    <a:pt x="8755" y="32537"/>
                    <a:pt x="8758" y="32537"/>
                  </a:cubicBezTo>
                  <a:cubicBezTo>
                    <a:pt x="8834" y="32539"/>
                    <a:pt x="8875" y="32563"/>
                    <a:pt x="8867" y="32632"/>
                  </a:cubicBezTo>
                  <a:lnTo>
                    <a:pt x="8920" y="32623"/>
                  </a:lnTo>
                  <a:lnTo>
                    <a:pt x="8949" y="32507"/>
                  </a:lnTo>
                  <a:lnTo>
                    <a:pt x="9010" y="32512"/>
                  </a:lnTo>
                  <a:cubicBezTo>
                    <a:pt x="9016" y="32551"/>
                    <a:pt x="9022" y="32592"/>
                    <a:pt x="9029" y="32631"/>
                  </a:cubicBezTo>
                  <a:lnTo>
                    <a:pt x="9050" y="32619"/>
                  </a:lnTo>
                  <a:lnTo>
                    <a:pt x="9075" y="32621"/>
                  </a:lnTo>
                  <a:cubicBezTo>
                    <a:pt x="9086" y="32582"/>
                    <a:pt x="9096" y="32542"/>
                    <a:pt x="9108" y="32503"/>
                  </a:cubicBezTo>
                  <a:lnTo>
                    <a:pt x="9289" y="32500"/>
                  </a:lnTo>
                  <a:cubicBezTo>
                    <a:pt x="9295" y="32573"/>
                    <a:pt x="9301" y="32645"/>
                    <a:pt x="9307" y="32718"/>
                  </a:cubicBezTo>
                  <a:cubicBezTo>
                    <a:pt x="9316" y="32721"/>
                    <a:pt x="9326" y="32723"/>
                    <a:pt x="9336" y="32723"/>
                  </a:cubicBezTo>
                  <a:cubicBezTo>
                    <a:pt x="9343" y="32723"/>
                    <a:pt x="9350" y="32722"/>
                    <a:pt x="9357" y="32720"/>
                  </a:cubicBezTo>
                  <a:cubicBezTo>
                    <a:pt x="9377" y="32645"/>
                    <a:pt x="9397" y="32571"/>
                    <a:pt x="9419" y="32497"/>
                  </a:cubicBezTo>
                  <a:lnTo>
                    <a:pt x="9688" y="32481"/>
                  </a:lnTo>
                  <a:cubicBezTo>
                    <a:pt x="9694" y="32481"/>
                    <a:pt x="9700" y="32480"/>
                    <a:pt x="9706" y="32480"/>
                  </a:cubicBezTo>
                  <a:cubicBezTo>
                    <a:pt x="9784" y="32480"/>
                    <a:pt x="9811" y="32527"/>
                    <a:pt x="9829" y="32588"/>
                  </a:cubicBezTo>
                  <a:cubicBezTo>
                    <a:pt x="9845" y="32646"/>
                    <a:pt x="9830" y="32712"/>
                    <a:pt x="9887" y="32759"/>
                  </a:cubicBezTo>
                  <a:cubicBezTo>
                    <a:pt x="9889" y="32692"/>
                    <a:pt x="9897" y="32624"/>
                    <a:pt x="9895" y="32557"/>
                  </a:cubicBezTo>
                  <a:cubicBezTo>
                    <a:pt x="9894" y="32479"/>
                    <a:pt x="9943" y="32456"/>
                    <a:pt x="10025" y="32449"/>
                  </a:cubicBezTo>
                  <a:cubicBezTo>
                    <a:pt x="10039" y="32448"/>
                    <a:pt x="10051" y="32447"/>
                    <a:pt x="10062" y="32447"/>
                  </a:cubicBezTo>
                  <a:cubicBezTo>
                    <a:pt x="10209" y="32447"/>
                    <a:pt x="10136" y="32565"/>
                    <a:pt x="10163" y="32630"/>
                  </a:cubicBezTo>
                  <a:cubicBezTo>
                    <a:pt x="10119" y="32729"/>
                    <a:pt x="10169" y="32827"/>
                    <a:pt x="10161" y="32927"/>
                  </a:cubicBezTo>
                  <a:lnTo>
                    <a:pt x="10161" y="32927"/>
                  </a:lnTo>
                  <a:cubicBezTo>
                    <a:pt x="10177" y="32827"/>
                    <a:pt x="10243" y="32733"/>
                    <a:pt x="10214" y="32629"/>
                  </a:cubicBezTo>
                  <a:cubicBezTo>
                    <a:pt x="10222" y="32608"/>
                    <a:pt x="10237" y="32587"/>
                    <a:pt x="10238" y="32566"/>
                  </a:cubicBezTo>
                  <a:cubicBezTo>
                    <a:pt x="10244" y="32440"/>
                    <a:pt x="10347" y="32435"/>
                    <a:pt x="10455" y="32435"/>
                  </a:cubicBezTo>
                  <a:cubicBezTo>
                    <a:pt x="10588" y="32435"/>
                    <a:pt x="10530" y="32528"/>
                    <a:pt x="10553" y="32581"/>
                  </a:cubicBezTo>
                  <a:cubicBezTo>
                    <a:pt x="10563" y="32608"/>
                    <a:pt x="10571" y="32638"/>
                    <a:pt x="10579" y="32667"/>
                  </a:cubicBezTo>
                  <a:cubicBezTo>
                    <a:pt x="10552" y="32775"/>
                    <a:pt x="10578" y="32881"/>
                    <a:pt x="10604" y="32985"/>
                  </a:cubicBezTo>
                  <a:lnTo>
                    <a:pt x="10626" y="32985"/>
                  </a:lnTo>
                  <a:cubicBezTo>
                    <a:pt x="10637" y="32882"/>
                    <a:pt x="10656" y="32777"/>
                    <a:pt x="10635" y="32674"/>
                  </a:cubicBezTo>
                  <a:cubicBezTo>
                    <a:pt x="10640" y="32636"/>
                    <a:pt x="10649" y="32598"/>
                    <a:pt x="10647" y="32561"/>
                  </a:cubicBezTo>
                  <a:cubicBezTo>
                    <a:pt x="10642" y="32453"/>
                    <a:pt x="10704" y="32417"/>
                    <a:pt x="10820" y="32417"/>
                  </a:cubicBezTo>
                  <a:cubicBezTo>
                    <a:pt x="10822" y="32417"/>
                    <a:pt x="10824" y="32417"/>
                    <a:pt x="10826" y="32417"/>
                  </a:cubicBezTo>
                  <a:cubicBezTo>
                    <a:pt x="10955" y="32417"/>
                    <a:pt x="10968" y="32486"/>
                    <a:pt x="10971" y="32566"/>
                  </a:cubicBezTo>
                  <a:cubicBezTo>
                    <a:pt x="10972" y="32594"/>
                    <a:pt x="10982" y="32623"/>
                    <a:pt x="10980" y="32650"/>
                  </a:cubicBezTo>
                  <a:cubicBezTo>
                    <a:pt x="11005" y="32573"/>
                    <a:pt x="10988" y="32482"/>
                    <a:pt x="11060" y="32409"/>
                  </a:cubicBezTo>
                  <a:cubicBezTo>
                    <a:pt x="11159" y="32479"/>
                    <a:pt x="11107" y="32561"/>
                    <a:pt x="11127" y="32630"/>
                  </a:cubicBezTo>
                  <a:cubicBezTo>
                    <a:pt x="11091" y="32778"/>
                    <a:pt x="11145" y="32922"/>
                    <a:pt x="11154" y="33057"/>
                  </a:cubicBezTo>
                  <a:cubicBezTo>
                    <a:pt x="11180" y="32988"/>
                    <a:pt x="11147" y="32896"/>
                    <a:pt x="11226" y="32803"/>
                  </a:cubicBezTo>
                  <a:cubicBezTo>
                    <a:pt x="11309" y="32952"/>
                    <a:pt x="11297" y="33093"/>
                    <a:pt x="11316" y="33246"/>
                  </a:cubicBezTo>
                  <a:cubicBezTo>
                    <a:pt x="11330" y="32957"/>
                    <a:pt x="11343" y="32687"/>
                    <a:pt x="11355" y="32417"/>
                  </a:cubicBezTo>
                  <a:cubicBezTo>
                    <a:pt x="11382" y="32416"/>
                    <a:pt x="11409" y="32410"/>
                    <a:pt x="11435" y="32410"/>
                  </a:cubicBezTo>
                  <a:cubicBezTo>
                    <a:pt x="11462" y="32410"/>
                    <a:pt x="11487" y="32416"/>
                    <a:pt x="11509" y="32438"/>
                  </a:cubicBezTo>
                  <a:cubicBezTo>
                    <a:pt x="11534" y="32423"/>
                    <a:pt x="11560" y="32412"/>
                    <a:pt x="11590" y="32412"/>
                  </a:cubicBezTo>
                  <a:cubicBezTo>
                    <a:pt x="11598" y="32412"/>
                    <a:pt x="11607" y="32412"/>
                    <a:pt x="11616" y="32415"/>
                  </a:cubicBezTo>
                  <a:lnTo>
                    <a:pt x="11709" y="32412"/>
                  </a:lnTo>
                  <a:lnTo>
                    <a:pt x="11774" y="32410"/>
                  </a:lnTo>
                  <a:cubicBezTo>
                    <a:pt x="11806" y="32403"/>
                    <a:pt x="11839" y="32394"/>
                    <a:pt x="11866" y="32394"/>
                  </a:cubicBezTo>
                  <a:cubicBezTo>
                    <a:pt x="11904" y="32394"/>
                    <a:pt x="11933" y="32411"/>
                    <a:pt x="11938" y="32478"/>
                  </a:cubicBezTo>
                  <a:cubicBezTo>
                    <a:pt x="11948" y="32636"/>
                    <a:pt x="11971" y="32793"/>
                    <a:pt x="11989" y="32950"/>
                  </a:cubicBezTo>
                  <a:cubicBezTo>
                    <a:pt x="11960" y="33090"/>
                    <a:pt x="12025" y="33223"/>
                    <a:pt x="12039" y="33361"/>
                  </a:cubicBezTo>
                  <a:cubicBezTo>
                    <a:pt x="12044" y="33361"/>
                    <a:pt x="12050" y="33362"/>
                    <a:pt x="12056" y="33362"/>
                  </a:cubicBezTo>
                  <a:cubicBezTo>
                    <a:pt x="12066" y="33362"/>
                    <a:pt x="12075" y="33361"/>
                    <a:pt x="12085" y="33358"/>
                  </a:cubicBezTo>
                  <a:lnTo>
                    <a:pt x="12085" y="32994"/>
                  </a:lnTo>
                  <a:cubicBezTo>
                    <a:pt x="12107" y="32732"/>
                    <a:pt x="12129" y="32470"/>
                    <a:pt x="12152" y="32211"/>
                  </a:cubicBezTo>
                  <a:cubicBezTo>
                    <a:pt x="12170" y="32209"/>
                    <a:pt x="12187" y="32209"/>
                    <a:pt x="12202" y="32209"/>
                  </a:cubicBezTo>
                  <a:cubicBezTo>
                    <a:pt x="12329" y="32209"/>
                    <a:pt x="12371" y="32269"/>
                    <a:pt x="12367" y="32379"/>
                  </a:cubicBezTo>
                  <a:cubicBezTo>
                    <a:pt x="12363" y="32492"/>
                    <a:pt x="12378" y="32605"/>
                    <a:pt x="12384" y="32718"/>
                  </a:cubicBezTo>
                  <a:cubicBezTo>
                    <a:pt x="12353" y="32843"/>
                    <a:pt x="12399" y="32964"/>
                    <a:pt x="12410" y="33087"/>
                  </a:cubicBezTo>
                  <a:cubicBezTo>
                    <a:pt x="12362" y="33179"/>
                    <a:pt x="12416" y="33268"/>
                    <a:pt x="12420" y="33358"/>
                  </a:cubicBezTo>
                  <a:lnTo>
                    <a:pt x="12456" y="33358"/>
                  </a:lnTo>
                  <a:cubicBezTo>
                    <a:pt x="12464" y="33267"/>
                    <a:pt x="12481" y="33177"/>
                    <a:pt x="12458" y="33085"/>
                  </a:cubicBezTo>
                  <a:cubicBezTo>
                    <a:pt x="12461" y="33008"/>
                    <a:pt x="12462" y="32932"/>
                    <a:pt x="12464" y="32854"/>
                  </a:cubicBezTo>
                  <a:cubicBezTo>
                    <a:pt x="12480" y="32831"/>
                    <a:pt x="12501" y="32813"/>
                    <a:pt x="12525" y="32813"/>
                  </a:cubicBezTo>
                  <a:cubicBezTo>
                    <a:pt x="12538" y="32813"/>
                    <a:pt x="12552" y="32818"/>
                    <a:pt x="12568" y="32832"/>
                  </a:cubicBezTo>
                  <a:cubicBezTo>
                    <a:pt x="12571" y="32835"/>
                    <a:pt x="12576" y="32840"/>
                    <a:pt x="12580" y="32845"/>
                  </a:cubicBezTo>
                  <a:cubicBezTo>
                    <a:pt x="12588" y="32696"/>
                    <a:pt x="12621" y="32557"/>
                    <a:pt x="12631" y="32417"/>
                  </a:cubicBezTo>
                  <a:cubicBezTo>
                    <a:pt x="12633" y="32380"/>
                    <a:pt x="12665" y="32375"/>
                    <a:pt x="12698" y="32375"/>
                  </a:cubicBezTo>
                  <a:cubicBezTo>
                    <a:pt x="12711" y="32375"/>
                    <a:pt x="12724" y="32375"/>
                    <a:pt x="12735" y="32375"/>
                  </a:cubicBezTo>
                  <a:cubicBezTo>
                    <a:pt x="12835" y="32442"/>
                    <a:pt x="12985" y="32431"/>
                    <a:pt x="13062" y="32532"/>
                  </a:cubicBezTo>
                  <a:cubicBezTo>
                    <a:pt x="13075" y="32536"/>
                    <a:pt x="13088" y="32537"/>
                    <a:pt x="13102" y="32537"/>
                  </a:cubicBezTo>
                  <a:cubicBezTo>
                    <a:pt x="13119" y="32537"/>
                    <a:pt x="13137" y="32535"/>
                    <a:pt x="13155" y="32535"/>
                  </a:cubicBezTo>
                  <a:cubicBezTo>
                    <a:pt x="13183" y="32535"/>
                    <a:pt x="13210" y="32540"/>
                    <a:pt x="13232" y="32564"/>
                  </a:cubicBezTo>
                  <a:cubicBezTo>
                    <a:pt x="13446" y="32659"/>
                    <a:pt x="13697" y="32695"/>
                    <a:pt x="13868" y="32857"/>
                  </a:cubicBezTo>
                  <a:cubicBezTo>
                    <a:pt x="13852" y="33013"/>
                    <a:pt x="13914" y="33160"/>
                    <a:pt x="13924" y="33313"/>
                  </a:cubicBezTo>
                  <a:cubicBezTo>
                    <a:pt x="13933" y="33536"/>
                    <a:pt x="13993" y="33751"/>
                    <a:pt x="14062" y="33965"/>
                  </a:cubicBezTo>
                  <a:cubicBezTo>
                    <a:pt x="14040" y="33748"/>
                    <a:pt x="14018" y="33532"/>
                    <a:pt x="13997" y="33316"/>
                  </a:cubicBezTo>
                  <a:cubicBezTo>
                    <a:pt x="13997" y="33165"/>
                    <a:pt x="13935" y="33014"/>
                    <a:pt x="14012" y="32865"/>
                  </a:cubicBezTo>
                  <a:lnTo>
                    <a:pt x="14074" y="32906"/>
                  </a:lnTo>
                  <a:lnTo>
                    <a:pt x="14236" y="32971"/>
                  </a:lnTo>
                  <a:cubicBezTo>
                    <a:pt x="14420" y="33049"/>
                    <a:pt x="14503" y="33093"/>
                    <a:pt x="14527" y="33154"/>
                  </a:cubicBezTo>
                  <a:cubicBezTo>
                    <a:pt x="14545" y="33147"/>
                    <a:pt x="14563" y="33143"/>
                    <a:pt x="14582" y="33143"/>
                  </a:cubicBezTo>
                  <a:cubicBezTo>
                    <a:pt x="14588" y="33143"/>
                    <a:pt x="14594" y="33144"/>
                    <a:pt x="14601" y="33145"/>
                  </a:cubicBezTo>
                  <a:cubicBezTo>
                    <a:pt x="14702" y="33152"/>
                    <a:pt x="14810" y="33204"/>
                    <a:pt x="14866" y="33294"/>
                  </a:cubicBezTo>
                  <a:cubicBezTo>
                    <a:pt x="14878" y="33285"/>
                    <a:pt x="14892" y="33281"/>
                    <a:pt x="14907" y="33281"/>
                  </a:cubicBezTo>
                  <a:cubicBezTo>
                    <a:pt x="14927" y="33281"/>
                    <a:pt x="14949" y="33288"/>
                    <a:pt x="14972" y="33299"/>
                  </a:cubicBezTo>
                  <a:cubicBezTo>
                    <a:pt x="15115" y="33370"/>
                    <a:pt x="15271" y="33425"/>
                    <a:pt x="15266" y="33608"/>
                  </a:cubicBezTo>
                  <a:cubicBezTo>
                    <a:pt x="15264" y="33695"/>
                    <a:pt x="15313" y="33782"/>
                    <a:pt x="15337" y="33859"/>
                  </a:cubicBezTo>
                  <a:cubicBezTo>
                    <a:pt x="15381" y="33748"/>
                    <a:pt x="15324" y="33625"/>
                    <a:pt x="15375" y="33507"/>
                  </a:cubicBezTo>
                  <a:lnTo>
                    <a:pt x="15375" y="33507"/>
                  </a:lnTo>
                  <a:cubicBezTo>
                    <a:pt x="15503" y="33530"/>
                    <a:pt x="15482" y="33621"/>
                    <a:pt x="15495" y="33690"/>
                  </a:cubicBezTo>
                  <a:cubicBezTo>
                    <a:pt x="15529" y="33853"/>
                    <a:pt x="15554" y="34019"/>
                    <a:pt x="15583" y="34184"/>
                  </a:cubicBezTo>
                  <a:cubicBezTo>
                    <a:pt x="15579" y="34320"/>
                    <a:pt x="15636" y="34447"/>
                    <a:pt x="15681" y="34549"/>
                  </a:cubicBezTo>
                  <a:cubicBezTo>
                    <a:pt x="15722" y="34472"/>
                    <a:pt x="15647" y="34354"/>
                    <a:pt x="15734" y="34256"/>
                  </a:cubicBezTo>
                  <a:cubicBezTo>
                    <a:pt x="15659" y="34239"/>
                    <a:pt x="15710" y="34172"/>
                    <a:pt x="15674" y="34138"/>
                  </a:cubicBezTo>
                  <a:cubicBezTo>
                    <a:pt x="15678" y="34109"/>
                    <a:pt x="15680" y="34079"/>
                    <a:pt x="15683" y="34049"/>
                  </a:cubicBezTo>
                  <a:cubicBezTo>
                    <a:pt x="15641" y="33916"/>
                    <a:pt x="15628" y="33775"/>
                    <a:pt x="15645" y="33637"/>
                  </a:cubicBezTo>
                  <a:lnTo>
                    <a:pt x="15645" y="33637"/>
                  </a:lnTo>
                  <a:cubicBezTo>
                    <a:pt x="15796" y="33699"/>
                    <a:pt x="15683" y="33842"/>
                    <a:pt x="15792" y="33918"/>
                  </a:cubicBezTo>
                  <a:cubicBezTo>
                    <a:pt x="15862" y="33829"/>
                    <a:pt x="15806" y="33726"/>
                    <a:pt x="15847" y="33638"/>
                  </a:cubicBezTo>
                  <a:lnTo>
                    <a:pt x="15817" y="33334"/>
                  </a:lnTo>
                  <a:lnTo>
                    <a:pt x="15897" y="33318"/>
                  </a:lnTo>
                  <a:cubicBezTo>
                    <a:pt x="15929" y="33419"/>
                    <a:pt x="15941" y="33525"/>
                    <a:pt x="15932" y="33631"/>
                  </a:cubicBezTo>
                  <a:cubicBezTo>
                    <a:pt x="15961" y="33926"/>
                    <a:pt x="15941" y="34219"/>
                    <a:pt x="15849" y="34507"/>
                  </a:cubicBezTo>
                  <a:lnTo>
                    <a:pt x="15856" y="34686"/>
                  </a:lnTo>
                  <a:cubicBezTo>
                    <a:pt x="15823" y="34778"/>
                    <a:pt x="15831" y="34871"/>
                    <a:pt x="15850" y="34963"/>
                  </a:cubicBezTo>
                  <a:cubicBezTo>
                    <a:pt x="15858" y="34956"/>
                    <a:pt x="15868" y="34952"/>
                    <a:pt x="15879" y="34952"/>
                  </a:cubicBezTo>
                  <a:cubicBezTo>
                    <a:pt x="15882" y="34952"/>
                    <a:pt x="15885" y="34952"/>
                    <a:pt x="15888" y="34953"/>
                  </a:cubicBezTo>
                  <a:cubicBezTo>
                    <a:pt x="15891" y="34877"/>
                    <a:pt x="15960" y="34812"/>
                    <a:pt x="15944" y="34733"/>
                  </a:cubicBezTo>
                  <a:cubicBezTo>
                    <a:pt x="16052" y="34276"/>
                    <a:pt x="16146" y="33819"/>
                    <a:pt x="16071" y="33350"/>
                  </a:cubicBezTo>
                  <a:cubicBezTo>
                    <a:pt x="16032" y="33110"/>
                    <a:pt x="15937" y="32892"/>
                    <a:pt x="15724" y="32724"/>
                  </a:cubicBezTo>
                  <a:cubicBezTo>
                    <a:pt x="15572" y="32605"/>
                    <a:pt x="15469" y="32435"/>
                    <a:pt x="15434" y="32245"/>
                  </a:cubicBezTo>
                  <a:cubicBezTo>
                    <a:pt x="15387" y="31985"/>
                    <a:pt x="15289" y="31737"/>
                    <a:pt x="15148" y="31512"/>
                  </a:cubicBezTo>
                  <a:cubicBezTo>
                    <a:pt x="15024" y="31323"/>
                    <a:pt x="14969" y="31099"/>
                    <a:pt x="14989" y="30874"/>
                  </a:cubicBezTo>
                  <a:cubicBezTo>
                    <a:pt x="15000" y="30753"/>
                    <a:pt x="14997" y="30630"/>
                    <a:pt x="15011" y="30509"/>
                  </a:cubicBezTo>
                  <a:cubicBezTo>
                    <a:pt x="15056" y="30093"/>
                    <a:pt x="15043" y="29686"/>
                    <a:pt x="14791" y="29311"/>
                  </a:cubicBezTo>
                  <a:cubicBezTo>
                    <a:pt x="14784" y="29299"/>
                    <a:pt x="14787" y="29281"/>
                    <a:pt x="14785" y="29267"/>
                  </a:cubicBezTo>
                  <a:cubicBezTo>
                    <a:pt x="14629" y="28916"/>
                    <a:pt x="14548" y="28468"/>
                    <a:pt x="14578" y="28113"/>
                  </a:cubicBezTo>
                  <a:lnTo>
                    <a:pt x="14578" y="28113"/>
                  </a:lnTo>
                  <a:cubicBezTo>
                    <a:pt x="14670" y="28211"/>
                    <a:pt x="14753" y="28428"/>
                    <a:pt x="14768" y="28619"/>
                  </a:cubicBezTo>
                  <a:cubicBezTo>
                    <a:pt x="14783" y="28815"/>
                    <a:pt x="14808" y="29009"/>
                    <a:pt x="14873" y="29198"/>
                  </a:cubicBezTo>
                  <a:cubicBezTo>
                    <a:pt x="14951" y="29125"/>
                    <a:pt x="14823" y="29017"/>
                    <a:pt x="14940" y="28944"/>
                  </a:cubicBezTo>
                  <a:lnTo>
                    <a:pt x="14940" y="28944"/>
                  </a:lnTo>
                  <a:cubicBezTo>
                    <a:pt x="15051" y="28997"/>
                    <a:pt x="15067" y="29100"/>
                    <a:pt x="15111" y="29187"/>
                  </a:cubicBezTo>
                  <a:cubicBezTo>
                    <a:pt x="15268" y="29498"/>
                    <a:pt x="15365" y="29807"/>
                    <a:pt x="15198" y="30152"/>
                  </a:cubicBezTo>
                  <a:cubicBezTo>
                    <a:pt x="15086" y="30382"/>
                    <a:pt x="15041" y="30638"/>
                    <a:pt x="15149" y="30890"/>
                  </a:cubicBezTo>
                  <a:cubicBezTo>
                    <a:pt x="15271" y="31250"/>
                    <a:pt x="15414" y="31601"/>
                    <a:pt x="15577" y="31944"/>
                  </a:cubicBezTo>
                  <a:cubicBezTo>
                    <a:pt x="15690" y="32174"/>
                    <a:pt x="15879" y="32349"/>
                    <a:pt x="16114" y="32492"/>
                  </a:cubicBezTo>
                  <a:cubicBezTo>
                    <a:pt x="16184" y="32650"/>
                    <a:pt x="16174" y="32821"/>
                    <a:pt x="16227" y="32982"/>
                  </a:cubicBezTo>
                  <a:cubicBezTo>
                    <a:pt x="16354" y="33354"/>
                    <a:pt x="16350" y="33733"/>
                    <a:pt x="16302" y="34113"/>
                  </a:cubicBezTo>
                  <a:cubicBezTo>
                    <a:pt x="16264" y="34409"/>
                    <a:pt x="16291" y="34707"/>
                    <a:pt x="16290" y="35003"/>
                  </a:cubicBezTo>
                  <a:cubicBezTo>
                    <a:pt x="16290" y="35083"/>
                    <a:pt x="16317" y="35164"/>
                    <a:pt x="16340" y="35288"/>
                  </a:cubicBezTo>
                  <a:cubicBezTo>
                    <a:pt x="16453" y="35020"/>
                    <a:pt x="16451" y="34789"/>
                    <a:pt x="16476" y="34563"/>
                  </a:cubicBezTo>
                  <a:cubicBezTo>
                    <a:pt x="16527" y="34102"/>
                    <a:pt x="16615" y="33639"/>
                    <a:pt x="16490" y="33177"/>
                  </a:cubicBezTo>
                  <a:cubicBezTo>
                    <a:pt x="16440" y="32991"/>
                    <a:pt x="16386" y="32807"/>
                    <a:pt x="16329" y="32624"/>
                  </a:cubicBezTo>
                  <a:cubicBezTo>
                    <a:pt x="16310" y="32564"/>
                    <a:pt x="16278" y="32501"/>
                    <a:pt x="16363" y="32464"/>
                  </a:cubicBezTo>
                  <a:cubicBezTo>
                    <a:pt x="16529" y="32391"/>
                    <a:pt x="16640" y="32260"/>
                    <a:pt x="16792" y="32157"/>
                  </a:cubicBezTo>
                  <a:cubicBezTo>
                    <a:pt x="16959" y="32567"/>
                    <a:pt x="17070" y="32970"/>
                    <a:pt x="17156" y="33382"/>
                  </a:cubicBezTo>
                  <a:cubicBezTo>
                    <a:pt x="17266" y="33907"/>
                    <a:pt x="17393" y="34426"/>
                    <a:pt x="17416" y="34961"/>
                  </a:cubicBezTo>
                  <a:cubicBezTo>
                    <a:pt x="17423" y="35141"/>
                    <a:pt x="17422" y="35327"/>
                    <a:pt x="17498" y="35502"/>
                  </a:cubicBezTo>
                  <a:cubicBezTo>
                    <a:pt x="17477" y="35586"/>
                    <a:pt x="17518" y="35659"/>
                    <a:pt x="17556" y="35733"/>
                  </a:cubicBezTo>
                  <a:lnTo>
                    <a:pt x="17556" y="35511"/>
                  </a:lnTo>
                  <a:cubicBezTo>
                    <a:pt x="17547" y="35237"/>
                    <a:pt x="17528" y="34962"/>
                    <a:pt x="17530" y="34688"/>
                  </a:cubicBezTo>
                  <a:cubicBezTo>
                    <a:pt x="17531" y="34365"/>
                    <a:pt x="17478" y="34053"/>
                    <a:pt x="17405" y="33737"/>
                  </a:cubicBezTo>
                  <a:cubicBezTo>
                    <a:pt x="17276" y="33168"/>
                    <a:pt x="17189" y="32593"/>
                    <a:pt x="16913" y="32057"/>
                  </a:cubicBezTo>
                  <a:cubicBezTo>
                    <a:pt x="16894" y="32017"/>
                    <a:pt x="16908" y="31982"/>
                    <a:pt x="16919" y="31946"/>
                  </a:cubicBezTo>
                  <a:cubicBezTo>
                    <a:pt x="16927" y="31945"/>
                    <a:pt x="16934" y="31944"/>
                    <a:pt x="16941" y="31944"/>
                  </a:cubicBezTo>
                  <a:cubicBezTo>
                    <a:pt x="16993" y="31944"/>
                    <a:pt x="17011" y="31982"/>
                    <a:pt x="17033" y="32017"/>
                  </a:cubicBezTo>
                  <a:cubicBezTo>
                    <a:pt x="17103" y="32130"/>
                    <a:pt x="17175" y="32241"/>
                    <a:pt x="17245" y="32354"/>
                  </a:cubicBezTo>
                  <a:cubicBezTo>
                    <a:pt x="17261" y="32355"/>
                    <a:pt x="17278" y="32355"/>
                    <a:pt x="17295" y="32356"/>
                  </a:cubicBezTo>
                  <a:cubicBezTo>
                    <a:pt x="17285" y="32228"/>
                    <a:pt x="17172" y="32124"/>
                    <a:pt x="17177" y="31994"/>
                  </a:cubicBezTo>
                  <a:cubicBezTo>
                    <a:pt x="17180" y="31994"/>
                    <a:pt x="17183" y="31993"/>
                    <a:pt x="17187" y="31993"/>
                  </a:cubicBezTo>
                  <a:cubicBezTo>
                    <a:pt x="17259" y="31993"/>
                    <a:pt x="17277" y="32046"/>
                    <a:pt x="17304" y="32090"/>
                  </a:cubicBezTo>
                  <a:cubicBezTo>
                    <a:pt x="17428" y="32287"/>
                    <a:pt x="17512" y="32505"/>
                    <a:pt x="17555" y="32733"/>
                  </a:cubicBezTo>
                  <a:cubicBezTo>
                    <a:pt x="17649" y="33218"/>
                    <a:pt x="17708" y="33709"/>
                    <a:pt x="17731" y="34203"/>
                  </a:cubicBezTo>
                  <a:cubicBezTo>
                    <a:pt x="17749" y="34565"/>
                    <a:pt x="17787" y="34929"/>
                    <a:pt x="17885" y="35284"/>
                  </a:cubicBezTo>
                  <a:cubicBezTo>
                    <a:pt x="17876" y="35315"/>
                    <a:pt x="17887" y="35344"/>
                    <a:pt x="17908" y="35369"/>
                  </a:cubicBezTo>
                  <a:cubicBezTo>
                    <a:pt x="17923" y="35388"/>
                    <a:pt x="17937" y="35414"/>
                    <a:pt x="17962" y="35414"/>
                  </a:cubicBezTo>
                  <a:cubicBezTo>
                    <a:pt x="17969" y="35414"/>
                    <a:pt x="17977" y="35412"/>
                    <a:pt x="17985" y="35408"/>
                  </a:cubicBezTo>
                  <a:cubicBezTo>
                    <a:pt x="18001" y="35400"/>
                    <a:pt x="18006" y="35368"/>
                    <a:pt x="18006" y="35347"/>
                  </a:cubicBezTo>
                  <a:cubicBezTo>
                    <a:pt x="18006" y="35326"/>
                    <a:pt x="17992" y="35305"/>
                    <a:pt x="17985" y="35283"/>
                  </a:cubicBezTo>
                  <a:cubicBezTo>
                    <a:pt x="17910" y="34855"/>
                    <a:pt x="17871" y="34421"/>
                    <a:pt x="17869" y="33987"/>
                  </a:cubicBezTo>
                  <a:cubicBezTo>
                    <a:pt x="17868" y="33766"/>
                    <a:pt x="17857" y="33544"/>
                    <a:pt x="17821" y="33326"/>
                  </a:cubicBezTo>
                  <a:cubicBezTo>
                    <a:pt x="17734" y="32800"/>
                    <a:pt x="17644" y="32271"/>
                    <a:pt x="17314" y="31801"/>
                  </a:cubicBezTo>
                  <a:cubicBezTo>
                    <a:pt x="17273" y="31743"/>
                    <a:pt x="17247" y="31677"/>
                    <a:pt x="17213" y="31616"/>
                  </a:cubicBezTo>
                  <a:cubicBezTo>
                    <a:pt x="17123" y="31456"/>
                    <a:pt x="17075" y="31295"/>
                    <a:pt x="17084" y="31112"/>
                  </a:cubicBezTo>
                  <a:cubicBezTo>
                    <a:pt x="17095" y="30869"/>
                    <a:pt x="17075" y="30625"/>
                    <a:pt x="17131" y="30384"/>
                  </a:cubicBezTo>
                  <a:cubicBezTo>
                    <a:pt x="17151" y="30295"/>
                    <a:pt x="17157" y="30202"/>
                    <a:pt x="17128" y="30112"/>
                  </a:cubicBezTo>
                  <a:cubicBezTo>
                    <a:pt x="17152" y="30082"/>
                    <a:pt x="17170" y="30071"/>
                    <a:pt x="17186" y="30071"/>
                  </a:cubicBezTo>
                  <a:cubicBezTo>
                    <a:pt x="17216" y="30071"/>
                    <a:pt x="17235" y="30112"/>
                    <a:pt x="17258" y="30137"/>
                  </a:cubicBezTo>
                  <a:cubicBezTo>
                    <a:pt x="17370" y="30258"/>
                    <a:pt x="17411" y="30430"/>
                    <a:pt x="17612" y="30486"/>
                  </a:cubicBezTo>
                  <a:cubicBezTo>
                    <a:pt x="17664" y="30492"/>
                    <a:pt x="17706" y="30496"/>
                    <a:pt x="17741" y="30496"/>
                  </a:cubicBezTo>
                  <a:cubicBezTo>
                    <a:pt x="17865" y="30496"/>
                    <a:pt x="17899" y="30448"/>
                    <a:pt x="17985" y="30271"/>
                  </a:cubicBezTo>
                  <a:cubicBezTo>
                    <a:pt x="18040" y="30278"/>
                    <a:pt x="18102" y="30302"/>
                    <a:pt x="18154" y="30302"/>
                  </a:cubicBezTo>
                  <a:cubicBezTo>
                    <a:pt x="18206" y="30302"/>
                    <a:pt x="18248" y="30277"/>
                    <a:pt x="18262" y="30185"/>
                  </a:cubicBezTo>
                  <a:cubicBezTo>
                    <a:pt x="18266" y="30159"/>
                    <a:pt x="18281" y="30146"/>
                    <a:pt x="18302" y="30146"/>
                  </a:cubicBezTo>
                  <a:cubicBezTo>
                    <a:pt x="18312" y="30146"/>
                    <a:pt x="18324" y="30149"/>
                    <a:pt x="18337" y="30156"/>
                  </a:cubicBezTo>
                  <a:cubicBezTo>
                    <a:pt x="18379" y="30175"/>
                    <a:pt x="18411" y="30183"/>
                    <a:pt x="18435" y="30183"/>
                  </a:cubicBezTo>
                  <a:cubicBezTo>
                    <a:pt x="18511" y="30183"/>
                    <a:pt x="18519" y="30107"/>
                    <a:pt x="18525" y="30035"/>
                  </a:cubicBezTo>
                  <a:cubicBezTo>
                    <a:pt x="18570" y="29548"/>
                    <a:pt x="18652" y="29062"/>
                    <a:pt x="18644" y="28576"/>
                  </a:cubicBezTo>
                  <a:cubicBezTo>
                    <a:pt x="18630" y="27761"/>
                    <a:pt x="18404" y="27005"/>
                    <a:pt x="17591" y="26474"/>
                  </a:cubicBezTo>
                  <a:cubicBezTo>
                    <a:pt x="17515" y="26425"/>
                    <a:pt x="17478" y="26368"/>
                    <a:pt x="17486" y="26280"/>
                  </a:cubicBezTo>
                  <a:cubicBezTo>
                    <a:pt x="17497" y="26168"/>
                    <a:pt x="17446" y="26070"/>
                    <a:pt x="17335" y="26002"/>
                  </a:cubicBezTo>
                  <a:cubicBezTo>
                    <a:pt x="17282" y="25970"/>
                    <a:pt x="17239" y="25943"/>
                    <a:pt x="17255" y="25875"/>
                  </a:cubicBezTo>
                  <a:cubicBezTo>
                    <a:pt x="17339" y="25531"/>
                    <a:pt x="17239" y="25194"/>
                    <a:pt x="17203" y="24854"/>
                  </a:cubicBezTo>
                  <a:lnTo>
                    <a:pt x="17165" y="24665"/>
                  </a:lnTo>
                  <a:cubicBezTo>
                    <a:pt x="17184" y="24593"/>
                    <a:pt x="17146" y="24517"/>
                    <a:pt x="17191" y="24447"/>
                  </a:cubicBezTo>
                  <a:cubicBezTo>
                    <a:pt x="17274" y="24464"/>
                    <a:pt x="17238" y="24531"/>
                    <a:pt x="17264" y="24571"/>
                  </a:cubicBezTo>
                  <a:lnTo>
                    <a:pt x="17292" y="24850"/>
                  </a:lnTo>
                  <a:cubicBezTo>
                    <a:pt x="17328" y="24923"/>
                    <a:pt x="17268" y="25014"/>
                    <a:pt x="17358" y="25076"/>
                  </a:cubicBezTo>
                  <a:cubicBezTo>
                    <a:pt x="17345" y="25153"/>
                    <a:pt x="17368" y="25227"/>
                    <a:pt x="17408" y="25296"/>
                  </a:cubicBezTo>
                  <a:cubicBezTo>
                    <a:pt x="17414" y="25306"/>
                    <a:pt x="17402" y="25333"/>
                    <a:pt x="17428" y="25333"/>
                  </a:cubicBezTo>
                  <a:cubicBezTo>
                    <a:pt x="17432" y="25333"/>
                    <a:pt x="17438" y="25332"/>
                    <a:pt x="17444" y="25330"/>
                  </a:cubicBezTo>
                  <a:cubicBezTo>
                    <a:pt x="17470" y="25323"/>
                    <a:pt x="17495" y="25320"/>
                    <a:pt x="17518" y="25320"/>
                  </a:cubicBezTo>
                  <a:cubicBezTo>
                    <a:pt x="17654" y="25320"/>
                    <a:pt x="17757" y="25419"/>
                    <a:pt x="17884" y="25438"/>
                  </a:cubicBezTo>
                  <a:cubicBezTo>
                    <a:pt x="17991" y="25454"/>
                    <a:pt x="18081" y="25526"/>
                    <a:pt x="18191" y="25526"/>
                  </a:cubicBezTo>
                  <a:cubicBezTo>
                    <a:pt x="18214" y="25526"/>
                    <a:pt x="18239" y="25523"/>
                    <a:pt x="18265" y="25515"/>
                  </a:cubicBezTo>
                  <a:cubicBezTo>
                    <a:pt x="18347" y="25550"/>
                    <a:pt x="18356" y="25623"/>
                    <a:pt x="18381" y="25686"/>
                  </a:cubicBezTo>
                  <a:cubicBezTo>
                    <a:pt x="18458" y="25877"/>
                    <a:pt x="18564" y="26054"/>
                    <a:pt x="18696" y="26212"/>
                  </a:cubicBezTo>
                  <a:cubicBezTo>
                    <a:pt x="18923" y="26491"/>
                    <a:pt x="19066" y="26800"/>
                    <a:pt x="19171" y="27125"/>
                  </a:cubicBezTo>
                  <a:cubicBezTo>
                    <a:pt x="19402" y="27843"/>
                    <a:pt x="19599" y="28569"/>
                    <a:pt x="19872" y="29276"/>
                  </a:cubicBezTo>
                  <a:cubicBezTo>
                    <a:pt x="20042" y="29717"/>
                    <a:pt x="20245" y="30149"/>
                    <a:pt x="20300" y="30615"/>
                  </a:cubicBezTo>
                  <a:cubicBezTo>
                    <a:pt x="20332" y="30940"/>
                    <a:pt x="20365" y="31265"/>
                    <a:pt x="20397" y="31590"/>
                  </a:cubicBezTo>
                  <a:cubicBezTo>
                    <a:pt x="20401" y="31619"/>
                    <a:pt x="20408" y="31649"/>
                    <a:pt x="20430" y="31666"/>
                  </a:cubicBezTo>
                  <a:cubicBezTo>
                    <a:pt x="20388" y="31692"/>
                    <a:pt x="20412" y="31760"/>
                    <a:pt x="20414" y="31802"/>
                  </a:cubicBezTo>
                  <a:cubicBezTo>
                    <a:pt x="20424" y="32046"/>
                    <a:pt x="20446" y="32289"/>
                    <a:pt x="20452" y="32532"/>
                  </a:cubicBezTo>
                  <a:cubicBezTo>
                    <a:pt x="20468" y="33110"/>
                    <a:pt x="20559" y="33683"/>
                    <a:pt x="20620" y="34258"/>
                  </a:cubicBezTo>
                  <a:cubicBezTo>
                    <a:pt x="20636" y="34417"/>
                    <a:pt x="20689" y="34572"/>
                    <a:pt x="20729" y="34728"/>
                  </a:cubicBezTo>
                  <a:cubicBezTo>
                    <a:pt x="20741" y="34777"/>
                    <a:pt x="20749" y="34833"/>
                    <a:pt x="20821" y="34853"/>
                  </a:cubicBezTo>
                  <a:cubicBezTo>
                    <a:pt x="20834" y="34842"/>
                    <a:pt x="20859" y="34831"/>
                    <a:pt x="20858" y="34823"/>
                  </a:cubicBezTo>
                  <a:cubicBezTo>
                    <a:pt x="20772" y="33939"/>
                    <a:pt x="20557" y="33065"/>
                    <a:pt x="20560" y="32172"/>
                  </a:cubicBezTo>
                  <a:cubicBezTo>
                    <a:pt x="20584" y="32115"/>
                    <a:pt x="20583" y="32048"/>
                    <a:pt x="20557" y="31991"/>
                  </a:cubicBezTo>
                  <a:cubicBezTo>
                    <a:pt x="20558" y="31931"/>
                    <a:pt x="20566" y="31869"/>
                    <a:pt x="20559" y="31809"/>
                  </a:cubicBezTo>
                  <a:cubicBezTo>
                    <a:pt x="20553" y="31764"/>
                    <a:pt x="20575" y="31694"/>
                    <a:pt x="20532" y="31667"/>
                  </a:cubicBezTo>
                  <a:cubicBezTo>
                    <a:pt x="20560" y="31648"/>
                    <a:pt x="20562" y="31611"/>
                    <a:pt x="20559" y="31578"/>
                  </a:cubicBezTo>
                  <a:cubicBezTo>
                    <a:pt x="20537" y="31223"/>
                    <a:pt x="20541" y="30866"/>
                    <a:pt x="20414" y="30522"/>
                  </a:cubicBezTo>
                  <a:cubicBezTo>
                    <a:pt x="20402" y="30307"/>
                    <a:pt x="20329" y="30102"/>
                    <a:pt x="20242" y="29904"/>
                  </a:cubicBezTo>
                  <a:cubicBezTo>
                    <a:pt x="19859" y="29019"/>
                    <a:pt x="19637" y="28094"/>
                    <a:pt x="19333" y="27191"/>
                  </a:cubicBezTo>
                  <a:cubicBezTo>
                    <a:pt x="19215" y="26838"/>
                    <a:pt x="19073" y="26499"/>
                    <a:pt x="18833" y="26190"/>
                  </a:cubicBezTo>
                  <a:cubicBezTo>
                    <a:pt x="18686" y="26001"/>
                    <a:pt x="18551" y="25802"/>
                    <a:pt x="18485" y="25579"/>
                  </a:cubicBezTo>
                  <a:cubicBezTo>
                    <a:pt x="18395" y="25450"/>
                    <a:pt x="18332" y="25321"/>
                    <a:pt x="18432" y="25176"/>
                  </a:cubicBezTo>
                  <a:cubicBezTo>
                    <a:pt x="18454" y="25174"/>
                    <a:pt x="18475" y="25172"/>
                    <a:pt x="18494" y="25172"/>
                  </a:cubicBezTo>
                  <a:cubicBezTo>
                    <a:pt x="18628" y="25172"/>
                    <a:pt x="18720" y="25224"/>
                    <a:pt x="18763" y="25356"/>
                  </a:cubicBezTo>
                  <a:cubicBezTo>
                    <a:pt x="18797" y="25462"/>
                    <a:pt x="18926" y="25537"/>
                    <a:pt x="18916" y="25662"/>
                  </a:cubicBezTo>
                  <a:cubicBezTo>
                    <a:pt x="19072" y="25819"/>
                    <a:pt x="19174" y="26000"/>
                    <a:pt x="19247" y="26195"/>
                  </a:cubicBezTo>
                  <a:cubicBezTo>
                    <a:pt x="19410" y="26629"/>
                    <a:pt x="19588" y="27060"/>
                    <a:pt x="19706" y="27505"/>
                  </a:cubicBezTo>
                  <a:cubicBezTo>
                    <a:pt x="19934" y="28367"/>
                    <a:pt x="20186" y="29220"/>
                    <a:pt x="20626" y="30026"/>
                  </a:cubicBezTo>
                  <a:cubicBezTo>
                    <a:pt x="20767" y="30283"/>
                    <a:pt x="20825" y="30566"/>
                    <a:pt x="20828" y="30848"/>
                  </a:cubicBezTo>
                  <a:cubicBezTo>
                    <a:pt x="20830" y="31549"/>
                    <a:pt x="20886" y="32249"/>
                    <a:pt x="20994" y="32942"/>
                  </a:cubicBezTo>
                  <a:cubicBezTo>
                    <a:pt x="21043" y="33250"/>
                    <a:pt x="21063" y="33563"/>
                    <a:pt x="21148" y="33867"/>
                  </a:cubicBezTo>
                  <a:cubicBezTo>
                    <a:pt x="21165" y="34207"/>
                    <a:pt x="21275" y="34576"/>
                    <a:pt x="21394" y="34702"/>
                  </a:cubicBezTo>
                  <a:cubicBezTo>
                    <a:pt x="21425" y="34694"/>
                    <a:pt x="21437" y="34672"/>
                    <a:pt x="21431" y="34650"/>
                  </a:cubicBezTo>
                  <a:cubicBezTo>
                    <a:pt x="21372" y="34388"/>
                    <a:pt x="21313" y="34128"/>
                    <a:pt x="21253" y="33867"/>
                  </a:cubicBezTo>
                  <a:cubicBezTo>
                    <a:pt x="21253" y="33845"/>
                    <a:pt x="21256" y="33821"/>
                    <a:pt x="21253" y="33798"/>
                  </a:cubicBezTo>
                  <a:cubicBezTo>
                    <a:pt x="21145" y="32869"/>
                    <a:pt x="20960" y="31945"/>
                    <a:pt x="20984" y="31005"/>
                  </a:cubicBezTo>
                  <a:cubicBezTo>
                    <a:pt x="20993" y="30615"/>
                    <a:pt x="20918" y="30228"/>
                    <a:pt x="20724" y="29872"/>
                  </a:cubicBezTo>
                  <a:cubicBezTo>
                    <a:pt x="20334" y="29155"/>
                    <a:pt x="20132" y="28393"/>
                    <a:pt x="19917" y="27632"/>
                  </a:cubicBezTo>
                  <a:cubicBezTo>
                    <a:pt x="19691" y="26834"/>
                    <a:pt x="19432" y="26041"/>
                    <a:pt x="18902" y="25340"/>
                  </a:cubicBezTo>
                  <a:cubicBezTo>
                    <a:pt x="18914" y="25334"/>
                    <a:pt x="18925" y="25331"/>
                    <a:pt x="18935" y="25331"/>
                  </a:cubicBezTo>
                  <a:cubicBezTo>
                    <a:pt x="18986" y="25331"/>
                    <a:pt x="19011" y="25395"/>
                    <a:pt x="19065" y="25395"/>
                  </a:cubicBezTo>
                  <a:cubicBezTo>
                    <a:pt x="19070" y="25395"/>
                    <a:pt x="19075" y="25394"/>
                    <a:pt x="19080" y="25393"/>
                  </a:cubicBezTo>
                  <a:cubicBezTo>
                    <a:pt x="19072" y="25365"/>
                    <a:pt x="19060" y="25337"/>
                    <a:pt x="19059" y="25310"/>
                  </a:cubicBezTo>
                  <a:cubicBezTo>
                    <a:pt x="19057" y="25280"/>
                    <a:pt x="19057" y="25266"/>
                    <a:pt x="19073" y="25266"/>
                  </a:cubicBezTo>
                  <a:cubicBezTo>
                    <a:pt x="19087" y="25266"/>
                    <a:pt x="19113" y="25276"/>
                    <a:pt x="19159" y="25293"/>
                  </a:cubicBezTo>
                  <a:cubicBezTo>
                    <a:pt x="19143" y="25241"/>
                    <a:pt x="19128" y="25189"/>
                    <a:pt x="19114" y="25137"/>
                  </a:cubicBezTo>
                  <a:cubicBezTo>
                    <a:pt x="19070" y="25096"/>
                    <a:pt x="19016" y="25059"/>
                    <a:pt x="19053" y="25000"/>
                  </a:cubicBezTo>
                  <a:lnTo>
                    <a:pt x="19053" y="25000"/>
                  </a:lnTo>
                  <a:cubicBezTo>
                    <a:pt x="19047" y="25004"/>
                    <a:pt x="19040" y="25006"/>
                    <a:pt x="19034" y="25006"/>
                  </a:cubicBezTo>
                  <a:cubicBezTo>
                    <a:pt x="19013" y="25006"/>
                    <a:pt x="18994" y="24985"/>
                    <a:pt x="18973" y="24984"/>
                  </a:cubicBezTo>
                  <a:cubicBezTo>
                    <a:pt x="18966" y="24936"/>
                    <a:pt x="18974" y="24901"/>
                    <a:pt x="19027" y="24901"/>
                  </a:cubicBezTo>
                  <a:cubicBezTo>
                    <a:pt x="19037" y="24901"/>
                    <a:pt x="19048" y="24902"/>
                    <a:pt x="19061" y="24905"/>
                  </a:cubicBezTo>
                  <a:lnTo>
                    <a:pt x="19065" y="24986"/>
                  </a:lnTo>
                  <a:cubicBezTo>
                    <a:pt x="19098" y="24989"/>
                    <a:pt x="19110" y="25010"/>
                    <a:pt x="19116" y="25034"/>
                  </a:cubicBezTo>
                  <a:cubicBezTo>
                    <a:pt x="19119" y="25034"/>
                    <a:pt x="19122" y="25035"/>
                    <a:pt x="19125" y="25035"/>
                  </a:cubicBezTo>
                  <a:cubicBezTo>
                    <a:pt x="19159" y="25035"/>
                    <a:pt x="19183" y="25022"/>
                    <a:pt x="19169" y="24988"/>
                  </a:cubicBezTo>
                  <a:cubicBezTo>
                    <a:pt x="19150" y="24933"/>
                    <a:pt x="19128" y="24879"/>
                    <a:pt x="19067" y="24846"/>
                  </a:cubicBezTo>
                  <a:cubicBezTo>
                    <a:pt x="19062" y="24811"/>
                    <a:pt x="19039" y="24775"/>
                    <a:pt x="19081" y="24726"/>
                  </a:cubicBezTo>
                  <a:cubicBezTo>
                    <a:pt x="19161" y="24776"/>
                    <a:pt x="19211" y="24845"/>
                    <a:pt x="19256" y="24918"/>
                  </a:cubicBezTo>
                  <a:cubicBezTo>
                    <a:pt x="19561" y="25246"/>
                    <a:pt x="19746" y="25622"/>
                    <a:pt x="19860" y="26026"/>
                  </a:cubicBezTo>
                  <a:cubicBezTo>
                    <a:pt x="19973" y="26435"/>
                    <a:pt x="20109" y="26837"/>
                    <a:pt x="20285" y="27229"/>
                  </a:cubicBezTo>
                  <a:cubicBezTo>
                    <a:pt x="20408" y="27503"/>
                    <a:pt x="20502" y="27791"/>
                    <a:pt x="20567" y="28085"/>
                  </a:cubicBezTo>
                  <a:cubicBezTo>
                    <a:pt x="20683" y="28604"/>
                    <a:pt x="20853" y="29110"/>
                    <a:pt x="21143" y="29578"/>
                  </a:cubicBezTo>
                  <a:cubicBezTo>
                    <a:pt x="21483" y="30126"/>
                    <a:pt x="21616" y="30707"/>
                    <a:pt x="21580" y="31322"/>
                  </a:cubicBezTo>
                  <a:cubicBezTo>
                    <a:pt x="21551" y="31819"/>
                    <a:pt x="21602" y="32311"/>
                    <a:pt x="21690" y="32801"/>
                  </a:cubicBezTo>
                  <a:cubicBezTo>
                    <a:pt x="21758" y="33178"/>
                    <a:pt x="21831" y="33553"/>
                    <a:pt x="21904" y="33929"/>
                  </a:cubicBezTo>
                  <a:cubicBezTo>
                    <a:pt x="21913" y="33980"/>
                    <a:pt x="21908" y="34055"/>
                    <a:pt x="21987" y="34055"/>
                  </a:cubicBezTo>
                  <a:cubicBezTo>
                    <a:pt x="22093" y="34055"/>
                    <a:pt x="22057" y="33970"/>
                    <a:pt x="22068" y="33915"/>
                  </a:cubicBezTo>
                  <a:cubicBezTo>
                    <a:pt x="22070" y="33901"/>
                    <a:pt x="22070" y="33885"/>
                    <a:pt x="22073" y="33870"/>
                  </a:cubicBezTo>
                  <a:cubicBezTo>
                    <a:pt x="22081" y="33867"/>
                    <a:pt x="22089" y="33865"/>
                    <a:pt x="22096" y="33860"/>
                  </a:cubicBezTo>
                  <a:cubicBezTo>
                    <a:pt x="23213" y="32995"/>
                    <a:pt x="24329" y="32129"/>
                    <a:pt x="25445" y="31264"/>
                  </a:cubicBezTo>
                  <a:cubicBezTo>
                    <a:pt x="25603" y="31176"/>
                    <a:pt x="25728" y="31056"/>
                    <a:pt x="25864" y="30945"/>
                  </a:cubicBezTo>
                  <a:cubicBezTo>
                    <a:pt x="25992" y="30866"/>
                    <a:pt x="26121" y="30785"/>
                    <a:pt x="26203" y="30663"/>
                  </a:cubicBezTo>
                  <a:lnTo>
                    <a:pt x="26194" y="30654"/>
                  </a:lnTo>
                  <a:cubicBezTo>
                    <a:pt x="26017" y="30711"/>
                    <a:pt x="25885" y="30820"/>
                    <a:pt x="25757" y="30932"/>
                  </a:cubicBezTo>
                  <a:cubicBezTo>
                    <a:pt x="25625" y="31019"/>
                    <a:pt x="25482" y="31095"/>
                    <a:pt x="25374" y="31206"/>
                  </a:cubicBezTo>
                  <a:lnTo>
                    <a:pt x="24589" y="31732"/>
                  </a:lnTo>
                  <a:cubicBezTo>
                    <a:pt x="24586" y="31739"/>
                    <a:pt x="24580" y="31745"/>
                    <a:pt x="24575" y="31751"/>
                  </a:cubicBezTo>
                  <a:cubicBezTo>
                    <a:pt x="23748" y="32401"/>
                    <a:pt x="22868" y="33004"/>
                    <a:pt x="22113" y="33722"/>
                  </a:cubicBezTo>
                  <a:cubicBezTo>
                    <a:pt x="22103" y="33732"/>
                    <a:pt x="22094" y="33735"/>
                    <a:pt x="22086" y="33735"/>
                  </a:cubicBezTo>
                  <a:cubicBezTo>
                    <a:pt x="22064" y="33735"/>
                    <a:pt x="22047" y="33707"/>
                    <a:pt x="22026" y="33701"/>
                  </a:cubicBezTo>
                  <a:cubicBezTo>
                    <a:pt x="22056" y="33574"/>
                    <a:pt x="21949" y="33437"/>
                    <a:pt x="22064" y="33315"/>
                  </a:cubicBezTo>
                  <a:cubicBezTo>
                    <a:pt x="22184" y="33278"/>
                    <a:pt x="22270" y="33197"/>
                    <a:pt x="22361" y="33128"/>
                  </a:cubicBezTo>
                  <a:cubicBezTo>
                    <a:pt x="22729" y="32851"/>
                    <a:pt x="23090" y="32569"/>
                    <a:pt x="23455" y="32289"/>
                  </a:cubicBezTo>
                  <a:cubicBezTo>
                    <a:pt x="23733" y="32076"/>
                    <a:pt x="24014" y="31864"/>
                    <a:pt x="24291" y="31649"/>
                  </a:cubicBezTo>
                  <a:cubicBezTo>
                    <a:pt x="24334" y="31615"/>
                    <a:pt x="24374" y="31582"/>
                    <a:pt x="24418" y="31582"/>
                  </a:cubicBezTo>
                  <a:cubicBezTo>
                    <a:pt x="24446" y="31582"/>
                    <a:pt x="24476" y="31595"/>
                    <a:pt x="24508" y="31628"/>
                  </a:cubicBezTo>
                  <a:cubicBezTo>
                    <a:pt x="24424" y="31529"/>
                    <a:pt x="24520" y="31479"/>
                    <a:pt x="24587" y="31424"/>
                  </a:cubicBezTo>
                  <a:cubicBezTo>
                    <a:pt x="24766" y="31279"/>
                    <a:pt x="24947" y="31137"/>
                    <a:pt x="25128" y="30993"/>
                  </a:cubicBezTo>
                  <a:cubicBezTo>
                    <a:pt x="25266" y="30913"/>
                    <a:pt x="25383" y="30814"/>
                    <a:pt x="25502" y="30715"/>
                  </a:cubicBezTo>
                  <a:cubicBezTo>
                    <a:pt x="25632" y="30637"/>
                    <a:pt x="25745" y="30542"/>
                    <a:pt x="25853" y="30443"/>
                  </a:cubicBezTo>
                  <a:lnTo>
                    <a:pt x="25809" y="30404"/>
                  </a:lnTo>
                  <a:cubicBezTo>
                    <a:pt x="25677" y="30453"/>
                    <a:pt x="25602" y="30583"/>
                    <a:pt x="25443" y="30592"/>
                  </a:cubicBezTo>
                  <a:lnTo>
                    <a:pt x="25421" y="30644"/>
                  </a:lnTo>
                  <a:cubicBezTo>
                    <a:pt x="25345" y="30755"/>
                    <a:pt x="25167" y="30783"/>
                    <a:pt x="25120" y="30918"/>
                  </a:cubicBezTo>
                  <a:lnTo>
                    <a:pt x="25116" y="30920"/>
                  </a:lnTo>
                  <a:cubicBezTo>
                    <a:pt x="25116" y="30920"/>
                    <a:pt x="25116" y="30920"/>
                    <a:pt x="25116" y="30921"/>
                  </a:cubicBezTo>
                  <a:cubicBezTo>
                    <a:pt x="25081" y="30926"/>
                    <a:pt x="25047" y="30932"/>
                    <a:pt x="25011" y="30937"/>
                  </a:cubicBezTo>
                  <a:cubicBezTo>
                    <a:pt x="24838" y="31084"/>
                    <a:pt x="24648" y="31215"/>
                    <a:pt x="24454" y="31342"/>
                  </a:cubicBezTo>
                  <a:cubicBezTo>
                    <a:pt x="24391" y="31315"/>
                    <a:pt x="24398" y="31253"/>
                    <a:pt x="24365" y="31213"/>
                  </a:cubicBezTo>
                  <a:cubicBezTo>
                    <a:pt x="24352" y="31137"/>
                    <a:pt x="24365" y="31072"/>
                    <a:pt x="24436" y="31014"/>
                  </a:cubicBezTo>
                  <a:cubicBezTo>
                    <a:pt x="24475" y="30982"/>
                    <a:pt x="24535" y="30952"/>
                    <a:pt x="24533" y="30892"/>
                  </a:cubicBezTo>
                  <a:lnTo>
                    <a:pt x="24581" y="30883"/>
                  </a:lnTo>
                  <a:cubicBezTo>
                    <a:pt x="24676" y="30860"/>
                    <a:pt x="24714" y="30752"/>
                    <a:pt x="24825" y="30752"/>
                  </a:cubicBezTo>
                  <a:cubicBezTo>
                    <a:pt x="24832" y="30752"/>
                    <a:pt x="24840" y="30753"/>
                    <a:pt x="24847" y="30754"/>
                  </a:cubicBezTo>
                  <a:cubicBezTo>
                    <a:pt x="24832" y="30667"/>
                    <a:pt x="24953" y="30644"/>
                    <a:pt x="24964" y="30569"/>
                  </a:cubicBezTo>
                  <a:lnTo>
                    <a:pt x="24964" y="30569"/>
                  </a:lnTo>
                  <a:cubicBezTo>
                    <a:pt x="24935" y="30581"/>
                    <a:pt x="24910" y="30586"/>
                    <a:pt x="24888" y="30586"/>
                  </a:cubicBezTo>
                  <a:cubicBezTo>
                    <a:pt x="24820" y="30586"/>
                    <a:pt x="24780" y="30537"/>
                    <a:pt x="24746" y="30479"/>
                  </a:cubicBezTo>
                  <a:cubicBezTo>
                    <a:pt x="24739" y="30442"/>
                    <a:pt x="24740" y="30409"/>
                    <a:pt x="24788" y="30385"/>
                  </a:cubicBezTo>
                  <a:cubicBezTo>
                    <a:pt x="24871" y="30345"/>
                    <a:pt x="24952" y="30300"/>
                    <a:pt x="25034" y="30257"/>
                  </a:cubicBezTo>
                  <a:cubicBezTo>
                    <a:pt x="25105" y="30220"/>
                    <a:pt x="25148" y="30198"/>
                    <a:pt x="25176" y="30198"/>
                  </a:cubicBezTo>
                  <a:cubicBezTo>
                    <a:pt x="25218" y="30198"/>
                    <a:pt x="25224" y="30250"/>
                    <a:pt x="25235" y="30377"/>
                  </a:cubicBezTo>
                  <a:cubicBezTo>
                    <a:pt x="25240" y="30375"/>
                    <a:pt x="25245" y="30374"/>
                    <a:pt x="25251" y="30374"/>
                  </a:cubicBezTo>
                  <a:cubicBezTo>
                    <a:pt x="25263" y="30374"/>
                    <a:pt x="25274" y="30379"/>
                    <a:pt x="25282" y="30389"/>
                  </a:cubicBezTo>
                  <a:cubicBezTo>
                    <a:pt x="25328" y="30449"/>
                    <a:pt x="25290" y="30565"/>
                    <a:pt x="25430" y="30565"/>
                  </a:cubicBezTo>
                  <a:cubicBezTo>
                    <a:pt x="25432" y="30565"/>
                    <a:pt x="25435" y="30565"/>
                    <a:pt x="25438" y="30565"/>
                  </a:cubicBezTo>
                  <a:cubicBezTo>
                    <a:pt x="25378" y="30518"/>
                    <a:pt x="25425" y="30428"/>
                    <a:pt x="25343" y="30389"/>
                  </a:cubicBezTo>
                  <a:cubicBezTo>
                    <a:pt x="25344" y="30366"/>
                    <a:pt x="25344" y="30344"/>
                    <a:pt x="25342" y="30320"/>
                  </a:cubicBezTo>
                  <a:cubicBezTo>
                    <a:pt x="25301" y="30115"/>
                    <a:pt x="25301" y="30115"/>
                    <a:pt x="25508" y="30006"/>
                  </a:cubicBezTo>
                  <a:cubicBezTo>
                    <a:pt x="25902" y="29798"/>
                    <a:pt x="26307" y="29605"/>
                    <a:pt x="26719" y="29421"/>
                  </a:cubicBezTo>
                  <a:cubicBezTo>
                    <a:pt x="27224" y="29196"/>
                    <a:pt x="27728" y="28969"/>
                    <a:pt x="28232" y="28743"/>
                  </a:cubicBezTo>
                  <a:cubicBezTo>
                    <a:pt x="28458" y="28684"/>
                    <a:pt x="28648" y="28560"/>
                    <a:pt x="28858" y="28474"/>
                  </a:cubicBezTo>
                  <a:cubicBezTo>
                    <a:pt x="28943" y="28472"/>
                    <a:pt x="29005" y="28427"/>
                    <a:pt x="29071" y="28393"/>
                  </a:cubicBezTo>
                  <a:lnTo>
                    <a:pt x="29031" y="28346"/>
                  </a:lnTo>
                  <a:cubicBezTo>
                    <a:pt x="28948" y="28372"/>
                    <a:pt x="28872" y="28413"/>
                    <a:pt x="28780" y="28413"/>
                  </a:cubicBezTo>
                  <a:cubicBezTo>
                    <a:pt x="28774" y="28413"/>
                    <a:pt x="28768" y="28413"/>
                    <a:pt x="28762" y="28413"/>
                  </a:cubicBezTo>
                  <a:cubicBezTo>
                    <a:pt x="28753" y="28422"/>
                    <a:pt x="28748" y="28437"/>
                    <a:pt x="28749" y="28451"/>
                  </a:cubicBezTo>
                  <a:cubicBezTo>
                    <a:pt x="28562" y="28490"/>
                    <a:pt x="28396" y="28566"/>
                    <a:pt x="28231" y="28648"/>
                  </a:cubicBezTo>
                  <a:cubicBezTo>
                    <a:pt x="27863" y="28766"/>
                    <a:pt x="27516" y="28921"/>
                    <a:pt x="27167" y="29069"/>
                  </a:cubicBezTo>
                  <a:cubicBezTo>
                    <a:pt x="26569" y="29324"/>
                    <a:pt x="25970" y="29572"/>
                    <a:pt x="25388" y="29854"/>
                  </a:cubicBezTo>
                  <a:cubicBezTo>
                    <a:pt x="25357" y="29870"/>
                    <a:pt x="25320" y="29900"/>
                    <a:pt x="25284" y="29900"/>
                  </a:cubicBezTo>
                  <a:cubicBezTo>
                    <a:pt x="25266" y="29900"/>
                    <a:pt x="25248" y="29893"/>
                    <a:pt x="25231" y="29872"/>
                  </a:cubicBezTo>
                  <a:cubicBezTo>
                    <a:pt x="25183" y="29812"/>
                    <a:pt x="25174" y="29744"/>
                    <a:pt x="25268" y="29697"/>
                  </a:cubicBezTo>
                  <a:cubicBezTo>
                    <a:pt x="25405" y="29627"/>
                    <a:pt x="25538" y="29549"/>
                    <a:pt x="25678" y="29483"/>
                  </a:cubicBezTo>
                  <a:cubicBezTo>
                    <a:pt x="26320" y="29173"/>
                    <a:pt x="26965" y="28862"/>
                    <a:pt x="27609" y="28554"/>
                  </a:cubicBezTo>
                  <a:cubicBezTo>
                    <a:pt x="27693" y="28514"/>
                    <a:pt x="27775" y="28468"/>
                    <a:pt x="27859" y="28425"/>
                  </a:cubicBezTo>
                  <a:cubicBezTo>
                    <a:pt x="27977" y="28397"/>
                    <a:pt x="28073" y="28333"/>
                    <a:pt x="28177" y="28283"/>
                  </a:cubicBezTo>
                  <a:cubicBezTo>
                    <a:pt x="28339" y="28226"/>
                    <a:pt x="28493" y="28153"/>
                    <a:pt x="28638" y="28062"/>
                  </a:cubicBezTo>
                  <a:lnTo>
                    <a:pt x="28606" y="28028"/>
                  </a:lnTo>
                  <a:cubicBezTo>
                    <a:pt x="28439" y="28090"/>
                    <a:pt x="28262" y="28131"/>
                    <a:pt x="28111" y="28224"/>
                  </a:cubicBezTo>
                  <a:cubicBezTo>
                    <a:pt x="27995" y="28262"/>
                    <a:pt x="27879" y="28295"/>
                    <a:pt x="27781" y="28362"/>
                  </a:cubicBezTo>
                  <a:cubicBezTo>
                    <a:pt x="27336" y="28520"/>
                    <a:pt x="26915" y="28721"/>
                    <a:pt x="26489" y="28913"/>
                  </a:cubicBezTo>
                  <a:cubicBezTo>
                    <a:pt x="26047" y="29113"/>
                    <a:pt x="25608" y="29316"/>
                    <a:pt x="25167" y="29517"/>
                  </a:cubicBezTo>
                  <a:cubicBezTo>
                    <a:pt x="25066" y="29366"/>
                    <a:pt x="25065" y="29363"/>
                    <a:pt x="25219" y="29280"/>
                  </a:cubicBezTo>
                  <a:cubicBezTo>
                    <a:pt x="25792" y="28969"/>
                    <a:pt x="26381" y="28680"/>
                    <a:pt x="26978" y="28403"/>
                  </a:cubicBezTo>
                  <a:cubicBezTo>
                    <a:pt x="27041" y="28374"/>
                    <a:pt x="27105" y="28349"/>
                    <a:pt x="27164" y="28314"/>
                  </a:cubicBezTo>
                  <a:cubicBezTo>
                    <a:pt x="27186" y="28306"/>
                    <a:pt x="27202" y="28288"/>
                    <a:pt x="27209" y="28266"/>
                  </a:cubicBezTo>
                  <a:cubicBezTo>
                    <a:pt x="27214" y="28266"/>
                    <a:pt x="27220" y="28267"/>
                    <a:pt x="27225" y="28267"/>
                  </a:cubicBezTo>
                  <a:cubicBezTo>
                    <a:pt x="27242" y="28267"/>
                    <a:pt x="27260" y="28262"/>
                    <a:pt x="27276" y="28254"/>
                  </a:cubicBezTo>
                  <a:cubicBezTo>
                    <a:pt x="27381" y="28217"/>
                    <a:pt x="27497" y="28194"/>
                    <a:pt x="27560" y="28101"/>
                  </a:cubicBezTo>
                  <a:cubicBezTo>
                    <a:pt x="27816" y="28044"/>
                    <a:pt x="28029" y="27922"/>
                    <a:pt x="28230" y="27782"/>
                  </a:cubicBezTo>
                  <a:lnTo>
                    <a:pt x="28313" y="27782"/>
                  </a:lnTo>
                  <a:cubicBezTo>
                    <a:pt x="28322" y="27749"/>
                    <a:pt x="28309" y="27726"/>
                    <a:pt x="28269" y="27726"/>
                  </a:cubicBezTo>
                  <a:cubicBezTo>
                    <a:pt x="28268" y="27726"/>
                    <a:pt x="28267" y="27726"/>
                    <a:pt x="28266" y="27726"/>
                  </a:cubicBezTo>
                  <a:cubicBezTo>
                    <a:pt x="28230" y="27726"/>
                    <a:pt x="28216" y="27745"/>
                    <a:pt x="28225" y="27772"/>
                  </a:cubicBezTo>
                  <a:cubicBezTo>
                    <a:pt x="28216" y="27761"/>
                    <a:pt x="28207" y="27748"/>
                    <a:pt x="28201" y="27748"/>
                  </a:cubicBezTo>
                  <a:cubicBezTo>
                    <a:pt x="28200" y="27748"/>
                    <a:pt x="28200" y="27748"/>
                    <a:pt x="28200" y="27748"/>
                  </a:cubicBezTo>
                  <a:cubicBezTo>
                    <a:pt x="27961" y="27811"/>
                    <a:pt x="27748" y="27920"/>
                    <a:pt x="27535" y="28028"/>
                  </a:cubicBezTo>
                  <a:cubicBezTo>
                    <a:pt x="27533" y="28029"/>
                    <a:pt x="27530" y="28030"/>
                    <a:pt x="27529" y="28031"/>
                  </a:cubicBezTo>
                  <a:cubicBezTo>
                    <a:pt x="27521" y="28033"/>
                    <a:pt x="27514" y="28034"/>
                    <a:pt x="27507" y="28036"/>
                  </a:cubicBezTo>
                  <a:cubicBezTo>
                    <a:pt x="27422" y="28060"/>
                    <a:pt x="27344" y="28097"/>
                    <a:pt x="27265" y="28132"/>
                  </a:cubicBezTo>
                  <a:cubicBezTo>
                    <a:pt x="27239" y="28144"/>
                    <a:pt x="27215" y="28150"/>
                    <a:pt x="27194" y="28150"/>
                  </a:cubicBezTo>
                  <a:cubicBezTo>
                    <a:pt x="27160" y="28150"/>
                    <a:pt x="27132" y="28135"/>
                    <a:pt x="27107" y="28101"/>
                  </a:cubicBezTo>
                  <a:lnTo>
                    <a:pt x="27107" y="28101"/>
                  </a:lnTo>
                  <a:lnTo>
                    <a:pt x="27123" y="28194"/>
                  </a:lnTo>
                  <a:lnTo>
                    <a:pt x="27124" y="28194"/>
                  </a:lnTo>
                  <a:lnTo>
                    <a:pt x="25054" y="29138"/>
                  </a:lnTo>
                  <a:cubicBezTo>
                    <a:pt x="24939" y="28966"/>
                    <a:pt x="24936" y="28963"/>
                    <a:pt x="25110" y="28866"/>
                  </a:cubicBezTo>
                  <a:cubicBezTo>
                    <a:pt x="25672" y="28551"/>
                    <a:pt x="26251" y="28268"/>
                    <a:pt x="26846" y="28019"/>
                  </a:cubicBezTo>
                  <a:cubicBezTo>
                    <a:pt x="26881" y="28005"/>
                    <a:pt x="26929" y="27958"/>
                    <a:pt x="26975" y="27958"/>
                  </a:cubicBezTo>
                  <a:cubicBezTo>
                    <a:pt x="27003" y="27958"/>
                    <a:pt x="27030" y="27976"/>
                    <a:pt x="27053" y="28028"/>
                  </a:cubicBezTo>
                  <a:cubicBezTo>
                    <a:pt x="27061" y="27954"/>
                    <a:pt x="27107" y="27904"/>
                    <a:pt x="27186" y="27876"/>
                  </a:cubicBezTo>
                  <a:cubicBezTo>
                    <a:pt x="27607" y="27723"/>
                    <a:pt x="28006" y="27531"/>
                    <a:pt x="28438" y="27400"/>
                  </a:cubicBezTo>
                  <a:cubicBezTo>
                    <a:pt x="28775" y="27269"/>
                    <a:pt x="29112" y="27139"/>
                    <a:pt x="29450" y="27011"/>
                  </a:cubicBezTo>
                  <a:cubicBezTo>
                    <a:pt x="29462" y="27007"/>
                    <a:pt x="29475" y="27005"/>
                    <a:pt x="29488" y="27005"/>
                  </a:cubicBezTo>
                  <a:cubicBezTo>
                    <a:pt x="29510" y="27005"/>
                    <a:pt x="29533" y="27009"/>
                    <a:pt x="29555" y="27009"/>
                  </a:cubicBezTo>
                  <a:cubicBezTo>
                    <a:pt x="29571" y="27115"/>
                    <a:pt x="29575" y="27224"/>
                    <a:pt x="29679" y="27303"/>
                  </a:cubicBezTo>
                  <a:cubicBezTo>
                    <a:pt x="29668" y="27200"/>
                    <a:pt x="29674" y="27096"/>
                    <a:pt x="29617" y="26999"/>
                  </a:cubicBezTo>
                  <a:cubicBezTo>
                    <a:pt x="29623" y="26963"/>
                    <a:pt x="29644" y="26928"/>
                    <a:pt x="29676" y="26908"/>
                  </a:cubicBezTo>
                  <a:cubicBezTo>
                    <a:pt x="29708" y="26907"/>
                    <a:pt x="29739" y="26905"/>
                    <a:pt x="29733" y="26866"/>
                  </a:cubicBezTo>
                  <a:lnTo>
                    <a:pt x="29840" y="26858"/>
                  </a:lnTo>
                  <a:cubicBezTo>
                    <a:pt x="29912" y="26922"/>
                    <a:pt x="29897" y="27011"/>
                    <a:pt x="29919" y="27089"/>
                  </a:cubicBezTo>
                  <a:cubicBezTo>
                    <a:pt x="29991" y="27347"/>
                    <a:pt x="29987" y="27348"/>
                    <a:pt x="29678" y="27413"/>
                  </a:cubicBezTo>
                  <a:cubicBezTo>
                    <a:pt x="29645" y="27473"/>
                    <a:pt x="29559" y="27458"/>
                    <a:pt x="29516" y="27502"/>
                  </a:cubicBezTo>
                  <a:cubicBezTo>
                    <a:pt x="29326" y="27539"/>
                    <a:pt x="29157" y="27621"/>
                    <a:pt x="28982" y="27690"/>
                  </a:cubicBezTo>
                  <a:cubicBezTo>
                    <a:pt x="28881" y="27717"/>
                    <a:pt x="28782" y="27751"/>
                    <a:pt x="28710" y="27822"/>
                  </a:cubicBezTo>
                  <a:lnTo>
                    <a:pt x="28640" y="27841"/>
                  </a:lnTo>
                  <a:cubicBezTo>
                    <a:pt x="28648" y="27848"/>
                    <a:pt x="28655" y="27861"/>
                    <a:pt x="28665" y="27863"/>
                  </a:cubicBezTo>
                  <a:cubicBezTo>
                    <a:pt x="28667" y="27863"/>
                    <a:pt x="28670" y="27863"/>
                    <a:pt x="28673" y="27863"/>
                  </a:cubicBezTo>
                  <a:cubicBezTo>
                    <a:pt x="28695" y="27863"/>
                    <a:pt x="28714" y="27854"/>
                    <a:pt x="28719" y="27832"/>
                  </a:cubicBezTo>
                  <a:cubicBezTo>
                    <a:pt x="28735" y="27833"/>
                    <a:pt x="28750" y="27834"/>
                    <a:pt x="28764" y="27834"/>
                  </a:cubicBezTo>
                  <a:cubicBezTo>
                    <a:pt x="28869" y="27834"/>
                    <a:pt x="28960" y="27796"/>
                    <a:pt x="29050" y="27752"/>
                  </a:cubicBezTo>
                  <a:cubicBezTo>
                    <a:pt x="29209" y="27707"/>
                    <a:pt x="29371" y="27669"/>
                    <a:pt x="29516" y="27594"/>
                  </a:cubicBezTo>
                  <a:lnTo>
                    <a:pt x="29963" y="27468"/>
                  </a:lnTo>
                  <a:cubicBezTo>
                    <a:pt x="30027" y="27500"/>
                    <a:pt x="30025" y="27557"/>
                    <a:pt x="30037" y="27606"/>
                  </a:cubicBezTo>
                  <a:cubicBezTo>
                    <a:pt x="30096" y="27852"/>
                    <a:pt x="30094" y="27848"/>
                    <a:pt x="29805" y="27917"/>
                  </a:cubicBezTo>
                  <a:cubicBezTo>
                    <a:pt x="29723" y="27936"/>
                    <a:pt x="29649" y="27979"/>
                    <a:pt x="29571" y="28011"/>
                  </a:cubicBezTo>
                  <a:cubicBezTo>
                    <a:pt x="29435" y="28055"/>
                    <a:pt x="29269" y="28056"/>
                    <a:pt x="29195" y="28194"/>
                  </a:cubicBezTo>
                  <a:cubicBezTo>
                    <a:pt x="29238" y="28197"/>
                    <a:pt x="29286" y="28187"/>
                    <a:pt x="29302" y="28237"/>
                  </a:cubicBezTo>
                  <a:cubicBezTo>
                    <a:pt x="29317" y="28237"/>
                    <a:pt x="29333" y="28235"/>
                    <a:pt x="29348" y="28230"/>
                  </a:cubicBezTo>
                  <a:cubicBezTo>
                    <a:pt x="29360" y="28109"/>
                    <a:pt x="29511" y="28154"/>
                    <a:pt x="29573" y="28092"/>
                  </a:cubicBezTo>
                  <a:lnTo>
                    <a:pt x="29736" y="28062"/>
                  </a:lnTo>
                  <a:cubicBezTo>
                    <a:pt x="29819" y="28036"/>
                    <a:pt x="29902" y="28008"/>
                    <a:pt x="29987" y="27984"/>
                  </a:cubicBezTo>
                  <a:cubicBezTo>
                    <a:pt x="30004" y="27978"/>
                    <a:pt x="30022" y="27975"/>
                    <a:pt x="30039" y="27975"/>
                  </a:cubicBezTo>
                  <a:cubicBezTo>
                    <a:pt x="30063" y="27975"/>
                    <a:pt x="30086" y="27982"/>
                    <a:pt x="30105" y="28003"/>
                  </a:cubicBezTo>
                  <a:cubicBezTo>
                    <a:pt x="30191" y="28097"/>
                    <a:pt x="30152" y="28232"/>
                    <a:pt x="30020" y="28275"/>
                  </a:cubicBezTo>
                  <a:cubicBezTo>
                    <a:pt x="29796" y="28350"/>
                    <a:pt x="29566" y="28411"/>
                    <a:pt x="29357" y="28513"/>
                  </a:cubicBezTo>
                  <a:cubicBezTo>
                    <a:pt x="29221" y="28544"/>
                    <a:pt x="29094" y="28604"/>
                    <a:pt x="28986" y="28691"/>
                  </a:cubicBezTo>
                  <a:cubicBezTo>
                    <a:pt x="29139" y="28677"/>
                    <a:pt x="29289" y="28638"/>
                    <a:pt x="29429" y="28572"/>
                  </a:cubicBezTo>
                  <a:cubicBezTo>
                    <a:pt x="29639" y="28516"/>
                    <a:pt x="29851" y="28460"/>
                    <a:pt x="30062" y="28403"/>
                  </a:cubicBezTo>
                  <a:cubicBezTo>
                    <a:pt x="30087" y="28396"/>
                    <a:pt x="30119" y="28386"/>
                    <a:pt x="30144" y="28386"/>
                  </a:cubicBezTo>
                  <a:cubicBezTo>
                    <a:pt x="30161" y="28386"/>
                    <a:pt x="30176" y="28391"/>
                    <a:pt x="30183" y="28405"/>
                  </a:cubicBezTo>
                  <a:cubicBezTo>
                    <a:pt x="30216" y="28472"/>
                    <a:pt x="30236" y="28546"/>
                    <a:pt x="30245" y="28621"/>
                  </a:cubicBezTo>
                  <a:cubicBezTo>
                    <a:pt x="30254" y="28694"/>
                    <a:pt x="30172" y="28695"/>
                    <a:pt x="30117" y="28714"/>
                  </a:cubicBezTo>
                  <a:cubicBezTo>
                    <a:pt x="29837" y="28804"/>
                    <a:pt x="29541" y="28861"/>
                    <a:pt x="29279" y="28993"/>
                  </a:cubicBezTo>
                  <a:lnTo>
                    <a:pt x="29197" y="29023"/>
                  </a:lnTo>
                  <a:cubicBezTo>
                    <a:pt x="29097" y="29026"/>
                    <a:pt x="29043" y="29101"/>
                    <a:pt x="28963" y="29138"/>
                  </a:cubicBezTo>
                  <a:cubicBezTo>
                    <a:pt x="29039" y="29116"/>
                    <a:pt x="29128" y="29127"/>
                    <a:pt x="29197" y="29083"/>
                  </a:cubicBezTo>
                  <a:lnTo>
                    <a:pt x="29327" y="29051"/>
                  </a:lnTo>
                  <a:cubicBezTo>
                    <a:pt x="29601" y="29019"/>
                    <a:pt x="29857" y="28925"/>
                    <a:pt x="30123" y="28869"/>
                  </a:cubicBezTo>
                  <a:cubicBezTo>
                    <a:pt x="30171" y="28859"/>
                    <a:pt x="30207" y="28854"/>
                    <a:pt x="30236" y="28854"/>
                  </a:cubicBezTo>
                  <a:cubicBezTo>
                    <a:pt x="30310" y="28854"/>
                    <a:pt x="30328" y="28893"/>
                    <a:pt x="30336" y="28994"/>
                  </a:cubicBezTo>
                  <a:cubicBezTo>
                    <a:pt x="30343" y="29080"/>
                    <a:pt x="30280" y="29092"/>
                    <a:pt x="30212" y="29114"/>
                  </a:cubicBezTo>
                  <a:cubicBezTo>
                    <a:pt x="29924" y="29212"/>
                    <a:pt x="29624" y="29288"/>
                    <a:pt x="29354" y="29423"/>
                  </a:cubicBezTo>
                  <a:cubicBezTo>
                    <a:pt x="29235" y="29444"/>
                    <a:pt x="29144" y="29507"/>
                    <a:pt x="29046" y="29561"/>
                  </a:cubicBezTo>
                  <a:lnTo>
                    <a:pt x="29074" y="29603"/>
                  </a:lnTo>
                  <a:lnTo>
                    <a:pt x="29354" y="29514"/>
                  </a:lnTo>
                  <a:cubicBezTo>
                    <a:pt x="29651" y="29434"/>
                    <a:pt x="29947" y="29353"/>
                    <a:pt x="30246" y="29277"/>
                  </a:cubicBezTo>
                  <a:cubicBezTo>
                    <a:pt x="30291" y="29266"/>
                    <a:pt x="30325" y="29259"/>
                    <a:pt x="30349" y="29259"/>
                  </a:cubicBezTo>
                  <a:cubicBezTo>
                    <a:pt x="30405" y="29259"/>
                    <a:pt x="30419" y="29293"/>
                    <a:pt x="30436" y="29378"/>
                  </a:cubicBezTo>
                  <a:cubicBezTo>
                    <a:pt x="30454" y="29465"/>
                    <a:pt x="30411" y="29498"/>
                    <a:pt x="30321" y="29525"/>
                  </a:cubicBezTo>
                  <a:cubicBezTo>
                    <a:pt x="30027" y="29612"/>
                    <a:pt x="29735" y="29704"/>
                    <a:pt x="29467" y="29843"/>
                  </a:cubicBezTo>
                  <a:cubicBezTo>
                    <a:pt x="29365" y="29855"/>
                    <a:pt x="29309" y="29919"/>
                    <a:pt x="29244" y="29972"/>
                  </a:cubicBezTo>
                  <a:cubicBezTo>
                    <a:pt x="29253" y="29972"/>
                    <a:pt x="29261" y="29972"/>
                    <a:pt x="29270" y="29972"/>
                  </a:cubicBezTo>
                  <a:cubicBezTo>
                    <a:pt x="29346" y="29972"/>
                    <a:pt x="29412" y="29958"/>
                    <a:pt x="29468" y="29922"/>
                  </a:cubicBezTo>
                  <a:cubicBezTo>
                    <a:pt x="29809" y="29854"/>
                    <a:pt x="30134" y="29733"/>
                    <a:pt x="30481" y="29680"/>
                  </a:cubicBezTo>
                  <a:cubicBezTo>
                    <a:pt x="30528" y="29673"/>
                    <a:pt x="30575" y="29618"/>
                    <a:pt x="30621" y="29618"/>
                  </a:cubicBezTo>
                  <a:cubicBezTo>
                    <a:pt x="30645" y="29618"/>
                    <a:pt x="30668" y="29632"/>
                    <a:pt x="30690" y="29675"/>
                  </a:cubicBezTo>
                  <a:cubicBezTo>
                    <a:pt x="30749" y="29788"/>
                    <a:pt x="30703" y="29854"/>
                    <a:pt x="30564" y="29886"/>
                  </a:cubicBezTo>
                  <a:cubicBezTo>
                    <a:pt x="30538" y="29889"/>
                    <a:pt x="30512" y="29891"/>
                    <a:pt x="30486" y="29891"/>
                  </a:cubicBezTo>
                  <a:cubicBezTo>
                    <a:pt x="30436" y="29951"/>
                    <a:pt x="30350" y="29952"/>
                    <a:pt x="30279" y="29977"/>
                  </a:cubicBezTo>
                  <a:cubicBezTo>
                    <a:pt x="30002" y="30074"/>
                    <a:pt x="29718" y="30157"/>
                    <a:pt x="29462" y="30295"/>
                  </a:cubicBezTo>
                  <a:cubicBezTo>
                    <a:pt x="29376" y="30300"/>
                    <a:pt x="29318" y="30355"/>
                    <a:pt x="29246" y="30386"/>
                  </a:cubicBezTo>
                  <a:lnTo>
                    <a:pt x="29246" y="30461"/>
                  </a:lnTo>
                  <a:cubicBezTo>
                    <a:pt x="29341" y="30423"/>
                    <a:pt x="29453" y="30420"/>
                    <a:pt x="29540" y="30363"/>
                  </a:cubicBezTo>
                  <a:cubicBezTo>
                    <a:pt x="29849" y="30277"/>
                    <a:pt x="30159" y="30193"/>
                    <a:pt x="30468" y="30105"/>
                  </a:cubicBezTo>
                  <a:cubicBezTo>
                    <a:pt x="30528" y="30088"/>
                    <a:pt x="30587" y="30067"/>
                    <a:pt x="30647" y="30067"/>
                  </a:cubicBezTo>
                  <a:cubicBezTo>
                    <a:pt x="30680" y="30067"/>
                    <a:pt x="30712" y="30073"/>
                    <a:pt x="30746" y="30088"/>
                  </a:cubicBezTo>
                  <a:cubicBezTo>
                    <a:pt x="30922" y="29929"/>
                    <a:pt x="31171" y="29923"/>
                    <a:pt x="31395" y="29882"/>
                  </a:cubicBezTo>
                  <a:cubicBezTo>
                    <a:pt x="31403" y="29881"/>
                    <a:pt x="31410" y="29880"/>
                    <a:pt x="31416" y="29880"/>
                  </a:cubicBezTo>
                  <a:cubicBezTo>
                    <a:pt x="31510" y="29880"/>
                    <a:pt x="31535" y="30010"/>
                    <a:pt x="31664" y="30077"/>
                  </a:cubicBezTo>
                  <a:cubicBezTo>
                    <a:pt x="31310" y="30136"/>
                    <a:pt x="31047" y="30264"/>
                    <a:pt x="30749" y="30290"/>
                  </a:cubicBezTo>
                  <a:cubicBezTo>
                    <a:pt x="30676" y="30347"/>
                    <a:pt x="30585" y="30372"/>
                    <a:pt x="30495" y="30403"/>
                  </a:cubicBezTo>
                  <a:cubicBezTo>
                    <a:pt x="30139" y="30529"/>
                    <a:pt x="29787" y="30665"/>
                    <a:pt x="29466" y="30850"/>
                  </a:cubicBezTo>
                  <a:lnTo>
                    <a:pt x="29541" y="30911"/>
                  </a:lnTo>
                  <a:cubicBezTo>
                    <a:pt x="29680" y="30867"/>
                    <a:pt x="29818" y="30820"/>
                    <a:pt x="29957" y="30778"/>
                  </a:cubicBezTo>
                  <a:cubicBezTo>
                    <a:pt x="30499" y="30608"/>
                    <a:pt x="31039" y="30436"/>
                    <a:pt x="31595" y="30304"/>
                  </a:cubicBezTo>
                  <a:cubicBezTo>
                    <a:pt x="31640" y="30293"/>
                    <a:pt x="31680" y="30288"/>
                    <a:pt x="31715" y="30288"/>
                  </a:cubicBezTo>
                  <a:cubicBezTo>
                    <a:pt x="31798" y="30288"/>
                    <a:pt x="31859" y="30321"/>
                    <a:pt x="31924" y="30398"/>
                  </a:cubicBezTo>
                  <a:cubicBezTo>
                    <a:pt x="32156" y="30676"/>
                    <a:pt x="32344" y="30978"/>
                    <a:pt x="32574" y="31258"/>
                  </a:cubicBezTo>
                  <a:cubicBezTo>
                    <a:pt x="32585" y="31329"/>
                    <a:pt x="32652" y="31376"/>
                    <a:pt x="32683" y="31439"/>
                  </a:cubicBezTo>
                  <a:lnTo>
                    <a:pt x="32770" y="31446"/>
                  </a:lnTo>
                  <a:cubicBezTo>
                    <a:pt x="32732" y="31386"/>
                    <a:pt x="32741" y="31310"/>
                    <a:pt x="32681" y="31258"/>
                  </a:cubicBezTo>
                  <a:cubicBezTo>
                    <a:pt x="32659" y="31151"/>
                    <a:pt x="32596" y="31058"/>
                    <a:pt x="32544" y="30962"/>
                  </a:cubicBezTo>
                  <a:cubicBezTo>
                    <a:pt x="32339" y="30589"/>
                    <a:pt x="32085" y="30246"/>
                    <a:pt x="31785" y="29943"/>
                  </a:cubicBezTo>
                  <a:cubicBezTo>
                    <a:pt x="31444" y="29598"/>
                    <a:pt x="31145" y="29230"/>
                    <a:pt x="30985" y="28791"/>
                  </a:cubicBezTo>
                  <a:cubicBezTo>
                    <a:pt x="30863" y="28457"/>
                    <a:pt x="30751" y="28120"/>
                    <a:pt x="30688" y="27772"/>
                  </a:cubicBezTo>
                  <a:cubicBezTo>
                    <a:pt x="30618" y="27389"/>
                    <a:pt x="30562" y="27004"/>
                    <a:pt x="30487" y="26620"/>
                  </a:cubicBezTo>
                  <a:cubicBezTo>
                    <a:pt x="30297" y="25647"/>
                    <a:pt x="29831" y="24807"/>
                    <a:pt x="28936" y="24162"/>
                  </a:cubicBezTo>
                  <a:cubicBezTo>
                    <a:pt x="28153" y="23597"/>
                    <a:pt x="27489" y="22942"/>
                    <a:pt x="26889" y="22237"/>
                  </a:cubicBezTo>
                  <a:cubicBezTo>
                    <a:pt x="26558" y="21847"/>
                    <a:pt x="26197" y="21480"/>
                    <a:pt x="25788" y="21148"/>
                  </a:cubicBezTo>
                  <a:cubicBezTo>
                    <a:pt x="25671" y="21054"/>
                    <a:pt x="25557" y="20961"/>
                    <a:pt x="25500" y="20828"/>
                  </a:cubicBezTo>
                  <a:cubicBezTo>
                    <a:pt x="25501" y="20828"/>
                    <a:pt x="25502" y="20828"/>
                    <a:pt x="25503" y="20828"/>
                  </a:cubicBezTo>
                  <a:cubicBezTo>
                    <a:pt x="25598" y="20828"/>
                    <a:pt x="25673" y="20876"/>
                    <a:pt x="25759" y="20900"/>
                  </a:cubicBezTo>
                  <a:cubicBezTo>
                    <a:pt x="25794" y="20933"/>
                    <a:pt x="25830" y="20968"/>
                    <a:pt x="25883" y="20968"/>
                  </a:cubicBezTo>
                  <a:cubicBezTo>
                    <a:pt x="25895" y="20968"/>
                    <a:pt x="25908" y="20966"/>
                    <a:pt x="25922" y="20963"/>
                  </a:cubicBezTo>
                  <a:lnTo>
                    <a:pt x="25922" y="20963"/>
                  </a:lnTo>
                  <a:cubicBezTo>
                    <a:pt x="25917" y="20999"/>
                    <a:pt x="25954" y="21010"/>
                    <a:pt x="25980" y="21028"/>
                  </a:cubicBezTo>
                  <a:cubicBezTo>
                    <a:pt x="25977" y="20996"/>
                    <a:pt x="25967" y="20967"/>
                    <a:pt x="25923" y="20959"/>
                  </a:cubicBezTo>
                  <a:cubicBezTo>
                    <a:pt x="25909" y="20927"/>
                    <a:pt x="25893" y="20895"/>
                    <a:pt x="25879" y="20863"/>
                  </a:cubicBezTo>
                  <a:cubicBezTo>
                    <a:pt x="25879" y="20861"/>
                    <a:pt x="25879" y="20861"/>
                    <a:pt x="25880" y="20860"/>
                  </a:cubicBezTo>
                  <a:lnTo>
                    <a:pt x="25877" y="20859"/>
                  </a:lnTo>
                  <a:lnTo>
                    <a:pt x="25878" y="20865"/>
                  </a:lnTo>
                  <a:cubicBezTo>
                    <a:pt x="25845" y="20863"/>
                    <a:pt x="25822" y="20850"/>
                    <a:pt x="25822" y="20817"/>
                  </a:cubicBezTo>
                  <a:lnTo>
                    <a:pt x="25760" y="20826"/>
                  </a:lnTo>
                  <a:cubicBezTo>
                    <a:pt x="25697" y="20794"/>
                    <a:pt x="25650" y="20737"/>
                    <a:pt x="25571" y="20724"/>
                  </a:cubicBezTo>
                  <a:cubicBezTo>
                    <a:pt x="25505" y="20652"/>
                    <a:pt x="25370" y="20621"/>
                    <a:pt x="25385" y="20500"/>
                  </a:cubicBezTo>
                  <a:lnTo>
                    <a:pt x="25385" y="20500"/>
                  </a:lnTo>
                  <a:cubicBezTo>
                    <a:pt x="25538" y="20539"/>
                    <a:pt x="25693" y="20651"/>
                    <a:pt x="25823" y="20816"/>
                  </a:cubicBezTo>
                  <a:cubicBezTo>
                    <a:pt x="25834" y="20814"/>
                    <a:pt x="25844" y="20813"/>
                    <a:pt x="25853" y="20813"/>
                  </a:cubicBezTo>
                  <a:cubicBezTo>
                    <a:pt x="25880" y="20813"/>
                    <a:pt x="25893" y="20825"/>
                    <a:pt x="25880" y="20860"/>
                  </a:cubicBezTo>
                  <a:cubicBezTo>
                    <a:pt x="26102" y="20926"/>
                    <a:pt x="26230" y="21081"/>
                    <a:pt x="26369" y="21226"/>
                  </a:cubicBezTo>
                  <a:cubicBezTo>
                    <a:pt x="26612" y="21431"/>
                    <a:pt x="26806" y="21669"/>
                    <a:pt x="26999" y="21905"/>
                  </a:cubicBezTo>
                  <a:cubicBezTo>
                    <a:pt x="27671" y="22731"/>
                    <a:pt x="28491" y="23436"/>
                    <a:pt x="29408" y="24063"/>
                  </a:cubicBezTo>
                  <a:cubicBezTo>
                    <a:pt x="29712" y="24271"/>
                    <a:pt x="29962" y="24517"/>
                    <a:pt x="30132" y="24814"/>
                  </a:cubicBezTo>
                  <a:cubicBezTo>
                    <a:pt x="30378" y="25246"/>
                    <a:pt x="30587" y="25691"/>
                    <a:pt x="30693" y="26165"/>
                  </a:cubicBezTo>
                  <a:cubicBezTo>
                    <a:pt x="30805" y="26658"/>
                    <a:pt x="30929" y="27149"/>
                    <a:pt x="31014" y="27646"/>
                  </a:cubicBezTo>
                  <a:cubicBezTo>
                    <a:pt x="31142" y="28414"/>
                    <a:pt x="31463" y="29097"/>
                    <a:pt x="32118" y="29652"/>
                  </a:cubicBezTo>
                  <a:cubicBezTo>
                    <a:pt x="32356" y="29853"/>
                    <a:pt x="32494" y="30112"/>
                    <a:pt x="32621" y="30373"/>
                  </a:cubicBezTo>
                  <a:cubicBezTo>
                    <a:pt x="32705" y="30549"/>
                    <a:pt x="32771" y="30731"/>
                    <a:pt x="32892" y="30894"/>
                  </a:cubicBezTo>
                  <a:cubicBezTo>
                    <a:pt x="32886" y="30948"/>
                    <a:pt x="32931" y="30983"/>
                    <a:pt x="32955" y="31027"/>
                  </a:cubicBezTo>
                  <a:cubicBezTo>
                    <a:pt x="32971" y="31095"/>
                    <a:pt x="33015" y="31148"/>
                    <a:pt x="33067" y="31204"/>
                  </a:cubicBezTo>
                  <a:cubicBezTo>
                    <a:pt x="33067" y="31143"/>
                    <a:pt x="33073" y="31083"/>
                    <a:pt x="33036" y="31028"/>
                  </a:cubicBezTo>
                  <a:lnTo>
                    <a:pt x="32994" y="30892"/>
                  </a:lnTo>
                  <a:cubicBezTo>
                    <a:pt x="32818" y="30292"/>
                    <a:pt x="32626" y="29703"/>
                    <a:pt x="32103" y="29237"/>
                  </a:cubicBezTo>
                  <a:cubicBezTo>
                    <a:pt x="31913" y="29067"/>
                    <a:pt x="31923" y="29047"/>
                    <a:pt x="32068" y="28820"/>
                  </a:cubicBezTo>
                  <a:lnTo>
                    <a:pt x="32068" y="28820"/>
                  </a:lnTo>
                  <a:cubicBezTo>
                    <a:pt x="32308" y="29168"/>
                    <a:pt x="32564" y="29505"/>
                    <a:pt x="32930" y="29799"/>
                  </a:cubicBezTo>
                  <a:cubicBezTo>
                    <a:pt x="32937" y="29753"/>
                    <a:pt x="32948" y="29734"/>
                    <a:pt x="32940" y="29724"/>
                  </a:cubicBezTo>
                  <a:cubicBezTo>
                    <a:pt x="32678" y="29408"/>
                    <a:pt x="32417" y="29092"/>
                    <a:pt x="32153" y="28777"/>
                  </a:cubicBezTo>
                  <a:cubicBezTo>
                    <a:pt x="32061" y="28661"/>
                    <a:pt x="32159" y="28564"/>
                    <a:pt x="32195" y="28460"/>
                  </a:cubicBezTo>
                  <a:cubicBezTo>
                    <a:pt x="32310" y="28469"/>
                    <a:pt x="32313" y="28563"/>
                    <a:pt x="32361" y="28620"/>
                  </a:cubicBezTo>
                  <a:cubicBezTo>
                    <a:pt x="32506" y="28797"/>
                    <a:pt x="32608" y="29001"/>
                    <a:pt x="32807" y="29144"/>
                  </a:cubicBezTo>
                  <a:cubicBezTo>
                    <a:pt x="32801" y="29133"/>
                    <a:pt x="32807" y="29121"/>
                    <a:pt x="32823" y="29110"/>
                  </a:cubicBezTo>
                  <a:lnTo>
                    <a:pt x="32302" y="28375"/>
                  </a:lnTo>
                  <a:cubicBezTo>
                    <a:pt x="32287" y="28157"/>
                    <a:pt x="32462" y="28006"/>
                    <a:pt x="32534" y="27848"/>
                  </a:cubicBezTo>
                  <a:cubicBezTo>
                    <a:pt x="32547" y="27841"/>
                    <a:pt x="32559" y="27838"/>
                    <a:pt x="32571" y="27838"/>
                  </a:cubicBezTo>
                  <a:cubicBezTo>
                    <a:pt x="32623" y="27838"/>
                    <a:pt x="32660" y="27897"/>
                    <a:pt x="32701" y="27897"/>
                  </a:cubicBezTo>
                  <a:cubicBezTo>
                    <a:pt x="32721" y="27897"/>
                    <a:pt x="32741" y="27884"/>
                    <a:pt x="32764" y="27845"/>
                  </a:cubicBezTo>
                  <a:lnTo>
                    <a:pt x="32752" y="27827"/>
                  </a:lnTo>
                  <a:cubicBezTo>
                    <a:pt x="32679" y="27712"/>
                    <a:pt x="32640" y="27599"/>
                    <a:pt x="32749" y="27482"/>
                  </a:cubicBezTo>
                  <a:cubicBezTo>
                    <a:pt x="32782" y="27448"/>
                    <a:pt x="32797" y="27404"/>
                    <a:pt x="32757" y="27363"/>
                  </a:cubicBezTo>
                  <a:lnTo>
                    <a:pt x="32757" y="27363"/>
                  </a:lnTo>
                  <a:cubicBezTo>
                    <a:pt x="32753" y="27363"/>
                    <a:pt x="32750" y="27363"/>
                    <a:pt x="32746" y="27363"/>
                  </a:cubicBezTo>
                  <a:cubicBezTo>
                    <a:pt x="32742" y="27363"/>
                    <a:pt x="32739" y="27363"/>
                    <a:pt x="32735" y="27363"/>
                  </a:cubicBezTo>
                  <a:cubicBezTo>
                    <a:pt x="32723" y="27363"/>
                    <a:pt x="32712" y="27364"/>
                    <a:pt x="32704" y="27369"/>
                  </a:cubicBezTo>
                  <a:cubicBezTo>
                    <a:pt x="32629" y="27415"/>
                    <a:pt x="32594" y="27436"/>
                    <a:pt x="32558" y="27436"/>
                  </a:cubicBezTo>
                  <a:cubicBezTo>
                    <a:pt x="32525" y="27436"/>
                    <a:pt x="32491" y="27419"/>
                    <a:pt x="32427" y="27387"/>
                  </a:cubicBezTo>
                  <a:cubicBezTo>
                    <a:pt x="32388" y="27392"/>
                    <a:pt x="32388" y="27426"/>
                    <a:pt x="32396" y="27438"/>
                  </a:cubicBezTo>
                  <a:cubicBezTo>
                    <a:pt x="32587" y="27713"/>
                    <a:pt x="32306" y="27879"/>
                    <a:pt x="32190" y="28081"/>
                  </a:cubicBezTo>
                  <a:cubicBezTo>
                    <a:pt x="32184" y="28091"/>
                    <a:pt x="32177" y="28095"/>
                    <a:pt x="32171" y="28095"/>
                  </a:cubicBezTo>
                  <a:cubicBezTo>
                    <a:pt x="32148" y="28095"/>
                    <a:pt x="32122" y="28050"/>
                    <a:pt x="32096" y="28040"/>
                  </a:cubicBezTo>
                  <a:cubicBezTo>
                    <a:pt x="32022" y="27846"/>
                    <a:pt x="31948" y="27652"/>
                    <a:pt x="31874" y="27458"/>
                  </a:cubicBezTo>
                  <a:cubicBezTo>
                    <a:pt x="31781" y="27212"/>
                    <a:pt x="31957" y="27030"/>
                    <a:pt x="32084" y="26808"/>
                  </a:cubicBezTo>
                  <a:cubicBezTo>
                    <a:pt x="32159" y="26903"/>
                    <a:pt x="32173" y="26991"/>
                    <a:pt x="32209" y="27072"/>
                  </a:cubicBezTo>
                  <a:cubicBezTo>
                    <a:pt x="32248" y="27165"/>
                    <a:pt x="32291" y="27255"/>
                    <a:pt x="32333" y="27347"/>
                  </a:cubicBezTo>
                  <a:cubicBezTo>
                    <a:pt x="32345" y="27372"/>
                    <a:pt x="32370" y="27387"/>
                    <a:pt x="32396" y="27387"/>
                  </a:cubicBezTo>
                  <a:cubicBezTo>
                    <a:pt x="32403" y="27387"/>
                    <a:pt x="32411" y="27386"/>
                    <a:pt x="32418" y="27383"/>
                  </a:cubicBezTo>
                  <a:cubicBezTo>
                    <a:pt x="32456" y="27372"/>
                    <a:pt x="32459" y="27338"/>
                    <a:pt x="32448" y="27309"/>
                  </a:cubicBezTo>
                  <a:cubicBezTo>
                    <a:pt x="32434" y="27272"/>
                    <a:pt x="32415" y="27237"/>
                    <a:pt x="32400" y="27202"/>
                  </a:cubicBezTo>
                  <a:cubicBezTo>
                    <a:pt x="32369" y="27131"/>
                    <a:pt x="32346" y="27056"/>
                    <a:pt x="32306" y="26991"/>
                  </a:cubicBezTo>
                  <a:cubicBezTo>
                    <a:pt x="32144" y="26732"/>
                    <a:pt x="32199" y="26499"/>
                    <a:pt x="32409" y="26281"/>
                  </a:cubicBezTo>
                  <a:cubicBezTo>
                    <a:pt x="32547" y="26508"/>
                    <a:pt x="32684" y="26735"/>
                    <a:pt x="32824" y="26961"/>
                  </a:cubicBezTo>
                  <a:cubicBezTo>
                    <a:pt x="32861" y="27021"/>
                    <a:pt x="32870" y="27073"/>
                    <a:pt x="32827" y="27131"/>
                  </a:cubicBezTo>
                  <a:cubicBezTo>
                    <a:pt x="32801" y="27168"/>
                    <a:pt x="32761" y="27204"/>
                    <a:pt x="32789" y="27254"/>
                  </a:cubicBezTo>
                  <a:cubicBezTo>
                    <a:pt x="32749" y="27268"/>
                    <a:pt x="32741" y="27292"/>
                    <a:pt x="32763" y="27325"/>
                  </a:cubicBezTo>
                  <a:cubicBezTo>
                    <a:pt x="32772" y="27338"/>
                    <a:pt x="32759" y="27367"/>
                    <a:pt x="32788" y="27367"/>
                  </a:cubicBezTo>
                  <a:cubicBezTo>
                    <a:pt x="32792" y="27367"/>
                    <a:pt x="32795" y="27366"/>
                    <a:pt x="32799" y="27366"/>
                  </a:cubicBezTo>
                  <a:cubicBezTo>
                    <a:pt x="32854" y="27358"/>
                    <a:pt x="32861" y="27316"/>
                    <a:pt x="32864" y="27286"/>
                  </a:cubicBezTo>
                  <a:cubicBezTo>
                    <a:pt x="32864" y="27284"/>
                    <a:pt x="32864" y="27282"/>
                    <a:pt x="32864" y="27280"/>
                  </a:cubicBezTo>
                  <a:cubicBezTo>
                    <a:pt x="32870" y="27278"/>
                    <a:pt x="32875" y="27273"/>
                    <a:pt x="32879" y="27267"/>
                  </a:cubicBezTo>
                  <a:cubicBezTo>
                    <a:pt x="32911" y="27221"/>
                    <a:pt x="32939" y="27204"/>
                    <a:pt x="32965" y="27204"/>
                  </a:cubicBezTo>
                  <a:cubicBezTo>
                    <a:pt x="33000" y="27204"/>
                    <a:pt x="33032" y="27236"/>
                    <a:pt x="33069" y="27276"/>
                  </a:cubicBezTo>
                  <a:cubicBezTo>
                    <a:pt x="33125" y="27338"/>
                    <a:pt x="33176" y="27414"/>
                    <a:pt x="33311" y="27425"/>
                  </a:cubicBezTo>
                  <a:cubicBezTo>
                    <a:pt x="33284" y="27333"/>
                    <a:pt x="33221" y="27279"/>
                    <a:pt x="33166" y="27228"/>
                  </a:cubicBezTo>
                  <a:cubicBezTo>
                    <a:pt x="33047" y="27118"/>
                    <a:pt x="33030" y="27007"/>
                    <a:pt x="33123" y="26881"/>
                  </a:cubicBezTo>
                  <a:cubicBezTo>
                    <a:pt x="33231" y="26771"/>
                    <a:pt x="33286" y="26637"/>
                    <a:pt x="33359" y="26511"/>
                  </a:cubicBezTo>
                  <a:cubicBezTo>
                    <a:pt x="33444" y="26411"/>
                    <a:pt x="33508" y="26303"/>
                    <a:pt x="33535" y="26180"/>
                  </a:cubicBezTo>
                  <a:lnTo>
                    <a:pt x="33535" y="26180"/>
                  </a:lnTo>
                  <a:cubicBezTo>
                    <a:pt x="33450" y="26269"/>
                    <a:pt x="33356" y="26355"/>
                    <a:pt x="33306" y="26466"/>
                  </a:cubicBezTo>
                  <a:cubicBezTo>
                    <a:pt x="33206" y="26575"/>
                    <a:pt x="33111" y="26686"/>
                    <a:pt x="33051" y="26815"/>
                  </a:cubicBezTo>
                  <a:cubicBezTo>
                    <a:pt x="33018" y="26852"/>
                    <a:pt x="32985" y="26892"/>
                    <a:pt x="32950" y="26892"/>
                  </a:cubicBezTo>
                  <a:cubicBezTo>
                    <a:pt x="32926" y="26892"/>
                    <a:pt x="32900" y="26873"/>
                    <a:pt x="32871" y="26822"/>
                  </a:cubicBezTo>
                  <a:cubicBezTo>
                    <a:pt x="32757" y="26621"/>
                    <a:pt x="32635" y="26423"/>
                    <a:pt x="32516" y="26223"/>
                  </a:cubicBezTo>
                  <a:cubicBezTo>
                    <a:pt x="32505" y="26158"/>
                    <a:pt x="32518" y="26091"/>
                    <a:pt x="32553" y="26035"/>
                  </a:cubicBezTo>
                  <a:cubicBezTo>
                    <a:pt x="32583" y="25984"/>
                    <a:pt x="32553" y="25957"/>
                    <a:pt x="32490" y="25950"/>
                  </a:cubicBezTo>
                  <a:cubicBezTo>
                    <a:pt x="32490" y="25950"/>
                    <a:pt x="32489" y="25948"/>
                    <a:pt x="32489" y="25948"/>
                  </a:cubicBezTo>
                  <a:cubicBezTo>
                    <a:pt x="32484" y="25949"/>
                    <a:pt x="32480" y="25949"/>
                    <a:pt x="32475" y="25949"/>
                  </a:cubicBezTo>
                  <a:cubicBezTo>
                    <a:pt x="32394" y="25949"/>
                    <a:pt x="32378" y="25889"/>
                    <a:pt x="32348" y="25838"/>
                  </a:cubicBezTo>
                  <a:cubicBezTo>
                    <a:pt x="32266" y="25705"/>
                    <a:pt x="32223" y="25555"/>
                    <a:pt x="32109" y="25437"/>
                  </a:cubicBezTo>
                  <a:cubicBezTo>
                    <a:pt x="32110" y="25408"/>
                    <a:pt x="32098" y="25373"/>
                    <a:pt x="32113" y="25351"/>
                  </a:cubicBezTo>
                  <a:cubicBezTo>
                    <a:pt x="32283" y="25107"/>
                    <a:pt x="32486" y="24880"/>
                    <a:pt x="32694" y="24660"/>
                  </a:cubicBezTo>
                  <a:cubicBezTo>
                    <a:pt x="32704" y="24649"/>
                    <a:pt x="32715" y="24646"/>
                    <a:pt x="32726" y="24646"/>
                  </a:cubicBezTo>
                  <a:cubicBezTo>
                    <a:pt x="32747" y="24646"/>
                    <a:pt x="32769" y="24658"/>
                    <a:pt x="32789" y="24662"/>
                  </a:cubicBezTo>
                  <a:cubicBezTo>
                    <a:pt x="32815" y="24692"/>
                    <a:pt x="32840" y="24723"/>
                    <a:pt x="32868" y="24751"/>
                  </a:cubicBezTo>
                  <a:cubicBezTo>
                    <a:pt x="32947" y="24832"/>
                    <a:pt x="33080" y="24887"/>
                    <a:pt x="33106" y="24988"/>
                  </a:cubicBezTo>
                  <a:cubicBezTo>
                    <a:pt x="33133" y="25095"/>
                    <a:pt x="32977" y="25159"/>
                    <a:pt x="32950" y="25263"/>
                  </a:cubicBezTo>
                  <a:cubicBezTo>
                    <a:pt x="32804" y="25431"/>
                    <a:pt x="32685" y="25614"/>
                    <a:pt x="32565" y="25798"/>
                  </a:cubicBezTo>
                  <a:cubicBezTo>
                    <a:pt x="32538" y="25839"/>
                    <a:pt x="32518" y="25887"/>
                    <a:pt x="32577" y="25887"/>
                  </a:cubicBezTo>
                  <a:cubicBezTo>
                    <a:pt x="32590" y="25887"/>
                    <a:pt x="32607" y="25885"/>
                    <a:pt x="32629" y="25880"/>
                  </a:cubicBezTo>
                  <a:cubicBezTo>
                    <a:pt x="32804" y="25717"/>
                    <a:pt x="32897" y="25512"/>
                    <a:pt x="33011" y="25318"/>
                  </a:cubicBezTo>
                  <a:lnTo>
                    <a:pt x="33195" y="25070"/>
                  </a:lnTo>
                  <a:cubicBezTo>
                    <a:pt x="33355" y="25144"/>
                    <a:pt x="33440" y="25285"/>
                    <a:pt x="33590" y="25362"/>
                  </a:cubicBezTo>
                  <a:cubicBezTo>
                    <a:pt x="33605" y="25410"/>
                    <a:pt x="33641" y="25436"/>
                    <a:pt x="33697" y="25448"/>
                  </a:cubicBezTo>
                  <a:cubicBezTo>
                    <a:pt x="33700" y="25473"/>
                    <a:pt x="33722" y="25490"/>
                    <a:pt x="33747" y="25490"/>
                  </a:cubicBezTo>
                  <a:cubicBezTo>
                    <a:pt x="33748" y="25490"/>
                    <a:pt x="33750" y="25490"/>
                    <a:pt x="33752" y="25490"/>
                  </a:cubicBezTo>
                  <a:cubicBezTo>
                    <a:pt x="33761" y="25460"/>
                    <a:pt x="33743" y="25443"/>
                    <a:pt x="33712" y="25433"/>
                  </a:cubicBezTo>
                  <a:cubicBezTo>
                    <a:pt x="33701" y="25372"/>
                    <a:pt x="33659" y="25330"/>
                    <a:pt x="33596" y="25303"/>
                  </a:cubicBezTo>
                  <a:cubicBezTo>
                    <a:pt x="33517" y="25223"/>
                    <a:pt x="33445" y="25139"/>
                    <a:pt x="33361" y="25066"/>
                  </a:cubicBezTo>
                  <a:cubicBezTo>
                    <a:pt x="33288" y="25003"/>
                    <a:pt x="33252" y="24937"/>
                    <a:pt x="33271" y="24851"/>
                  </a:cubicBezTo>
                  <a:cubicBezTo>
                    <a:pt x="33301" y="24846"/>
                    <a:pt x="33311" y="24826"/>
                    <a:pt x="33320" y="24806"/>
                  </a:cubicBezTo>
                  <a:lnTo>
                    <a:pt x="33320" y="24806"/>
                  </a:lnTo>
                  <a:lnTo>
                    <a:pt x="33271" y="24848"/>
                  </a:lnTo>
                  <a:lnTo>
                    <a:pt x="33270" y="24849"/>
                  </a:lnTo>
                  <a:lnTo>
                    <a:pt x="33265" y="24852"/>
                  </a:lnTo>
                  <a:lnTo>
                    <a:pt x="33267" y="24852"/>
                  </a:lnTo>
                  <a:cubicBezTo>
                    <a:pt x="33245" y="24878"/>
                    <a:pt x="33224" y="24890"/>
                    <a:pt x="33201" y="24890"/>
                  </a:cubicBezTo>
                  <a:cubicBezTo>
                    <a:pt x="33177" y="24890"/>
                    <a:pt x="33152" y="24877"/>
                    <a:pt x="33124" y="24854"/>
                  </a:cubicBezTo>
                  <a:cubicBezTo>
                    <a:pt x="33031" y="24776"/>
                    <a:pt x="32960" y="24679"/>
                    <a:pt x="32842" y="24622"/>
                  </a:cubicBezTo>
                  <a:cubicBezTo>
                    <a:pt x="32783" y="24562"/>
                    <a:pt x="32811" y="24510"/>
                    <a:pt x="32867" y="24468"/>
                  </a:cubicBezTo>
                  <a:cubicBezTo>
                    <a:pt x="32927" y="24423"/>
                    <a:pt x="32956" y="24331"/>
                    <a:pt x="33050" y="24331"/>
                  </a:cubicBezTo>
                  <a:cubicBezTo>
                    <a:pt x="33068" y="24331"/>
                    <a:pt x="33087" y="24334"/>
                    <a:pt x="33110" y="24341"/>
                  </a:cubicBezTo>
                  <a:lnTo>
                    <a:pt x="33551" y="24707"/>
                  </a:lnTo>
                  <a:cubicBezTo>
                    <a:pt x="33868" y="24926"/>
                    <a:pt x="34138" y="25190"/>
                    <a:pt x="34473" y="25390"/>
                  </a:cubicBezTo>
                  <a:cubicBezTo>
                    <a:pt x="34475" y="25397"/>
                    <a:pt x="34484" y="25403"/>
                    <a:pt x="34491" y="25403"/>
                  </a:cubicBezTo>
                  <a:cubicBezTo>
                    <a:pt x="34492" y="25403"/>
                    <a:pt x="34493" y="25403"/>
                    <a:pt x="34493" y="25403"/>
                  </a:cubicBezTo>
                  <a:cubicBezTo>
                    <a:pt x="34611" y="25505"/>
                    <a:pt x="34722" y="25616"/>
                    <a:pt x="34886" y="25668"/>
                  </a:cubicBezTo>
                  <a:cubicBezTo>
                    <a:pt x="34810" y="25534"/>
                    <a:pt x="34694" y="25434"/>
                    <a:pt x="34556" y="25352"/>
                  </a:cubicBezTo>
                  <a:cubicBezTo>
                    <a:pt x="34555" y="25340"/>
                    <a:pt x="34545" y="25331"/>
                    <a:pt x="34534" y="25331"/>
                  </a:cubicBezTo>
                  <a:cubicBezTo>
                    <a:pt x="34533" y="25331"/>
                    <a:pt x="34532" y="25331"/>
                    <a:pt x="34532" y="25331"/>
                  </a:cubicBezTo>
                  <a:cubicBezTo>
                    <a:pt x="34256" y="25110"/>
                    <a:pt x="33982" y="24887"/>
                    <a:pt x="33702" y="24670"/>
                  </a:cubicBezTo>
                  <a:cubicBezTo>
                    <a:pt x="33534" y="24540"/>
                    <a:pt x="33375" y="24398"/>
                    <a:pt x="33173" y="24302"/>
                  </a:cubicBezTo>
                  <a:cubicBezTo>
                    <a:pt x="33160" y="24271"/>
                    <a:pt x="33116" y="24247"/>
                    <a:pt x="33142" y="24208"/>
                  </a:cubicBezTo>
                  <a:cubicBezTo>
                    <a:pt x="33128" y="24182"/>
                    <a:pt x="33112" y="24157"/>
                    <a:pt x="33098" y="24131"/>
                  </a:cubicBezTo>
                  <a:lnTo>
                    <a:pt x="33098" y="24131"/>
                  </a:lnTo>
                  <a:cubicBezTo>
                    <a:pt x="33112" y="24156"/>
                    <a:pt x="33128" y="24182"/>
                    <a:pt x="33142" y="24207"/>
                  </a:cubicBezTo>
                  <a:cubicBezTo>
                    <a:pt x="33176" y="24183"/>
                    <a:pt x="33217" y="24163"/>
                    <a:pt x="33242" y="24133"/>
                  </a:cubicBezTo>
                  <a:cubicBezTo>
                    <a:pt x="33287" y="24081"/>
                    <a:pt x="33330" y="24057"/>
                    <a:pt x="33376" y="24057"/>
                  </a:cubicBezTo>
                  <a:cubicBezTo>
                    <a:pt x="33422" y="24057"/>
                    <a:pt x="33469" y="24080"/>
                    <a:pt x="33523" y="24120"/>
                  </a:cubicBezTo>
                  <a:cubicBezTo>
                    <a:pt x="33698" y="24250"/>
                    <a:pt x="33885" y="24366"/>
                    <a:pt x="34066" y="24489"/>
                  </a:cubicBezTo>
                  <a:cubicBezTo>
                    <a:pt x="34295" y="24665"/>
                    <a:pt x="34502" y="24862"/>
                    <a:pt x="34772" y="24996"/>
                  </a:cubicBezTo>
                  <a:lnTo>
                    <a:pt x="34779" y="24988"/>
                  </a:lnTo>
                  <a:cubicBezTo>
                    <a:pt x="34618" y="24780"/>
                    <a:pt x="34384" y="24636"/>
                    <a:pt x="34170" y="24474"/>
                  </a:cubicBezTo>
                  <a:cubicBezTo>
                    <a:pt x="33988" y="24309"/>
                    <a:pt x="33774" y="24176"/>
                    <a:pt x="33572" y="24029"/>
                  </a:cubicBezTo>
                  <a:cubicBezTo>
                    <a:pt x="33523" y="23993"/>
                    <a:pt x="33435" y="23966"/>
                    <a:pt x="33513" y="23889"/>
                  </a:cubicBezTo>
                  <a:cubicBezTo>
                    <a:pt x="33498" y="23859"/>
                    <a:pt x="33479" y="23849"/>
                    <a:pt x="33459" y="23849"/>
                  </a:cubicBezTo>
                  <a:cubicBezTo>
                    <a:pt x="33426" y="23849"/>
                    <a:pt x="33387" y="23874"/>
                    <a:pt x="33350" y="23874"/>
                  </a:cubicBezTo>
                  <a:cubicBezTo>
                    <a:pt x="33336" y="23874"/>
                    <a:pt x="33322" y="23870"/>
                    <a:pt x="33308" y="23861"/>
                  </a:cubicBezTo>
                  <a:cubicBezTo>
                    <a:pt x="33173" y="23765"/>
                    <a:pt x="33018" y="23690"/>
                    <a:pt x="32873" y="23604"/>
                  </a:cubicBezTo>
                  <a:cubicBezTo>
                    <a:pt x="32822" y="23574"/>
                    <a:pt x="32859" y="23539"/>
                    <a:pt x="32877" y="23505"/>
                  </a:cubicBezTo>
                  <a:cubicBezTo>
                    <a:pt x="32900" y="23482"/>
                    <a:pt x="32925" y="23457"/>
                    <a:pt x="32949" y="23432"/>
                  </a:cubicBezTo>
                  <a:lnTo>
                    <a:pt x="32955" y="23434"/>
                  </a:lnTo>
                  <a:cubicBezTo>
                    <a:pt x="32954" y="23433"/>
                    <a:pt x="32952" y="23433"/>
                    <a:pt x="32950" y="23432"/>
                  </a:cubicBezTo>
                  <a:cubicBezTo>
                    <a:pt x="32935" y="23423"/>
                    <a:pt x="32922" y="23420"/>
                    <a:pt x="32910" y="23420"/>
                  </a:cubicBezTo>
                  <a:cubicBezTo>
                    <a:pt x="32878" y="23420"/>
                    <a:pt x="32857" y="23446"/>
                    <a:pt x="32835" y="23470"/>
                  </a:cubicBezTo>
                  <a:cubicBezTo>
                    <a:pt x="32792" y="23491"/>
                    <a:pt x="32752" y="23508"/>
                    <a:pt x="32708" y="23508"/>
                  </a:cubicBezTo>
                  <a:cubicBezTo>
                    <a:pt x="32680" y="23508"/>
                    <a:pt x="32650" y="23500"/>
                    <a:pt x="32616" y="23482"/>
                  </a:cubicBezTo>
                  <a:cubicBezTo>
                    <a:pt x="32540" y="23437"/>
                    <a:pt x="32460" y="23385"/>
                    <a:pt x="32358" y="23385"/>
                  </a:cubicBezTo>
                  <a:cubicBezTo>
                    <a:pt x="32356" y="23385"/>
                    <a:pt x="32353" y="23385"/>
                    <a:pt x="32351" y="23385"/>
                  </a:cubicBezTo>
                  <a:cubicBezTo>
                    <a:pt x="32300" y="23350"/>
                    <a:pt x="32203" y="23326"/>
                    <a:pt x="32317" y="23255"/>
                  </a:cubicBezTo>
                  <a:cubicBezTo>
                    <a:pt x="32356" y="23231"/>
                    <a:pt x="32380" y="23188"/>
                    <a:pt x="32411" y="23155"/>
                  </a:cubicBezTo>
                  <a:cubicBezTo>
                    <a:pt x="32425" y="23154"/>
                    <a:pt x="32440" y="23153"/>
                    <a:pt x="32454" y="23153"/>
                  </a:cubicBezTo>
                  <a:cubicBezTo>
                    <a:pt x="32636" y="23153"/>
                    <a:pt x="32789" y="23238"/>
                    <a:pt x="32953" y="23290"/>
                  </a:cubicBezTo>
                  <a:lnTo>
                    <a:pt x="33006" y="23326"/>
                  </a:lnTo>
                  <a:cubicBezTo>
                    <a:pt x="33198" y="23410"/>
                    <a:pt x="33370" y="23520"/>
                    <a:pt x="33541" y="23631"/>
                  </a:cubicBezTo>
                  <a:cubicBezTo>
                    <a:pt x="33590" y="23664"/>
                    <a:pt x="33639" y="23696"/>
                    <a:pt x="33647" y="23753"/>
                  </a:cubicBezTo>
                  <a:cubicBezTo>
                    <a:pt x="33510" y="23782"/>
                    <a:pt x="33500" y="23792"/>
                    <a:pt x="33538" y="23867"/>
                  </a:cubicBezTo>
                  <a:lnTo>
                    <a:pt x="33651" y="23778"/>
                  </a:lnTo>
                  <a:cubicBezTo>
                    <a:pt x="33802" y="23779"/>
                    <a:pt x="33885" y="23886"/>
                    <a:pt x="34001" y="23941"/>
                  </a:cubicBezTo>
                  <a:cubicBezTo>
                    <a:pt x="34313" y="24212"/>
                    <a:pt x="34639" y="24470"/>
                    <a:pt x="34979" y="24713"/>
                  </a:cubicBezTo>
                  <a:cubicBezTo>
                    <a:pt x="35049" y="24804"/>
                    <a:pt x="35158" y="24858"/>
                    <a:pt x="35247" y="24932"/>
                  </a:cubicBezTo>
                  <a:lnTo>
                    <a:pt x="35285" y="24890"/>
                  </a:lnTo>
                  <a:lnTo>
                    <a:pt x="35089" y="24670"/>
                  </a:lnTo>
                  <a:cubicBezTo>
                    <a:pt x="35074" y="24667"/>
                    <a:pt x="35059" y="24663"/>
                    <a:pt x="35043" y="24660"/>
                  </a:cubicBezTo>
                  <a:cubicBezTo>
                    <a:pt x="34761" y="24364"/>
                    <a:pt x="34402" y="24139"/>
                    <a:pt x="34073" y="23887"/>
                  </a:cubicBezTo>
                  <a:cubicBezTo>
                    <a:pt x="34011" y="23798"/>
                    <a:pt x="33894" y="23748"/>
                    <a:pt x="33846" y="23649"/>
                  </a:cubicBezTo>
                  <a:cubicBezTo>
                    <a:pt x="33399" y="23290"/>
                    <a:pt x="32916" y="22988"/>
                    <a:pt x="32272" y="22953"/>
                  </a:cubicBezTo>
                  <a:cubicBezTo>
                    <a:pt x="32263" y="22950"/>
                    <a:pt x="32255" y="22948"/>
                    <a:pt x="32247" y="22944"/>
                  </a:cubicBezTo>
                  <a:cubicBezTo>
                    <a:pt x="31839" y="22878"/>
                    <a:pt x="31517" y="22674"/>
                    <a:pt x="31198" y="22468"/>
                  </a:cubicBezTo>
                  <a:cubicBezTo>
                    <a:pt x="30606" y="22084"/>
                    <a:pt x="29999" y="21725"/>
                    <a:pt x="29255" y="21590"/>
                  </a:cubicBezTo>
                  <a:cubicBezTo>
                    <a:pt x="28722" y="21495"/>
                    <a:pt x="28316" y="21244"/>
                    <a:pt x="27981" y="20891"/>
                  </a:cubicBezTo>
                  <a:cubicBezTo>
                    <a:pt x="27891" y="20838"/>
                    <a:pt x="27807" y="20778"/>
                    <a:pt x="27761" y="20690"/>
                  </a:cubicBezTo>
                  <a:cubicBezTo>
                    <a:pt x="27507" y="20526"/>
                    <a:pt x="27314" y="20305"/>
                    <a:pt x="27054" y="20147"/>
                  </a:cubicBezTo>
                  <a:cubicBezTo>
                    <a:pt x="26866" y="20034"/>
                    <a:pt x="26683" y="19915"/>
                    <a:pt x="26495" y="19796"/>
                  </a:cubicBezTo>
                  <a:cubicBezTo>
                    <a:pt x="26534" y="19759"/>
                    <a:pt x="26572" y="19744"/>
                    <a:pt x="26610" y="19744"/>
                  </a:cubicBezTo>
                  <a:cubicBezTo>
                    <a:pt x="26651" y="19744"/>
                    <a:pt x="26692" y="19763"/>
                    <a:pt x="26732" y="19792"/>
                  </a:cubicBezTo>
                  <a:cubicBezTo>
                    <a:pt x="27119" y="20077"/>
                    <a:pt x="27532" y="20341"/>
                    <a:pt x="27875" y="20670"/>
                  </a:cubicBezTo>
                  <a:lnTo>
                    <a:pt x="28048" y="20829"/>
                  </a:lnTo>
                  <a:cubicBezTo>
                    <a:pt x="28134" y="20842"/>
                    <a:pt x="28178" y="20905"/>
                    <a:pt x="28231" y="20954"/>
                  </a:cubicBezTo>
                  <a:cubicBezTo>
                    <a:pt x="28580" y="21274"/>
                    <a:pt x="29009" y="21456"/>
                    <a:pt x="29518" y="21497"/>
                  </a:cubicBezTo>
                  <a:cubicBezTo>
                    <a:pt x="30105" y="21546"/>
                    <a:pt x="30616" y="21736"/>
                    <a:pt x="31052" y="22078"/>
                  </a:cubicBezTo>
                  <a:cubicBezTo>
                    <a:pt x="31568" y="22481"/>
                    <a:pt x="32173" y="22743"/>
                    <a:pt x="32846" y="22899"/>
                  </a:cubicBezTo>
                  <a:cubicBezTo>
                    <a:pt x="33142" y="22968"/>
                    <a:pt x="33424" y="23085"/>
                    <a:pt x="33683" y="23245"/>
                  </a:cubicBezTo>
                  <a:cubicBezTo>
                    <a:pt x="34129" y="23522"/>
                    <a:pt x="34573" y="23799"/>
                    <a:pt x="35019" y="24077"/>
                  </a:cubicBezTo>
                  <a:cubicBezTo>
                    <a:pt x="35051" y="24125"/>
                    <a:pt x="35100" y="24159"/>
                    <a:pt x="35157" y="24172"/>
                  </a:cubicBezTo>
                  <a:cubicBezTo>
                    <a:pt x="35202" y="24227"/>
                    <a:pt x="35264" y="24265"/>
                    <a:pt x="35333" y="24295"/>
                  </a:cubicBezTo>
                  <a:cubicBezTo>
                    <a:pt x="35384" y="24354"/>
                    <a:pt x="35449" y="24399"/>
                    <a:pt x="35522" y="24427"/>
                  </a:cubicBezTo>
                  <a:cubicBezTo>
                    <a:pt x="35543" y="24458"/>
                    <a:pt x="35575" y="24480"/>
                    <a:pt x="35613" y="24487"/>
                  </a:cubicBezTo>
                  <a:cubicBezTo>
                    <a:pt x="35755" y="24616"/>
                    <a:pt x="35921" y="24717"/>
                    <a:pt x="36098" y="24807"/>
                  </a:cubicBezTo>
                  <a:cubicBezTo>
                    <a:pt x="36226" y="24920"/>
                    <a:pt x="36383" y="25000"/>
                    <a:pt x="36534" y="25085"/>
                  </a:cubicBezTo>
                  <a:lnTo>
                    <a:pt x="36635" y="25074"/>
                  </a:lnTo>
                  <a:cubicBezTo>
                    <a:pt x="36488" y="24956"/>
                    <a:pt x="36340" y="24840"/>
                    <a:pt x="36169" y="24750"/>
                  </a:cubicBezTo>
                  <a:cubicBezTo>
                    <a:pt x="36016" y="24621"/>
                    <a:pt x="35858" y="24497"/>
                    <a:pt x="35680" y="24396"/>
                  </a:cubicBezTo>
                  <a:cubicBezTo>
                    <a:pt x="35660" y="24364"/>
                    <a:pt x="35628" y="24342"/>
                    <a:pt x="35591" y="24335"/>
                  </a:cubicBezTo>
                  <a:cubicBezTo>
                    <a:pt x="35535" y="24266"/>
                    <a:pt x="35459" y="24218"/>
                    <a:pt x="35373" y="24180"/>
                  </a:cubicBezTo>
                  <a:lnTo>
                    <a:pt x="35329" y="24152"/>
                  </a:lnTo>
                  <a:cubicBezTo>
                    <a:pt x="35261" y="24080"/>
                    <a:pt x="35179" y="24023"/>
                    <a:pt x="35089" y="23985"/>
                  </a:cubicBezTo>
                  <a:cubicBezTo>
                    <a:pt x="35068" y="23954"/>
                    <a:pt x="35026" y="23925"/>
                    <a:pt x="35063" y="23885"/>
                  </a:cubicBezTo>
                  <a:cubicBezTo>
                    <a:pt x="35078" y="23868"/>
                    <a:pt x="35094" y="23862"/>
                    <a:pt x="35110" y="23862"/>
                  </a:cubicBezTo>
                  <a:cubicBezTo>
                    <a:pt x="35134" y="23862"/>
                    <a:pt x="35158" y="23876"/>
                    <a:pt x="35179" y="23887"/>
                  </a:cubicBezTo>
                  <a:cubicBezTo>
                    <a:pt x="35415" y="24011"/>
                    <a:pt x="35649" y="24136"/>
                    <a:pt x="35884" y="24259"/>
                  </a:cubicBezTo>
                  <a:cubicBezTo>
                    <a:pt x="36044" y="24370"/>
                    <a:pt x="36207" y="24472"/>
                    <a:pt x="36468" y="24472"/>
                  </a:cubicBezTo>
                  <a:cubicBezTo>
                    <a:pt x="36477" y="24472"/>
                    <a:pt x="36485" y="24472"/>
                    <a:pt x="36494" y="24472"/>
                  </a:cubicBezTo>
                  <a:cubicBezTo>
                    <a:pt x="36302" y="24313"/>
                    <a:pt x="36135" y="24203"/>
                    <a:pt x="35952" y="24111"/>
                  </a:cubicBezTo>
                  <a:cubicBezTo>
                    <a:pt x="35687" y="23889"/>
                    <a:pt x="35367" y="23728"/>
                    <a:pt x="35087" y="23524"/>
                  </a:cubicBezTo>
                  <a:cubicBezTo>
                    <a:pt x="34948" y="23498"/>
                    <a:pt x="34955" y="23364"/>
                    <a:pt x="34863" y="23303"/>
                  </a:cubicBezTo>
                  <a:lnTo>
                    <a:pt x="34773" y="23245"/>
                  </a:lnTo>
                  <a:lnTo>
                    <a:pt x="34830" y="23217"/>
                  </a:lnTo>
                  <a:lnTo>
                    <a:pt x="34905" y="23259"/>
                  </a:lnTo>
                  <a:cubicBezTo>
                    <a:pt x="34975" y="23293"/>
                    <a:pt x="35055" y="23312"/>
                    <a:pt x="35100" y="23375"/>
                  </a:cubicBezTo>
                  <a:cubicBezTo>
                    <a:pt x="35088" y="23388"/>
                    <a:pt x="35076" y="23400"/>
                    <a:pt x="35065" y="23413"/>
                  </a:cubicBezTo>
                  <a:lnTo>
                    <a:pt x="35105" y="23422"/>
                  </a:lnTo>
                  <a:lnTo>
                    <a:pt x="35113" y="23415"/>
                  </a:lnTo>
                  <a:cubicBezTo>
                    <a:pt x="35128" y="23410"/>
                    <a:pt x="35142" y="23408"/>
                    <a:pt x="35154" y="23408"/>
                  </a:cubicBezTo>
                  <a:cubicBezTo>
                    <a:pt x="35212" y="23408"/>
                    <a:pt x="35250" y="23452"/>
                    <a:pt x="35296" y="23475"/>
                  </a:cubicBezTo>
                  <a:cubicBezTo>
                    <a:pt x="35600" y="23627"/>
                    <a:pt x="35901" y="23782"/>
                    <a:pt x="36203" y="23937"/>
                  </a:cubicBezTo>
                  <a:cubicBezTo>
                    <a:pt x="36262" y="24000"/>
                    <a:pt x="36353" y="24017"/>
                    <a:pt x="36430" y="24053"/>
                  </a:cubicBezTo>
                  <a:cubicBezTo>
                    <a:pt x="36437" y="24067"/>
                    <a:pt x="36451" y="24074"/>
                    <a:pt x="36465" y="24074"/>
                  </a:cubicBezTo>
                  <a:cubicBezTo>
                    <a:pt x="36473" y="24074"/>
                    <a:pt x="36480" y="24072"/>
                    <a:pt x="36487" y="24068"/>
                  </a:cubicBezTo>
                  <a:cubicBezTo>
                    <a:pt x="36510" y="24053"/>
                    <a:pt x="36503" y="24036"/>
                    <a:pt x="36479" y="24025"/>
                  </a:cubicBezTo>
                  <a:cubicBezTo>
                    <a:pt x="36419" y="23968"/>
                    <a:pt x="36361" y="23910"/>
                    <a:pt x="36274" y="23881"/>
                  </a:cubicBezTo>
                  <a:cubicBezTo>
                    <a:pt x="35724" y="23491"/>
                    <a:pt x="35126" y="23158"/>
                    <a:pt x="34522" y="22834"/>
                  </a:cubicBezTo>
                  <a:cubicBezTo>
                    <a:pt x="34315" y="22723"/>
                    <a:pt x="34095" y="22638"/>
                    <a:pt x="33867" y="22582"/>
                  </a:cubicBezTo>
                  <a:cubicBezTo>
                    <a:pt x="33541" y="22500"/>
                    <a:pt x="33213" y="22431"/>
                    <a:pt x="32883" y="22368"/>
                  </a:cubicBezTo>
                  <a:cubicBezTo>
                    <a:pt x="32526" y="22299"/>
                    <a:pt x="32212" y="22166"/>
                    <a:pt x="31941" y="21955"/>
                  </a:cubicBezTo>
                  <a:cubicBezTo>
                    <a:pt x="31781" y="21832"/>
                    <a:pt x="31613" y="21717"/>
                    <a:pt x="31439" y="21612"/>
                  </a:cubicBezTo>
                  <a:cubicBezTo>
                    <a:pt x="30951" y="21314"/>
                    <a:pt x="30419" y="21139"/>
                    <a:pt x="29810" y="21139"/>
                  </a:cubicBezTo>
                  <a:cubicBezTo>
                    <a:pt x="29796" y="21139"/>
                    <a:pt x="29782" y="21139"/>
                    <a:pt x="29768" y="21140"/>
                  </a:cubicBezTo>
                  <a:cubicBezTo>
                    <a:pt x="29761" y="21140"/>
                    <a:pt x="29754" y="21140"/>
                    <a:pt x="29747" y="21140"/>
                  </a:cubicBezTo>
                  <a:cubicBezTo>
                    <a:pt x="29370" y="21140"/>
                    <a:pt x="29030" y="21016"/>
                    <a:pt x="28732" y="20815"/>
                  </a:cubicBezTo>
                  <a:cubicBezTo>
                    <a:pt x="28585" y="20715"/>
                    <a:pt x="28445" y="20607"/>
                    <a:pt x="28353" y="20464"/>
                  </a:cubicBezTo>
                  <a:cubicBezTo>
                    <a:pt x="28224" y="20263"/>
                    <a:pt x="28309" y="20122"/>
                    <a:pt x="28575" y="20090"/>
                  </a:cubicBezTo>
                  <a:cubicBezTo>
                    <a:pt x="28593" y="20088"/>
                    <a:pt x="28610" y="20087"/>
                    <a:pt x="28628" y="20087"/>
                  </a:cubicBezTo>
                  <a:cubicBezTo>
                    <a:pt x="28665" y="20087"/>
                    <a:pt x="28703" y="20090"/>
                    <a:pt x="28740" y="20090"/>
                  </a:cubicBezTo>
                  <a:cubicBezTo>
                    <a:pt x="28748" y="20090"/>
                    <a:pt x="28755" y="20090"/>
                    <a:pt x="28762" y="20090"/>
                  </a:cubicBezTo>
                  <a:cubicBezTo>
                    <a:pt x="28932" y="20086"/>
                    <a:pt x="29105" y="20093"/>
                    <a:pt x="29271" y="20073"/>
                  </a:cubicBezTo>
                  <a:cubicBezTo>
                    <a:pt x="29400" y="20057"/>
                    <a:pt x="29527" y="20049"/>
                    <a:pt x="29651" y="20049"/>
                  </a:cubicBezTo>
                  <a:cubicBezTo>
                    <a:pt x="30143" y="20049"/>
                    <a:pt x="30591" y="20180"/>
                    <a:pt x="30991" y="20479"/>
                  </a:cubicBezTo>
                  <a:cubicBezTo>
                    <a:pt x="31242" y="20666"/>
                    <a:pt x="31539" y="20787"/>
                    <a:pt x="31874" y="20839"/>
                  </a:cubicBezTo>
                  <a:cubicBezTo>
                    <a:pt x="32159" y="20882"/>
                    <a:pt x="32427" y="20996"/>
                    <a:pt x="32656" y="21172"/>
                  </a:cubicBezTo>
                  <a:cubicBezTo>
                    <a:pt x="32763" y="21253"/>
                    <a:pt x="32873" y="21330"/>
                    <a:pt x="32982" y="21408"/>
                  </a:cubicBezTo>
                  <a:cubicBezTo>
                    <a:pt x="33306" y="21639"/>
                    <a:pt x="33677" y="21772"/>
                    <a:pt x="34094" y="21826"/>
                  </a:cubicBezTo>
                  <a:cubicBezTo>
                    <a:pt x="34854" y="21923"/>
                    <a:pt x="35610" y="22031"/>
                    <a:pt x="36368" y="22136"/>
                  </a:cubicBezTo>
                  <a:cubicBezTo>
                    <a:pt x="36526" y="22187"/>
                    <a:pt x="36692" y="22207"/>
                    <a:pt x="36858" y="22230"/>
                  </a:cubicBezTo>
                  <a:cubicBezTo>
                    <a:pt x="36856" y="22200"/>
                    <a:pt x="36856" y="22176"/>
                    <a:pt x="36855" y="22151"/>
                  </a:cubicBezTo>
                  <a:cubicBezTo>
                    <a:pt x="36700" y="22106"/>
                    <a:pt x="36549" y="22048"/>
                    <a:pt x="36381" y="22042"/>
                  </a:cubicBezTo>
                  <a:cubicBezTo>
                    <a:pt x="36201" y="21973"/>
                    <a:pt x="36009" y="21937"/>
                    <a:pt x="35817" y="21911"/>
                  </a:cubicBezTo>
                  <a:cubicBezTo>
                    <a:pt x="35351" y="21847"/>
                    <a:pt x="34886" y="21776"/>
                    <a:pt x="34417" y="21727"/>
                  </a:cubicBezTo>
                  <a:cubicBezTo>
                    <a:pt x="33803" y="21664"/>
                    <a:pt x="33263" y="21480"/>
                    <a:pt x="32829" y="21093"/>
                  </a:cubicBezTo>
                  <a:cubicBezTo>
                    <a:pt x="32811" y="21077"/>
                    <a:pt x="32790" y="21064"/>
                    <a:pt x="32770" y="21049"/>
                  </a:cubicBezTo>
                  <a:cubicBezTo>
                    <a:pt x="32537" y="20876"/>
                    <a:pt x="32274" y="20749"/>
                    <a:pt x="31968" y="20702"/>
                  </a:cubicBezTo>
                  <a:cubicBezTo>
                    <a:pt x="31597" y="20646"/>
                    <a:pt x="31280" y="20501"/>
                    <a:pt x="31000" y="20293"/>
                  </a:cubicBezTo>
                  <a:cubicBezTo>
                    <a:pt x="30608" y="20004"/>
                    <a:pt x="30157" y="19899"/>
                    <a:pt x="29674" y="19899"/>
                  </a:cubicBezTo>
                  <a:cubicBezTo>
                    <a:pt x="29575" y="19899"/>
                    <a:pt x="29475" y="19904"/>
                    <a:pt x="29373" y="19912"/>
                  </a:cubicBezTo>
                  <a:cubicBezTo>
                    <a:pt x="29245" y="19923"/>
                    <a:pt x="29117" y="19942"/>
                    <a:pt x="28987" y="19942"/>
                  </a:cubicBezTo>
                  <a:cubicBezTo>
                    <a:pt x="28965" y="19942"/>
                    <a:pt x="28943" y="19941"/>
                    <a:pt x="28921" y="19940"/>
                  </a:cubicBezTo>
                  <a:cubicBezTo>
                    <a:pt x="28866" y="19947"/>
                    <a:pt x="28810" y="19951"/>
                    <a:pt x="28756" y="19951"/>
                  </a:cubicBezTo>
                  <a:cubicBezTo>
                    <a:pt x="28557" y="19951"/>
                    <a:pt x="28365" y="19907"/>
                    <a:pt x="28174" y="19853"/>
                  </a:cubicBezTo>
                  <a:lnTo>
                    <a:pt x="27693" y="19849"/>
                  </a:lnTo>
                  <a:cubicBezTo>
                    <a:pt x="27673" y="19857"/>
                    <a:pt x="27651" y="19862"/>
                    <a:pt x="27629" y="19862"/>
                  </a:cubicBezTo>
                  <a:cubicBezTo>
                    <a:pt x="27615" y="19862"/>
                    <a:pt x="27600" y="19860"/>
                    <a:pt x="27586" y="19856"/>
                  </a:cubicBezTo>
                  <a:cubicBezTo>
                    <a:pt x="27559" y="19861"/>
                    <a:pt x="27523" y="19879"/>
                    <a:pt x="27498" y="19879"/>
                  </a:cubicBezTo>
                  <a:cubicBezTo>
                    <a:pt x="27476" y="19879"/>
                    <a:pt x="27463" y="19863"/>
                    <a:pt x="27475" y="19807"/>
                  </a:cubicBezTo>
                  <a:cubicBezTo>
                    <a:pt x="27476" y="19790"/>
                    <a:pt x="27477" y="19775"/>
                    <a:pt x="27478" y="19759"/>
                  </a:cubicBezTo>
                  <a:lnTo>
                    <a:pt x="27478" y="19759"/>
                  </a:lnTo>
                  <a:cubicBezTo>
                    <a:pt x="27382" y="19777"/>
                    <a:pt x="27282" y="19786"/>
                    <a:pt x="27192" y="19815"/>
                  </a:cubicBezTo>
                  <a:cubicBezTo>
                    <a:pt x="27156" y="19827"/>
                    <a:pt x="27125" y="19832"/>
                    <a:pt x="27096" y="19832"/>
                  </a:cubicBezTo>
                  <a:cubicBezTo>
                    <a:pt x="27008" y="19832"/>
                    <a:pt x="26945" y="19782"/>
                    <a:pt x="26871" y="19706"/>
                  </a:cubicBezTo>
                  <a:cubicBezTo>
                    <a:pt x="27118" y="19653"/>
                    <a:pt x="27355" y="19632"/>
                    <a:pt x="27588" y="19632"/>
                  </a:cubicBezTo>
                  <a:cubicBezTo>
                    <a:pt x="27730" y="19632"/>
                    <a:pt x="27871" y="19640"/>
                    <a:pt x="28012" y="19652"/>
                  </a:cubicBezTo>
                  <a:cubicBezTo>
                    <a:pt x="28143" y="19664"/>
                    <a:pt x="28273" y="19672"/>
                    <a:pt x="28402" y="19672"/>
                  </a:cubicBezTo>
                  <a:cubicBezTo>
                    <a:pt x="28672" y="19672"/>
                    <a:pt x="28937" y="19640"/>
                    <a:pt x="29198" y="19551"/>
                  </a:cubicBezTo>
                  <a:cubicBezTo>
                    <a:pt x="29335" y="19505"/>
                    <a:pt x="29474" y="19485"/>
                    <a:pt x="29616" y="19485"/>
                  </a:cubicBezTo>
                  <a:cubicBezTo>
                    <a:pt x="29730" y="19485"/>
                    <a:pt x="29845" y="19498"/>
                    <a:pt x="29962" y="19519"/>
                  </a:cubicBezTo>
                  <a:cubicBezTo>
                    <a:pt x="30283" y="19579"/>
                    <a:pt x="30567" y="19701"/>
                    <a:pt x="30845" y="19838"/>
                  </a:cubicBezTo>
                  <a:cubicBezTo>
                    <a:pt x="31139" y="19984"/>
                    <a:pt x="31429" y="20137"/>
                    <a:pt x="31753" y="20227"/>
                  </a:cubicBezTo>
                  <a:cubicBezTo>
                    <a:pt x="32312" y="20380"/>
                    <a:pt x="32818" y="20614"/>
                    <a:pt x="33289" y="20910"/>
                  </a:cubicBezTo>
                  <a:cubicBezTo>
                    <a:pt x="33355" y="20951"/>
                    <a:pt x="33425" y="20985"/>
                    <a:pt x="33492" y="21021"/>
                  </a:cubicBezTo>
                  <a:cubicBezTo>
                    <a:pt x="33922" y="21247"/>
                    <a:pt x="34392" y="21383"/>
                    <a:pt x="34875" y="21421"/>
                  </a:cubicBezTo>
                  <a:cubicBezTo>
                    <a:pt x="35133" y="21443"/>
                    <a:pt x="35390" y="21467"/>
                    <a:pt x="35648" y="21487"/>
                  </a:cubicBezTo>
                  <a:cubicBezTo>
                    <a:pt x="36073" y="21521"/>
                    <a:pt x="36472" y="21669"/>
                    <a:pt x="36912" y="21706"/>
                  </a:cubicBezTo>
                  <a:cubicBezTo>
                    <a:pt x="36776" y="21574"/>
                    <a:pt x="36601" y="21515"/>
                    <a:pt x="36429" y="21457"/>
                  </a:cubicBezTo>
                  <a:cubicBezTo>
                    <a:pt x="35968" y="21297"/>
                    <a:pt x="35486" y="21205"/>
                    <a:pt x="34999" y="21185"/>
                  </a:cubicBezTo>
                  <a:cubicBezTo>
                    <a:pt x="34496" y="21166"/>
                    <a:pt x="34004" y="21031"/>
                    <a:pt x="33559" y="20793"/>
                  </a:cubicBezTo>
                  <a:cubicBezTo>
                    <a:pt x="33340" y="20676"/>
                    <a:pt x="33126" y="20551"/>
                    <a:pt x="32911" y="20429"/>
                  </a:cubicBezTo>
                  <a:cubicBezTo>
                    <a:pt x="32717" y="20318"/>
                    <a:pt x="32519" y="20216"/>
                    <a:pt x="32298" y="20149"/>
                  </a:cubicBezTo>
                  <a:cubicBezTo>
                    <a:pt x="31815" y="20004"/>
                    <a:pt x="31349" y="19809"/>
                    <a:pt x="30906" y="19568"/>
                  </a:cubicBezTo>
                  <a:cubicBezTo>
                    <a:pt x="30604" y="19403"/>
                    <a:pt x="30279" y="19278"/>
                    <a:pt x="29920" y="19227"/>
                  </a:cubicBezTo>
                  <a:cubicBezTo>
                    <a:pt x="29828" y="19213"/>
                    <a:pt x="29736" y="19207"/>
                    <a:pt x="29641" y="19207"/>
                  </a:cubicBezTo>
                  <a:cubicBezTo>
                    <a:pt x="29528" y="19207"/>
                    <a:pt x="29409" y="19216"/>
                    <a:pt x="29282" y="19232"/>
                  </a:cubicBezTo>
                  <a:cubicBezTo>
                    <a:pt x="29384" y="19031"/>
                    <a:pt x="29408" y="18845"/>
                    <a:pt x="29352" y="18670"/>
                  </a:cubicBezTo>
                  <a:cubicBezTo>
                    <a:pt x="29277" y="18436"/>
                    <a:pt x="29370" y="18254"/>
                    <a:pt x="29530" y="18078"/>
                  </a:cubicBezTo>
                  <a:cubicBezTo>
                    <a:pt x="29668" y="17929"/>
                    <a:pt x="29795" y="17773"/>
                    <a:pt x="29900" y="17603"/>
                  </a:cubicBezTo>
                  <a:cubicBezTo>
                    <a:pt x="30027" y="17395"/>
                    <a:pt x="30015" y="17192"/>
                    <a:pt x="29888" y="16991"/>
                  </a:cubicBezTo>
                  <a:cubicBezTo>
                    <a:pt x="29804" y="16857"/>
                    <a:pt x="29718" y="16722"/>
                    <a:pt x="29613" y="16599"/>
                  </a:cubicBezTo>
                  <a:cubicBezTo>
                    <a:pt x="29338" y="16279"/>
                    <a:pt x="29185" y="15935"/>
                    <a:pt x="29259" y="15531"/>
                  </a:cubicBezTo>
                  <a:cubicBezTo>
                    <a:pt x="29291" y="15354"/>
                    <a:pt x="29206" y="15200"/>
                    <a:pt x="29058" y="15077"/>
                  </a:cubicBezTo>
                  <a:cubicBezTo>
                    <a:pt x="28927" y="14968"/>
                    <a:pt x="28767" y="14901"/>
                    <a:pt x="28594" y="14855"/>
                  </a:cubicBezTo>
                  <a:cubicBezTo>
                    <a:pt x="28379" y="14801"/>
                    <a:pt x="28158" y="14767"/>
                    <a:pt x="27936" y="14758"/>
                  </a:cubicBezTo>
                  <a:cubicBezTo>
                    <a:pt x="27762" y="14750"/>
                    <a:pt x="27629" y="14688"/>
                    <a:pt x="27536" y="14562"/>
                  </a:cubicBezTo>
                  <a:cubicBezTo>
                    <a:pt x="27447" y="14442"/>
                    <a:pt x="27349" y="14326"/>
                    <a:pt x="27224" y="14241"/>
                  </a:cubicBezTo>
                  <a:cubicBezTo>
                    <a:pt x="27267" y="14154"/>
                    <a:pt x="27339" y="14118"/>
                    <a:pt x="27395" y="14072"/>
                  </a:cubicBezTo>
                  <a:cubicBezTo>
                    <a:pt x="27567" y="13926"/>
                    <a:pt x="27743" y="13780"/>
                    <a:pt x="27828" y="13582"/>
                  </a:cubicBezTo>
                  <a:cubicBezTo>
                    <a:pt x="27910" y="13387"/>
                    <a:pt x="28054" y="13241"/>
                    <a:pt x="28234" y="13110"/>
                  </a:cubicBezTo>
                  <a:cubicBezTo>
                    <a:pt x="28531" y="12893"/>
                    <a:pt x="28760" y="12631"/>
                    <a:pt x="28871" y="12308"/>
                  </a:cubicBezTo>
                  <a:cubicBezTo>
                    <a:pt x="28944" y="12096"/>
                    <a:pt x="29069" y="11919"/>
                    <a:pt x="29255" y="11768"/>
                  </a:cubicBezTo>
                  <a:cubicBezTo>
                    <a:pt x="29531" y="11545"/>
                    <a:pt x="29575" y="11271"/>
                    <a:pt x="29488" y="10968"/>
                  </a:cubicBezTo>
                  <a:cubicBezTo>
                    <a:pt x="29406" y="10680"/>
                    <a:pt x="29207" y="10460"/>
                    <a:pt x="28951" y="10274"/>
                  </a:cubicBezTo>
                  <a:cubicBezTo>
                    <a:pt x="28759" y="10131"/>
                    <a:pt x="28610" y="9965"/>
                    <a:pt x="28504" y="9767"/>
                  </a:cubicBezTo>
                  <a:cubicBezTo>
                    <a:pt x="28409" y="9590"/>
                    <a:pt x="28294" y="9426"/>
                    <a:pt x="28158" y="9279"/>
                  </a:cubicBezTo>
                  <a:cubicBezTo>
                    <a:pt x="27855" y="8949"/>
                    <a:pt x="27699" y="8581"/>
                    <a:pt x="27704" y="8156"/>
                  </a:cubicBezTo>
                  <a:cubicBezTo>
                    <a:pt x="27709" y="7814"/>
                    <a:pt x="27583" y="7497"/>
                    <a:pt x="27370" y="7205"/>
                  </a:cubicBezTo>
                  <a:cubicBezTo>
                    <a:pt x="27219" y="6998"/>
                    <a:pt x="27064" y="6794"/>
                    <a:pt x="26913" y="6587"/>
                  </a:cubicBezTo>
                  <a:cubicBezTo>
                    <a:pt x="26740" y="6345"/>
                    <a:pt x="26519" y="6140"/>
                    <a:pt x="26262" y="5987"/>
                  </a:cubicBezTo>
                  <a:cubicBezTo>
                    <a:pt x="26137" y="5913"/>
                    <a:pt x="26004" y="5835"/>
                    <a:pt x="25939" y="5718"/>
                  </a:cubicBezTo>
                  <a:cubicBezTo>
                    <a:pt x="25759" y="5404"/>
                    <a:pt x="25517" y="5114"/>
                    <a:pt x="25423" y="4767"/>
                  </a:cubicBezTo>
                  <a:cubicBezTo>
                    <a:pt x="25312" y="4356"/>
                    <a:pt x="25072" y="4003"/>
                    <a:pt x="24751" y="3688"/>
                  </a:cubicBezTo>
                  <a:cubicBezTo>
                    <a:pt x="24592" y="3533"/>
                    <a:pt x="24420" y="3388"/>
                    <a:pt x="24256" y="3237"/>
                  </a:cubicBezTo>
                  <a:cubicBezTo>
                    <a:pt x="24184" y="3170"/>
                    <a:pt x="24094" y="3111"/>
                    <a:pt x="24063" y="3021"/>
                  </a:cubicBezTo>
                  <a:cubicBezTo>
                    <a:pt x="23964" y="2727"/>
                    <a:pt x="23725" y="2520"/>
                    <a:pt x="23469" y="2329"/>
                  </a:cubicBezTo>
                  <a:cubicBezTo>
                    <a:pt x="22864" y="1878"/>
                    <a:pt x="22191" y="1499"/>
                    <a:pt x="21580" y="1052"/>
                  </a:cubicBezTo>
                  <a:cubicBezTo>
                    <a:pt x="21042" y="660"/>
                    <a:pt x="20345" y="515"/>
                    <a:pt x="19709" y="277"/>
                  </a:cubicBezTo>
                  <a:cubicBezTo>
                    <a:pt x="19621" y="243"/>
                    <a:pt x="19519" y="235"/>
                    <a:pt x="19423" y="224"/>
                  </a:cubicBezTo>
                  <a:cubicBezTo>
                    <a:pt x="18668" y="141"/>
                    <a:pt x="17922" y="6"/>
                    <a:pt x="17155" y="6"/>
                  </a:cubicBezTo>
                  <a:cubicBezTo>
                    <a:pt x="17149" y="6"/>
                    <a:pt x="17142" y="6"/>
                    <a:pt x="17135" y="6"/>
                  </a:cubicBezTo>
                  <a:cubicBezTo>
                    <a:pt x="16969" y="6"/>
                    <a:pt x="16803" y="0"/>
                    <a:pt x="166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0" name="Google Shape;640;p13"/>
            <p:cNvSpPr/>
            <p:nvPr/>
          </p:nvSpPr>
          <p:spPr>
            <a:xfrm>
              <a:off x="2625075" y="3677875"/>
              <a:ext cx="12350" cy="49925"/>
            </a:xfrm>
            <a:custGeom>
              <a:rect b="b" l="l" r="r" t="t"/>
              <a:pathLst>
                <a:path extrusionOk="0" h="1997" w="494">
                  <a:moveTo>
                    <a:pt x="433" y="1"/>
                  </a:moveTo>
                  <a:cubicBezTo>
                    <a:pt x="401" y="1"/>
                    <a:pt x="385" y="39"/>
                    <a:pt x="375" y="71"/>
                  </a:cubicBezTo>
                  <a:cubicBezTo>
                    <a:pt x="301" y="303"/>
                    <a:pt x="225" y="534"/>
                    <a:pt x="209" y="775"/>
                  </a:cubicBezTo>
                  <a:cubicBezTo>
                    <a:pt x="130" y="997"/>
                    <a:pt x="149" y="1229"/>
                    <a:pt x="104" y="1455"/>
                  </a:cubicBezTo>
                  <a:cubicBezTo>
                    <a:pt x="40" y="1631"/>
                    <a:pt x="48" y="1816"/>
                    <a:pt x="1" y="1994"/>
                  </a:cubicBezTo>
                  <a:cubicBezTo>
                    <a:pt x="11" y="1995"/>
                    <a:pt x="20" y="1996"/>
                    <a:pt x="29" y="1996"/>
                  </a:cubicBezTo>
                  <a:cubicBezTo>
                    <a:pt x="63" y="1996"/>
                    <a:pt x="84" y="1980"/>
                    <a:pt x="92" y="1941"/>
                  </a:cubicBezTo>
                  <a:cubicBezTo>
                    <a:pt x="129" y="1780"/>
                    <a:pt x="181" y="1620"/>
                    <a:pt x="191" y="1455"/>
                  </a:cubicBezTo>
                  <a:cubicBezTo>
                    <a:pt x="231" y="1228"/>
                    <a:pt x="304" y="1004"/>
                    <a:pt x="310" y="774"/>
                  </a:cubicBezTo>
                  <a:cubicBezTo>
                    <a:pt x="370" y="528"/>
                    <a:pt x="458" y="288"/>
                    <a:pt x="494" y="37"/>
                  </a:cubicBezTo>
                  <a:cubicBezTo>
                    <a:pt x="469" y="11"/>
                    <a:pt x="449" y="1"/>
                    <a:pt x="4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1" name="Google Shape;641;p13"/>
            <p:cNvSpPr/>
            <p:nvPr/>
          </p:nvSpPr>
          <p:spPr>
            <a:xfrm>
              <a:off x="3202400" y="3742875"/>
              <a:ext cx="150" cy="100"/>
            </a:xfrm>
            <a:custGeom>
              <a:rect b="b" l="l" r="r" t="t"/>
              <a:pathLst>
                <a:path extrusionOk="0" h="4" w="6">
                  <a:moveTo>
                    <a:pt x="1" y="1"/>
                  </a:moveTo>
                  <a:lnTo>
                    <a:pt x="2" y="3"/>
                  </a:lnTo>
                  <a:lnTo>
                    <a:pt x="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2" name="Google Shape;642;p13"/>
            <p:cNvSpPr/>
            <p:nvPr/>
          </p:nvSpPr>
          <p:spPr>
            <a:xfrm>
              <a:off x="3000850" y="3873950"/>
              <a:ext cx="5925" cy="20950"/>
            </a:xfrm>
            <a:custGeom>
              <a:rect b="b" l="l" r="r" t="t"/>
              <a:pathLst>
                <a:path extrusionOk="0" h="838" w="237">
                  <a:moveTo>
                    <a:pt x="0" y="1"/>
                  </a:moveTo>
                  <a:cubicBezTo>
                    <a:pt x="6" y="90"/>
                    <a:pt x="8" y="179"/>
                    <a:pt x="17" y="268"/>
                  </a:cubicBezTo>
                  <a:cubicBezTo>
                    <a:pt x="19" y="290"/>
                    <a:pt x="23" y="317"/>
                    <a:pt x="50" y="324"/>
                  </a:cubicBezTo>
                  <a:cubicBezTo>
                    <a:pt x="59" y="533"/>
                    <a:pt x="83" y="696"/>
                    <a:pt x="202" y="838"/>
                  </a:cubicBezTo>
                  <a:cubicBezTo>
                    <a:pt x="237" y="659"/>
                    <a:pt x="194" y="506"/>
                    <a:pt x="71" y="325"/>
                  </a:cubicBezTo>
                  <a:lnTo>
                    <a:pt x="71" y="325"/>
                  </a:lnTo>
                  <a:cubicBezTo>
                    <a:pt x="73" y="326"/>
                    <a:pt x="74" y="326"/>
                    <a:pt x="75" y="326"/>
                  </a:cubicBezTo>
                  <a:cubicBezTo>
                    <a:pt x="125" y="321"/>
                    <a:pt x="120" y="286"/>
                    <a:pt x="113" y="260"/>
                  </a:cubicBezTo>
                  <a:cubicBezTo>
                    <a:pt x="89" y="173"/>
                    <a:pt x="61" y="88"/>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3" name="Google Shape;643;p13"/>
            <p:cNvSpPr/>
            <p:nvPr/>
          </p:nvSpPr>
          <p:spPr>
            <a:xfrm>
              <a:off x="2871100" y="3874025"/>
              <a:ext cx="3350" cy="9625"/>
            </a:xfrm>
            <a:custGeom>
              <a:rect b="b" l="l" r="r" t="t"/>
              <a:pathLst>
                <a:path extrusionOk="0" h="385" w="134">
                  <a:moveTo>
                    <a:pt x="39" y="0"/>
                  </a:moveTo>
                  <a:cubicBezTo>
                    <a:pt x="27" y="44"/>
                    <a:pt x="17" y="80"/>
                    <a:pt x="9" y="114"/>
                  </a:cubicBezTo>
                  <a:cubicBezTo>
                    <a:pt x="1" y="183"/>
                    <a:pt x="82" y="250"/>
                    <a:pt x="15" y="319"/>
                  </a:cubicBezTo>
                  <a:cubicBezTo>
                    <a:pt x="16" y="319"/>
                    <a:pt x="17" y="319"/>
                    <a:pt x="17" y="319"/>
                  </a:cubicBezTo>
                  <a:cubicBezTo>
                    <a:pt x="67" y="319"/>
                    <a:pt x="58" y="357"/>
                    <a:pt x="67" y="384"/>
                  </a:cubicBezTo>
                  <a:cubicBezTo>
                    <a:pt x="134" y="187"/>
                    <a:pt x="130" y="123"/>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4" name="Google Shape;644;p13"/>
            <p:cNvSpPr/>
            <p:nvPr/>
          </p:nvSpPr>
          <p:spPr>
            <a:xfrm>
              <a:off x="2871250" y="3881975"/>
              <a:ext cx="225" cy="100"/>
            </a:xfrm>
            <a:custGeom>
              <a:rect b="b" l="l" r="r" t="t"/>
              <a:pathLst>
                <a:path extrusionOk="0" h="4" w="9">
                  <a:moveTo>
                    <a:pt x="1" y="1"/>
                  </a:moveTo>
                  <a:lnTo>
                    <a:pt x="1" y="2"/>
                  </a:lnTo>
                  <a:cubicBezTo>
                    <a:pt x="3" y="2"/>
                    <a:pt x="4" y="3"/>
                    <a:pt x="7" y="3"/>
                  </a:cubicBezTo>
                  <a:cubicBezTo>
                    <a:pt x="8" y="3"/>
                    <a:pt x="8" y="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5" name="Google Shape;645;p13"/>
            <p:cNvSpPr/>
            <p:nvPr/>
          </p:nvSpPr>
          <p:spPr>
            <a:xfrm>
              <a:off x="3206575" y="3796850"/>
              <a:ext cx="9850" cy="5425"/>
            </a:xfrm>
            <a:custGeom>
              <a:rect b="b" l="l" r="r" t="t"/>
              <a:pathLst>
                <a:path extrusionOk="0" h="217" w="394">
                  <a:moveTo>
                    <a:pt x="318" y="1"/>
                  </a:moveTo>
                  <a:cubicBezTo>
                    <a:pt x="194" y="33"/>
                    <a:pt x="101" y="108"/>
                    <a:pt x="0" y="171"/>
                  </a:cubicBezTo>
                  <a:lnTo>
                    <a:pt x="54" y="216"/>
                  </a:lnTo>
                  <a:lnTo>
                    <a:pt x="394" y="62"/>
                  </a:ln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6" name="Google Shape;646;p13"/>
            <p:cNvSpPr/>
            <p:nvPr/>
          </p:nvSpPr>
          <p:spPr>
            <a:xfrm>
              <a:off x="2648200" y="3618150"/>
              <a:ext cx="4400" cy="7225"/>
            </a:xfrm>
            <a:custGeom>
              <a:rect b="b" l="l" r="r" t="t"/>
              <a:pathLst>
                <a:path extrusionOk="0" h="289" w="176">
                  <a:moveTo>
                    <a:pt x="175" y="0"/>
                  </a:moveTo>
                  <a:lnTo>
                    <a:pt x="102" y="3"/>
                  </a:lnTo>
                  <a:cubicBezTo>
                    <a:pt x="37" y="85"/>
                    <a:pt x="22" y="180"/>
                    <a:pt x="0" y="288"/>
                  </a:cubicBezTo>
                  <a:cubicBezTo>
                    <a:pt x="74" y="188"/>
                    <a:pt x="143" y="102"/>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7" name="Google Shape;647;p13"/>
            <p:cNvSpPr/>
            <p:nvPr/>
          </p:nvSpPr>
          <p:spPr>
            <a:xfrm>
              <a:off x="2941550" y="3849650"/>
              <a:ext cx="5750" cy="6450"/>
            </a:xfrm>
            <a:custGeom>
              <a:rect b="b" l="l" r="r" t="t"/>
              <a:pathLst>
                <a:path extrusionOk="0" h="258" w="230">
                  <a:moveTo>
                    <a:pt x="182" y="0"/>
                  </a:moveTo>
                  <a:cubicBezTo>
                    <a:pt x="112" y="74"/>
                    <a:pt x="0" y="127"/>
                    <a:pt x="0" y="257"/>
                  </a:cubicBezTo>
                  <a:cubicBezTo>
                    <a:pt x="119" y="200"/>
                    <a:pt x="163" y="114"/>
                    <a:pt x="230" y="45"/>
                  </a:cubicBezTo>
                  <a:lnTo>
                    <a:pt x="1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8" name="Google Shape;648;p13"/>
            <p:cNvSpPr/>
            <p:nvPr/>
          </p:nvSpPr>
          <p:spPr>
            <a:xfrm>
              <a:off x="3201375" y="3754050"/>
              <a:ext cx="600" cy="250"/>
            </a:xfrm>
            <a:custGeom>
              <a:rect b="b" l="l" r="r" t="t"/>
              <a:pathLst>
                <a:path extrusionOk="0" h="10" w="24">
                  <a:moveTo>
                    <a:pt x="24" y="1"/>
                  </a:moveTo>
                  <a:cubicBezTo>
                    <a:pt x="16" y="3"/>
                    <a:pt x="8" y="6"/>
                    <a:pt x="0" y="9"/>
                  </a:cubicBezTo>
                  <a:cubicBezTo>
                    <a:pt x="8" y="7"/>
                    <a:pt x="17" y="5"/>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9" name="Google Shape;649;p13"/>
            <p:cNvSpPr/>
            <p:nvPr/>
          </p:nvSpPr>
          <p:spPr>
            <a:xfrm>
              <a:off x="3200850" y="3754275"/>
              <a:ext cx="550" cy="325"/>
            </a:xfrm>
            <a:custGeom>
              <a:rect b="b" l="l" r="r" t="t"/>
              <a:pathLst>
                <a:path extrusionOk="0" h="13" w="22">
                  <a:moveTo>
                    <a:pt x="21" y="0"/>
                  </a:moveTo>
                  <a:lnTo>
                    <a:pt x="21" y="0"/>
                  </a:lnTo>
                  <a:cubicBezTo>
                    <a:pt x="17" y="2"/>
                    <a:pt x="15" y="3"/>
                    <a:pt x="11" y="5"/>
                  </a:cubicBezTo>
                  <a:lnTo>
                    <a:pt x="11" y="5"/>
                  </a:lnTo>
                  <a:cubicBezTo>
                    <a:pt x="15" y="3"/>
                    <a:pt x="18" y="2"/>
                    <a:pt x="21" y="0"/>
                  </a:cubicBezTo>
                  <a:close/>
                  <a:moveTo>
                    <a:pt x="11" y="5"/>
                  </a:moveTo>
                  <a:cubicBezTo>
                    <a:pt x="10" y="5"/>
                    <a:pt x="8" y="6"/>
                    <a:pt x="6" y="6"/>
                  </a:cubicBezTo>
                  <a:lnTo>
                    <a:pt x="1" y="12"/>
                  </a:lnTo>
                  <a:lnTo>
                    <a:pt x="1" y="12"/>
                  </a:lnTo>
                  <a:lnTo>
                    <a:pt x="8" y="6"/>
                  </a:lnTo>
                  <a:cubicBezTo>
                    <a:pt x="9" y="6"/>
                    <a:pt x="10" y="5"/>
                    <a:pt x="11" y="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0" name="Google Shape;650;p13"/>
            <p:cNvSpPr/>
            <p:nvPr/>
          </p:nvSpPr>
          <p:spPr>
            <a:xfrm>
              <a:off x="3391400" y="3627775"/>
              <a:ext cx="1800" cy="1150"/>
            </a:xfrm>
            <a:custGeom>
              <a:rect b="b" l="l" r="r" t="t"/>
              <a:pathLst>
                <a:path extrusionOk="0" h="46" w="72">
                  <a:moveTo>
                    <a:pt x="31" y="1"/>
                  </a:moveTo>
                  <a:cubicBezTo>
                    <a:pt x="21" y="1"/>
                    <a:pt x="11" y="5"/>
                    <a:pt x="0" y="5"/>
                  </a:cubicBezTo>
                  <a:cubicBezTo>
                    <a:pt x="10" y="16"/>
                    <a:pt x="19" y="27"/>
                    <a:pt x="30" y="36"/>
                  </a:cubicBezTo>
                  <a:cubicBezTo>
                    <a:pt x="38" y="43"/>
                    <a:pt x="46" y="46"/>
                    <a:pt x="53" y="46"/>
                  </a:cubicBezTo>
                  <a:cubicBezTo>
                    <a:pt x="61" y="46"/>
                    <a:pt x="67" y="42"/>
                    <a:pt x="69" y="34"/>
                  </a:cubicBezTo>
                  <a:cubicBezTo>
                    <a:pt x="72" y="26"/>
                    <a:pt x="55" y="9"/>
                    <a:pt x="43" y="3"/>
                  </a:cubicBezTo>
                  <a:cubicBezTo>
                    <a:pt x="40" y="1"/>
                    <a:pt x="36"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1" name="Google Shape;651;p13"/>
            <p:cNvSpPr/>
            <p:nvPr/>
          </p:nvSpPr>
          <p:spPr>
            <a:xfrm>
              <a:off x="2920150" y="3906600"/>
              <a:ext cx="2925" cy="4550"/>
            </a:xfrm>
            <a:custGeom>
              <a:rect b="b" l="l" r="r" t="t"/>
              <a:pathLst>
                <a:path extrusionOk="0" h="182" w="117">
                  <a:moveTo>
                    <a:pt x="0" y="0"/>
                  </a:moveTo>
                  <a:cubicBezTo>
                    <a:pt x="15" y="60"/>
                    <a:pt x="2" y="125"/>
                    <a:pt x="56" y="182"/>
                  </a:cubicBezTo>
                  <a:cubicBezTo>
                    <a:pt x="117" y="120"/>
                    <a:pt x="73" y="63"/>
                    <a:pt x="74" y="7"/>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2" name="Google Shape;652;p13"/>
            <p:cNvSpPr/>
            <p:nvPr/>
          </p:nvSpPr>
          <p:spPr>
            <a:xfrm>
              <a:off x="2945075" y="3793275"/>
              <a:ext cx="2700" cy="2300"/>
            </a:xfrm>
            <a:custGeom>
              <a:rect b="b" l="l" r="r" t="t"/>
              <a:pathLst>
                <a:path extrusionOk="0" h="92" w="108">
                  <a:moveTo>
                    <a:pt x="62" y="1"/>
                  </a:moveTo>
                  <a:cubicBezTo>
                    <a:pt x="44" y="1"/>
                    <a:pt x="30" y="18"/>
                    <a:pt x="21" y="31"/>
                  </a:cubicBezTo>
                  <a:cubicBezTo>
                    <a:pt x="11" y="50"/>
                    <a:pt x="4" y="70"/>
                    <a:pt x="1" y="92"/>
                  </a:cubicBezTo>
                  <a:cubicBezTo>
                    <a:pt x="23" y="83"/>
                    <a:pt x="45" y="74"/>
                    <a:pt x="66" y="62"/>
                  </a:cubicBezTo>
                  <a:cubicBezTo>
                    <a:pt x="85" y="49"/>
                    <a:pt x="108" y="25"/>
                    <a:pt x="80" y="7"/>
                  </a:cubicBezTo>
                  <a:cubicBezTo>
                    <a:pt x="74" y="3"/>
                    <a:pt x="68"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3" name="Google Shape;653;p13"/>
            <p:cNvSpPr/>
            <p:nvPr/>
          </p:nvSpPr>
          <p:spPr>
            <a:xfrm>
              <a:off x="2945050" y="3795550"/>
              <a:ext cx="50" cy="75"/>
            </a:xfrm>
            <a:custGeom>
              <a:rect b="b" l="l" r="r" t="t"/>
              <a:pathLst>
                <a:path extrusionOk="0" h="3" w="2">
                  <a:moveTo>
                    <a:pt x="2" y="1"/>
                  </a:moveTo>
                  <a:lnTo>
                    <a:pt x="1" y="2"/>
                  </a:lnTo>
                  <a:lnTo>
                    <a:pt x="2" y="3"/>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4" name="Google Shape;654;p13"/>
            <p:cNvSpPr/>
            <p:nvPr/>
          </p:nvSpPr>
          <p:spPr>
            <a:xfrm>
              <a:off x="2538875" y="3626225"/>
              <a:ext cx="125" cy="100"/>
            </a:xfrm>
            <a:custGeom>
              <a:rect b="b" l="l" r="r" t="t"/>
              <a:pathLst>
                <a:path extrusionOk="0" h="4" w="5">
                  <a:moveTo>
                    <a:pt x="5" y="1"/>
                  </a:moveTo>
                  <a:lnTo>
                    <a:pt x="1" y="2"/>
                  </a:lnTo>
                  <a:cubicBezTo>
                    <a:pt x="1" y="2"/>
                    <a:pt x="1" y="3"/>
                    <a:pt x="1" y="3"/>
                  </a:cubicBezTo>
                  <a:lnTo>
                    <a:pt x="3" y="3"/>
                  </a:lnTo>
                  <a:cubicBezTo>
                    <a:pt x="3" y="2"/>
                    <a:pt x="5" y="1"/>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5" name="Google Shape;655;p13"/>
            <p:cNvSpPr/>
            <p:nvPr/>
          </p:nvSpPr>
          <p:spPr>
            <a:xfrm>
              <a:off x="3026750" y="3880050"/>
              <a:ext cx="3350" cy="6950"/>
            </a:xfrm>
            <a:custGeom>
              <a:rect b="b" l="l" r="r" t="t"/>
              <a:pathLst>
                <a:path extrusionOk="0" h="278" w="134">
                  <a:moveTo>
                    <a:pt x="68" y="0"/>
                  </a:moveTo>
                  <a:cubicBezTo>
                    <a:pt x="60" y="0"/>
                    <a:pt x="51" y="4"/>
                    <a:pt x="45" y="10"/>
                  </a:cubicBezTo>
                  <a:cubicBezTo>
                    <a:pt x="1" y="46"/>
                    <a:pt x="43" y="72"/>
                    <a:pt x="55" y="102"/>
                  </a:cubicBezTo>
                  <a:cubicBezTo>
                    <a:pt x="52" y="161"/>
                    <a:pt x="55" y="218"/>
                    <a:pt x="102" y="277"/>
                  </a:cubicBezTo>
                  <a:cubicBezTo>
                    <a:pt x="108" y="213"/>
                    <a:pt x="128" y="159"/>
                    <a:pt x="105" y="103"/>
                  </a:cubicBezTo>
                  <a:cubicBezTo>
                    <a:pt x="109" y="69"/>
                    <a:pt x="134" y="35"/>
                    <a:pt x="87" y="8"/>
                  </a:cubicBezTo>
                  <a:cubicBezTo>
                    <a:pt x="82" y="3"/>
                    <a:pt x="75"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6" name="Google Shape;656;p13"/>
            <p:cNvSpPr/>
            <p:nvPr/>
          </p:nvSpPr>
          <p:spPr>
            <a:xfrm>
              <a:off x="3331000" y="3619000"/>
              <a:ext cx="51675" cy="41700"/>
            </a:xfrm>
            <a:custGeom>
              <a:rect b="b" l="l" r="r" t="t"/>
              <a:pathLst>
                <a:path extrusionOk="0" h="1668" w="2067">
                  <a:moveTo>
                    <a:pt x="1" y="1"/>
                  </a:moveTo>
                  <a:lnTo>
                    <a:pt x="1" y="1"/>
                  </a:lnTo>
                  <a:cubicBezTo>
                    <a:pt x="6" y="32"/>
                    <a:pt x="17" y="56"/>
                    <a:pt x="58" y="60"/>
                  </a:cubicBezTo>
                  <a:cubicBezTo>
                    <a:pt x="104" y="150"/>
                    <a:pt x="196" y="201"/>
                    <a:pt x="288" y="251"/>
                  </a:cubicBezTo>
                  <a:lnTo>
                    <a:pt x="1041" y="874"/>
                  </a:lnTo>
                  <a:cubicBezTo>
                    <a:pt x="1392" y="1129"/>
                    <a:pt x="1707" y="1419"/>
                    <a:pt x="2067" y="1668"/>
                  </a:cubicBezTo>
                  <a:cubicBezTo>
                    <a:pt x="1570" y="1120"/>
                    <a:pt x="1004" y="641"/>
                    <a:pt x="382" y="241"/>
                  </a:cubicBezTo>
                  <a:cubicBezTo>
                    <a:pt x="286" y="165"/>
                    <a:pt x="214" y="59"/>
                    <a:pt x="60" y="58"/>
                  </a:cubicBezTo>
                  <a:cubicBezTo>
                    <a:pt x="73" y="16"/>
                    <a:pt x="35" y="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7" name="Google Shape;657;p13"/>
            <p:cNvSpPr/>
            <p:nvPr/>
          </p:nvSpPr>
          <p:spPr>
            <a:xfrm>
              <a:off x="3316200" y="3679900"/>
              <a:ext cx="275" cy="250"/>
            </a:xfrm>
            <a:custGeom>
              <a:rect b="b" l="l" r="r" t="t"/>
              <a:pathLst>
                <a:path extrusionOk="0" h="10" w="11">
                  <a:moveTo>
                    <a:pt x="10" y="1"/>
                  </a:moveTo>
                  <a:lnTo>
                    <a:pt x="2" y="6"/>
                  </a:lnTo>
                  <a:cubicBezTo>
                    <a:pt x="2" y="7"/>
                    <a:pt x="1" y="8"/>
                    <a:pt x="1" y="9"/>
                  </a:cubicBezTo>
                  <a:lnTo>
                    <a:pt x="4" y="7"/>
                  </a:lnTo>
                  <a:lnTo>
                    <a:pt x="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8" name="Google Shape;658;p13"/>
            <p:cNvSpPr/>
            <p:nvPr/>
          </p:nvSpPr>
          <p:spPr>
            <a:xfrm>
              <a:off x="3321775" y="3662850"/>
              <a:ext cx="1000" cy="825"/>
            </a:xfrm>
            <a:custGeom>
              <a:rect b="b" l="l" r="r" t="t"/>
              <a:pathLst>
                <a:path extrusionOk="0" h="33" w="40">
                  <a:moveTo>
                    <a:pt x="10" y="0"/>
                  </a:moveTo>
                  <a:cubicBezTo>
                    <a:pt x="7" y="0"/>
                    <a:pt x="3" y="1"/>
                    <a:pt x="0" y="2"/>
                  </a:cubicBezTo>
                  <a:cubicBezTo>
                    <a:pt x="4" y="11"/>
                    <a:pt x="4" y="32"/>
                    <a:pt x="13" y="32"/>
                  </a:cubicBezTo>
                  <a:cubicBezTo>
                    <a:pt x="18" y="32"/>
                    <a:pt x="24" y="27"/>
                    <a:pt x="35" y="14"/>
                  </a:cubicBezTo>
                  <a:cubicBezTo>
                    <a:pt x="39" y="8"/>
                    <a:pt x="25"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9" name="Google Shape;659;p13"/>
            <p:cNvSpPr/>
            <p:nvPr/>
          </p:nvSpPr>
          <p:spPr>
            <a:xfrm>
              <a:off x="3321625" y="3662825"/>
              <a:ext cx="175" cy="150"/>
            </a:xfrm>
            <a:custGeom>
              <a:rect b="b" l="l" r="r" t="t"/>
              <a:pathLst>
                <a:path extrusionOk="0" h="6" w="7">
                  <a:moveTo>
                    <a:pt x="1" y="0"/>
                  </a:moveTo>
                  <a:cubicBezTo>
                    <a:pt x="1" y="1"/>
                    <a:pt x="1" y="2"/>
                    <a:pt x="1" y="4"/>
                  </a:cubicBezTo>
                  <a:lnTo>
                    <a:pt x="1" y="4"/>
                  </a:lnTo>
                  <a:cubicBezTo>
                    <a:pt x="2" y="4"/>
                    <a:pt x="4" y="3"/>
                    <a:pt x="6" y="3"/>
                  </a:cubicBezTo>
                  <a:lnTo>
                    <a:pt x="6" y="0"/>
                  </a:lnTo>
                  <a:close/>
                  <a:moveTo>
                    <a:pt x="1" y="4"/>
                  </a:moveTo>
                  <a:lnTo>
                    <a:pt x="1" y="4"/>
                  </a:lnTo>
                  <a:cubicBezTo>
                    <a:pt x="0" y="4"/>
                    <a:pt x="0" y="4"/>
                    <a:pt x="0" y="4"/>
                  </a:cubicBezTo>
                  <a:lnTo>
                    <a:pt x="0" y="5"/>
                  </a:lnTo>
                  <a:cubicBezTo>
                    <a:pt x="0" y="5"/>
                    <a:pt x="1" y="4"/>
                    <a:pt x="1" y="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0" name="Google Shape;660;p13"/>
            <p:cNvSpPr/>
            <p:nvPr/>
          </p:nvSpPr>
          <p:spPr>
            <a:xfrm>
              <a:off x="2957525" y="3658475"/>
              <a:ext cx="300" cy="300"/>
            </a:xfrm>
            <a:custGeom>
              <a:rect b="b" l="l" r="r" t="t"/>
              <a:pathLst>
                <a:path extrusionOk="0" h="12" w="12">
                  <a:moveTo>
                    <a:pt x="1" y="1"/>
                  </a:moveTo>
                  <a:lnTo>
                    <a:pt x="6" y="11"/>
                  </a:lnTo>
                  <a:lnTo>
                    <a:pt x="12" y="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1" name="Google Shape;661;p13"/>
            <p:cNvSpPr/>
            <p:nvPr/>
          </p:nvSpPr>
          <p:spPr>
            <a:xfrm>
              <a:off x="3104500" y="3373225"/>
              <a:ext cx="150" cy="175"/>
            </a:xfrm>
            <a:custGeom>
              <a:rect b="b" l="l" r="r" t="t"/>
              <a:pathLst>
                <a:path extrusionOk="0" h="7" w="6">
                  <a:moveTo>
                    <a:pt x="5" y="0"/>
                  </a:moveTo>
                  <a:cubicBezTo>
                    <a:pt x="4" y="1"/>
                    <a:pt x="2" y="1"/>
                    <a:pt x="1" y="3"/>
                  </a:cubicBezTo>
                  <a:lnTo>
                    <a:pt x="4" y="6"/>
                  </a:lnTo>
                  <a:cubicBezTo>
                    <a:pt x="4" y="5"/>
                    <a:pt x="5" y="3"/>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2" name="Google Shape;662;p13"/>
            <p:cNvSpPr/>
            <p:nvPr/>
          </p:nvSpPr>
          <p:spPr>
            <a:xfrm>
              <a:off x="2990225" y="3320450"/>
              <a:ext cx="19425" cy="105450"/>
            </a:xfrm>
            <a:custGeom>
              <a:rect b="b" l="l" r="r" t="t"/>
              <a:pathLst>
                <a:path extrusionOk="0" h="4218" w="777">
                  <a:moveTo>
                    <a:pt x="90" y="1"/>
                  </a:moveTo>
                  <a:cubicBezTo>
                    <a:pt x="86" y="1"/>
                    <a:pt x="82" y="1"/>
                    <a:pt x="77" y="2"/>
                  </a:cubicBezTo>
                  <a:cubicBezTo>
                    <a:pt x="10" y="34"/>
                    <a:pt x="17" y="91"/>
                    <a:pt x="14" y="143"/>
                  </a:cubicBezTo>
                  <a:cubicBezTo>
                    <a:pt x="1" y="349"/>
                    <a:pt x="23" y="552"/>
                    <a:pt x="105" y="748"/>
                  </a:cubicBezTo>
                  <a:cubicBezTo>
                    <a:pt x="207" y="991"/>
                    <a:pt x="303" y="1235"/>
                    <a:pt x="406" y="1478"/>
                  </a:cubicBezTo>
                  <a:cubicBezTo>
                    <a:pt x="515" y="1732"/>
                    <a:pt x="557" y="1989"/>
                    <a:pt x="515" y="2260"/>
                  </a:cubicBezTo>
                  <a:cubicBezTo>
                    <a:pt x="474" y="2531"/>
                    <a:pt x="420" y="2801"/>
                    <a:pt x="442" y="3075"/>
                  </a:cubicBezTo>
                  <a:cubicBezTo>
                    <a:pt x="515" y="3192"/>
                    <a:pt x="494" y="3325"/>
                    <a:pt x="539" y="3446"/>
                  </a:cubicBezTo>
                  <a:cubicBezTo>
                    <a:pt x="558" y="3575"/>
                    <a:pt x="615" y="3698"/>
                    <a:pt x="605" y="3830"/>
                  </a:cubicBezTo>
                  <a:cubicBezTo>
                    <a:pt x="605" y="3830"/>
                    <a:pt x="605" y="3830"/>
                    <a:pt x="605" y="3832"/>
                  </a:cubicBezTo>
                  <a:lnTo>
                    <a:pt x="605" y="3836"/>
                  </a:lnTo>
                  <a:lnTo>
                    <a:pt x="607" y="3836"/>
                  </a:lnTo>
                  <a:cubicBezTo>
                    <a:pt x="646" y="3961"/>
                    <a:pt x="544" y="4100"/>
                    <a:pt x="658" y="4218"/>
                  </a:cubicBezTo>
                  <a:cubicBezTo>
                    <a:pt x="681" y="4103"/>
                    <a:pt x="728" y="3988"/>
                    <a:pt x="709" y="3868"/>
                  </a:cubicBezTo>
                  <a:cubicBezTo>
                    <a:pt x="708" y="3852"/>
                    <a:pt x="701" y="3835"/>
                    <a:pt x="688" y="3822"/>
                  </a:cubicBezTo>
                  <a:cubicBezTo>
                    <a:pt x="697" y="3807"/>
                    <a:pt x="701" y="3788"/>
                    <a:pt x="700" y="3770"/>
                  </a:cubicBezTo>
                  <a:cubicBezTo>
                    <a:pt x="696" y="3725"/>
                    <a:pt x="685" y="3679"/>
                    <a:pt x="679" y="3634"/>
                  </a:cubicBezTo>
                  <a:cubicBezTo>
                    <a:pt x="660" y="3568"/>
                    <a:pt x="640" y="3500"/>
                    <a:pt x="621" y="3432"/>
                  </a:cubicBezTo>
                  <a:cubicBezTo>
                    <a:pt x="635" y="3423"/>
                    <a:pt x="649" y="3412"/>
                    <a:pt x="663" y="3401"/>
                  </a:cubicBezTo>
                  <a:cubicBezTo>
                    <a:pt x="761" y="3383"/>
                    <a:pt x="777" y="3343"/>
                    <a:pt x="707" y="3280"/>
                  </a:cubicBezTo>
                  <a:lnTo>
                    <a:pt x="700" y="3276"/>
                  </a:lnTo>
                  <a:cubicBezTo>
                    <a:pt x="600" y="3254"/>
                    <a:pt x="582" y="3185"/>
                    <a:pt x="572" y="3112"/>
                  </a:cubicBezTo>
                  <a:cubicBezTo>
                    <a:pt x="551" y="2946"/>
                    <a:pt x="549" y="2779"/>
                    <a:pt x="587" y="2613"/>
                  </a:cubicBezTo>
                  <a:cubicBezTo>
                    <a:pt x="697" y="2123"/>
                    <a:pt x="669" y="1646"/>
                    <a:pt x="429" y="1183"/>
                  </a:cubicBezTo>
                  <a:cubicBezTo>
                    <a:pt x="322" y="975"/>
                    <a:pt x="240" y="756"/>
                    <a:pt x="166" y="537"/>
                  </a:cubicBezTo>
                  <a:cubicBezTo>
                    <a:pt x="110" y="372"/>
                    <a:pt x="64" y="201"/>
                    <a:pt x="121" y="26"/>
                  </a:cubicBezTo>
                  <a:cubicBezTo>
                    <a:pt x="118" y="9"/>
                    <a:pt x="107"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3" name="Google Shape;663;p13"/>
            <p:cNvSpPr/>
            <p:nvPr/>
          </p:nvSpPr>
          <p:spPr>
            <a:xfrm>
              <a:off x="2993350" y="3493400"/>
              <a:ext cx="100" cy="100"/>
            </a:xfrm>
            <a:custGeom>
              <a:rect b="b" l="l" r="r" t="t"/>
              <a:pathLst>
                <a:path extrusionOk="0" h="4" w="4">
                  <a:moveTo>
                    <a:pt x="4" y="1"/>
                  </a:moveTo>
                  <a:lnTo>
                    <a:pt x="0" y="3"/>
                  </a:lnTo>
                  <a:lnTo>
                    <a:pt x="4" y="3"/>
                  </a:ln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4" name="Google Shape;664;p13"/>
            <p:cNvSpPr/>
            <p:nvPr/>
          </p:nvSpPr>
          <p:spPr>
            <a:xfrm>
              <a:off x="2994600" y="3501400"/>
              <a:ext cx="175" cy="175"/>
            </a:xfrm>
            <a:custGeom>
              <a:rect b="b" l="l" r="r" t="t"/>
              <a:pathLst>
                <a:path extrusionOk="0" h="7" w="7">
                  <a:moveTo>
                    <a:pt x="6" y="1"/>
                  </a:moveTo>
                  <a:cubicBezTo>
                    <a:pt x="4" y="2"/>
                    <a:pt x="3" y="3"/>
                    <a:pt x="0" y="4"/>
                  </a:cubicBezTo>
                  <a:lnTo>
                    <a:pt x="2" y="5"/>
                  </a:lnTo>
                  <a:lnTo>
                    <a:pt x="4" y="7"/>
                  </a:lnTo>
                  <a:cubicBezTo>
                    <a:pt x="5" y="4"/>
                    <a:pt x="5" y="3"/>
                    <a:pt x="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5" name="Google Shape;665;p13"/>
            <p:cNvSpPr/>
            <p:nvPr/>
          </p:nvSpPr>
          <p:spPr>
            <a:xfrm>
              <a:off x="3035050" y="3479500"/>
              <a:ext cx="200" cy="175"/>
            </a:xfrm>
            <a:custGeom>
              <a:rect b="b" l="l" r="r" t="t"/>
              <a:pathLst>
                <a:path extrusionOk="0" h="7" w="8">
                  <a:moveTo>
                    <a:pt x="0" y="1"/>
                  </a:moveTo>
                  <a:cubicBezTo>
                    <a:pt x="0" y="2"/>
                    <a:pt x="2" y="3"/>
                    <a:pt x="2" y="4"/>
                  </a:cubicBezTo>
                  <a:cubicBezTo>
                    <a:pt x="3" y="5"/>
                    <a:pt x="3" y="5"/>
                    <a:pt x="3" y="6"/>
                  </a:cubicBez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6" name="Google Shape;666;p13"/>
            <p:cNvSpPr/>
            <p:nvPr/>
          </p:nvSpPr>
          <p:spPr>
            <a:xfrm>
              <a:off x="3037325" y="3424825"/>
              <a:ext cx="275" cy="175"/>
            </a:xfrm>
            <a:custGeom>
              <a:rect b="b" l="l" r="r" t="t"/>
              <a:pathLst>
                <a:path extrusionOk="0" h="7" w="11">
                  <a:moveTo>
                    <a:pt x="6" y="0"/>
                  </a:moveTo>
                  <a:cubicBezTo>
                    <a:pt x="4" y="2"/>
                    <a:pt x="3" y="5"/>
                    <a:pt x="1" y="6"/>
                  </a:cubicBezTo>
                  <a:cubicBezTo>
                    <a:pt x="4" y="5"/>
                    <a:pt x="7" y="5"/>
                    <a:pt x="10" y="4"/>
                  </a:cubicBezTo>
                  <a:cubicBezTo>
                    <a:pt x="10" y="2"/>
                    <a:pt x="10" y="2"/>
                    <a:pt x="10" y="1"/>
                  </a:cubicBezTo>
                  <a:lnTo>
                    <a:pt x="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7" name="Google Shape;667;p13"/>
            <p:cNvSpPr/>
            <p:nvPr/>
          </p:nvSpPr>
          <p:spPr>
            <a:xfrm>
              <a:off x="2648725" y="3242775"/>
              <a:ext cx="125" cy="175"/>
            </a:xfrm>
            <a:custGeom>
              <a:rect b="b" l="l" r="r" t="t"/>
              <a:pathLst>
                <a:path extrusionOk="0" h="7" w="5">
                  <a:moveTo>
                    <a:pt x="4" y="0"/>
                  </a:moveTo>
                  <a:lnTo>
                    <a:pt x="1" y="6"/>
                  </a:lnTo>
                  <a:cubicBezTo>
                    <a:pt x="2" y="6"/>
                    <a:pt x="3" y="5"/>
                    <a:pt x="4" y="5"/>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8" name="Google Shape;668;p13"/>
            <p:cNvSpPr/>
            <p:nvPr/>
          </p:nvSpPr>
          <p:spPr>
            <a:xfrm>
              <a:off x="2921000" y="3055225"/>
              <a:ext cx="50" cy="175"/>
            </a:xfrm>
            <a:custGeom>
              <a:rect b="b" l="l" r="r" t="t"/>
              <a:pathLst>
                <a:path extrusionOk="0" h="7" w="2">
                  <a:moveTo>
                    <a:pt x="1" y="1"/>
                  </a:moveTo>
                  <a:cubicBezTo>
                    <a:pt x="1" y="3"/>
                    <a:pt x="1" y="4"/>
                    <a:pt x="1" y="7"/>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9" name="Google Shape;669;p13"/>
            <p:cNvSpPr/>
            <p:nvPr/>
          </p:nvSpPr>
          <p:spPr>
            <a:xfrm>
              <a:off x="2674325" y="3241775"/>
              <a:ext cx="250" cy="250"/>
            </a:xfrm>
            <a:custGeom>
              <a:rect b="b" l="l" r="r" t="t"/>
              <a:pathLst>
                <a:path extrusionOk="0" h="10" w="10">
                  <a:moveTo>
                    <a:pt x="0" y="0"/>
                  </a:moveTo>
                  <a:lnTo>
                    <a:pt x="0" y="0"/>
                  </a:lnTo>
                  <a:cubicBezTo>
                    <a:pt x="3" y="4"/>
                    <a:pt x="6" y="7"/>
                    <a:pt x="10" y="10"/>
                  </a:cubicBezTo>
                  <a:cubicBezTo>
                    <a:pt x="8" y="6"/>
                    <a:pt x="4" y="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0" name="Google Shape;670;p13"/>
            <p:cNvSpPr/>
            <p:nvPr/>
          </p:nvSpPr>
          <p:spPr>
            <a:xfrm>
              <a:off x="2701150" y="3145700"/>
              <a:ext cx="75" cy="50"/>
            </a:xfrm>
            <a:custGeom>
              <a:rect b="b" l="l" r="r" t="t"/>
              <a:pathLst>
                <a:path extrusionOk="0" h="2" w="3">
                  <a:moveTo>
                    <a:pt x="1" y="1"/>
                  </a:moveTo>
                  <a:lnTo>
                    <a:pt x="1" y="2"/>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1" name="Google Shape;671;p13"/>
            <p:cNvSpPr/>
            <p:nvPr/>
          </p:nvSpPr>
          <p:spPr>
            <a:xfrm>
              <a:off x="2753375" y="3495725"/>
              <a:ext cx="100" cy="125"/>
            </a:xfrm>
            <a:custGeom>
              <a:rect b="b" l="l" r="r" t="t"/>
              <a:pathLst>
                <a:path extrusionOk="0" h="5" w="4">
                  <a:moveTo>
                    <a:pt x="1" y="1"/>
                  </a:moveTo>
                  <a:lnTo>
                    <a:pt x="1" y="3"/>
                  </a:lnTo>
                  <a:cubicBezTo>
                    <a:pt x="2" y="3"/>
                    <a:pt x="2" y="3"/>
                    <a:pt x="3" y="4"/>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2" name="Google Shape;672;p13"/>
            <p:cNvSpPr/>
            <p:nvPr/>
          </p:nvSpPr>
          <p:spPr>
            <a:xfrm>
              <a:off x="2994525" y="3501500"/>
              <a:ext cx="175" cy="100"/>
            </a:xfrm>
            <a:custGeom>
              <a:rect b="b" l="l" r="r" t="t"/>
              <a:pathLst>
                <a:path extrusionOk="0" h="4" w="7">
                  <a:moveTo>
                    <a:pt x="3" y="0"/>
                  </a:moveTo>
                  <a:cubicBezTo>
                    <a:pt x="2" y="1"/>
                    <a:pt x="2" y="3"/>
                    <a:pt x="1" y="4"/>
                  </a:cubicBezTo>
                  <a:lnTo>
                    <a:pt x="7" y="3"/>
                  </a:lnTo>
                  <a:lnTo>
                    <a:pt x="5" y="1"/>
                  </a:lnTo>
                  <a:lnTo>
                    <a:pt x="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3" name="Google Shape;673;p13"/>
            <p:cNvSpPr/>
            <p:nvPr/>
          </p:nvSpPr>
          <p:spPr>
            <a:xfrm>
              <a:off x="2879225" y="3647875"/>
              <a:ext cx="100" cy="100"/>
            </a:xfrm>
            <a:custGeom>
              <a:rect b="b" l="l" r="r" t="t"/>
              <a:pathLst>
                <a:path extrusionOk="0" h="4" w="4">
                  <a:moveTo>
                    <a:pt x="0" y="0"/>
                  </a:moveTo>
                  <a:cubicBezTo>
                    <a:pt x="0" y="1"/>
                    <a:pt x="0" y="3"/>
                    <a:pt x="0" y="4"/>
                  </a:cubicBezTo>
                  <a:lnTo>
                    <a:pt x="4" y="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4" name="Google Shape;674;p13"/>
            <p:cNvSpPr/>
            <p:nvPr/>
          </p:nvSpPr>
          <p:spPr>
            <a:xfrm>
              <a:off x="2723800" y="3150250"/>
              <a:ext cx="13175" cy="4425"/>
            </a:xfrm>
            <a:custGeom>
              <a:rect b="b" l="l" r="r" t="t"/>
              <a:pathLst>
                <a:path extrusionOk="0" h="177" w="527">
                  <a:moveTo>
                    <a:pt x="526" y="1"/>
                  </a:moveTo>
                  <a:lnTo>
                    <a:pt x="1" y="99"/>
                  </a:lnTo>
                  <a:cubicBezTo>
                    <a:pt x="1" y="125"/>
                    <a:pt x="1" y="150"/>
                    <a:pt x="2" y="177"/>
                  </a:cubicBezTo>
                  <a:cubicBezTo>
                    <a:pt x="180" y="160"/>
                    <a:pt x="354" y="135"/>
                    <a:pt x="5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5" name="Google Shape;675;p13"/>
            <p:cNvSpPr/>
            <p:nvPr/>
          </p:nvSpPr>
          <p:spPr>
            <a:xfrm>
              <a:off x="3067550" y="3521975"/>
              <a:ext cx="1675" cy="950"/>
            </a:xfrm>
            <a:custGeom>
              <a:rect b="b" l="l" r="r" t="t"/>
              <a:pathLst>
                <a:path extrusionOk="0" h="38" w="67">
                  <a:moveTo>
                    <a:pt x="5" y="0"/>
                  </a:moveTo>
                  <a:cubicBezTo>
                    <a:pt x="3" y="0"/>
                    <a:pt x="2" y="0"/>
                    <a:pt x="1" y="0"/>
                  </a:cubicBezTo>
                  <a:cubicBezTo>
                    <a:pt x="8" y="21"/>
                    <a:pt x="26" y="35"/>
                    <a:pt x="66" y="37"/>
                  </a:cubicBezTo>
                  <a:cubicBezTo>
                    <a:pt x="44" y="9"/>
                    <a:pt x="24"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6" name="Google Shape;676;p13"/>
            <p:cNvSpPr/>
            <p:nvPr/>
          </p:nvSpPr>
          <p:spPr>
            <a:xfrm>
              <a:off x="2764975" y="3069000"/>
              <a:ext cx="10625" cy="9700"/>
            </a:xfrm>
            <a:custGeom>
              <a:rect b="b" l="l" r="r" t="t"/>
              <a:pathLst>
                <a:path extrusionOk="0" h="388" w="425">
                  <a:moveTo>
                    <a:pt x="0" y="0"/>
                  </a:moveTo>
                  <a:cubicBezTo>
                    <a:pt x="19" y="131"/>
                    <a:pt x="79" y="187"/>
                    <a:pt x="235" y="225"/>
                  </a:cubicBezTo>
                  <a:cubicBezTo>
                    <a:pt x="197" y="119"/>
                    <a:pt x="97" y="61"/>
                    <a:pt x="0" y="0"/>
                  </a:cubicBezTo>
                  <a:close/>
                  <a:moveTo>
                    <a:pt x="248" y="224"/>
                  </a:moveTo>
                  <a:cubicBezTo>
                    <a:pt x="244" y="224"/>
                    <a:pt x="239" y="225"/>
                    <a:pt x="235" y="225"/>
                  </a:cubicBezTo>
                  <a:cubicBezTo>
                    <a:pt x="231" y="242"/>
                    <a:pt x="205" y="254"/>
                    <a:pt x="230" y="276"/>
                  </a:cubicBezTo>
                  <a:cubicBezTo>
                    <a:pt x="239" y="283"/>
                    <a:pt x="246" y="286"/>
                    <a:pt x="252" y="286"/>
                  </a:cubicBezTo>
                  <a:cubicBezTo>
                    <a:pt x="265" y="286"/>
                    <a:pt x="275" y="276"/>
                    <a:pt x="287" y="274"/>
                  </a:cubicBezTo>
                  <a:lnTo>
                    <a:pt x="287" y="274"/>
                  </a:lnTo>
                  <a:cubicBezTo>
                    <a:pt x="282" y="288"/>
                    <a:pt x="260" y="300"/>
                    <a:pt x="285" y="321"/>
                  </a:cubicBezTo>
                  <a:cubicBezTo>
                    <a:pt x="293" y="329"/>
                    <a:pt x="300" y="331"/>
                    <a:pt x="306" y="331"/>
                  </a:cubicBezTo>
                  <a:cubicBezTo>
                    <a:pt x="318" y="331"/>
                    <a:pt x="328" y="322"/>
                    <a:pt x="339" y="319"/>
                  </a:cubicBezTo>
                  <a:lnTo>
                    <a:pt x="339" y="319"/>
                  </a:lnTo>
                  <a:cubicBezTo>
                    <a:pt x="338" y="356"/>
                    <a:pt x="341" y="388"/>
                    <a:pt x="368" y="388"/>
                  </a:cubicBezTo>
                  <a:cubicBezTo>
                    <a:pt x="381" y="388"/>
                    <a:pt x="399" y="381"/>
                    <a:pt x="425" y="364"/>
                  </a:cubicBezTo>
                  <a:cubicBezTo>
                    <a:pt x="405" y="340"/>
                    <a:pt x="385" y="315"/>
                    <a:pt x="346" y="315"/>
                  </a:cubicBezTo>
                  <a:cubicBezTo>
                    <a:pt x="345" y="315"/>
                    <a:pt x="344" y="315"/>
                    <a:pt x="343" y="315"/>
                  </a:cubicBezTo>
                  <a:cubicBezTo>
                    <a:pt x="345" y="286"/>
                    <a:pt x="331" y="270"/>
                    <a:pt x="296" y="270"/>
                  </a:cubicBezTo>
                  <a:cubicBezTo>
                    <a:pt x="294" y="270"/>
                    <a:pt x="292" y="270"/>
                    <a:pt x="289" y="270"/>
                  </a:cubicBezTo>
                  <a:cubicBezTo>
                    <a:pt x="292" y="241"/>
                    <a:pt x="281" y="224"/>
                    <a:pt x="248" y="2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7" name="Google Shape;677;p13"/>
            <p:cNvSpPr/>
            <p:nvPr/>
          </p:nvSpPr>
          <p:spPr>
            <a:xfrm>
              <a:off x="2764775" y="3068800"/>
              <a:ext cx="225" cy="225"/>
            </a:xfrm>
            <a:custGeom>
              <a:rect b="b" l="l" r="r" t="t"/>
              <a:pathLst>
                <a:path extrusionOk="0" h="9" w="9">
                  <a:moveTo>
                    <a:pt x="0" y="0"/>
                  </a:moveTo>
                  <a:cubicBezTo>
                    <a:pt x="1" y="1"/>
                    <a:pt x="1" y="4"/>
                    <a:pt x="2" y="5"/>
                  </a:cubicBezTo>
                  <a:lnTo>
                    <a:pt x="8" y="8"/>
                  </a:lnTo>
                  <a:cubicBezTo>
                    <a:pt x="8" y="6"/>
                    <a:pt x="7" y="4"/>
                    <a:pt x="7" y="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8" name="Google Shape;678;p13"/>
            <p:cNvSpPr/>
            <p:nvPr/>
          </p:nvSpPr>
          <p:spPr>
            <a:xfrm>
              <a:off x="3026750" y="3439675"/>
              <a:ext cx="125" cy="125"/>
            </a:xfrm>
            <a:custGeom>
              <a:rect b="b" l="l" r="r" t="t"/>
              <a:pathLst>
                <a:path extrusionOk="0" h="5" w="5">
                  <a:moveTo>
                    <a:pt x="1" y="1"/>
                  </a:moveTo>
                  <a:lnTo>
                    <a:pt x="1" y="4"/>
                  </a:lnTo>
                  <a:lnTo>
                    <a:pt x="4" y="4"/>
                  </a:lnTo>
                  <a:cubicBezTo>
                    <a:pt x="4" y="3"/>
                    <a:pt x="4" y="2"/>
                    <a:pt x="4" y="2"/>
                  </a:cubicBez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9" name="Google Shape;679;p13"/>
            <p:cNvSpPr/>
            <p:nvPr/>
          </p:nvSpPr>
          <p:spPr>
            <a:xfrm>
              <a:off x="2690275" y="3307975"/>
              <a:ext cx="875" cy="625"/>
            </a:xfrm>
            <a:custGeom>
              <a:rect b="b" l="l" r="r" t="t"/>
              <a:pathLst>
                <a:path extrusionOk="0" h="25" w="35">
                  <a:moveTo>
                    <a:pt x="1" y="1"/>
                  </a:moveTo>
                  <a:lnTo>
                    <a:pt x="1" y="3"/>
                  </a:lnTo>
                  <a:lnTo>
                    <a:pt x="1" y="4"/>
                  </a:lnTo>
                  <a:cubicBezTo>
                    <a:pt x="8" y="15"/>
                    <a:pt x="21" y="22"/>
                    <a:pt x="34" y="25"/>
                  </a:cubicBezTo>
                  <a:cubicBezTo>
                    <a:pt x="26" y="14"/>
                    <a:pt x="14" y="7"/>
                    <a:pt x="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0" name="Google Shape;680;p13"/>
            <p:cNvSpPr/>
            <p:nvPr/>
          </p:nvSpPr>
          <p:spPr>
            <a:xfrm>
              <a:off x="2938450" y="3547300"/>
              <a:ext cx="125" cy="225"/>
            </a:xfrm>
            <a:custGeom>
              <a:rect b="b" l="l" r="r" t="t"/>
              <a:pathLst>
                <a:path extrusionOk="0" h="9" w="5">
                  <a:moveTo>
                    <a:pt x="3" y="0"/>
                  </a:moveTo>
                  <a:lnTo>
                    <a:pt x="1" y="1"/>
                  </a:lnTo>
                  <a:cubicBezTo>
                    <a:pt x="2" y="4"/>
                    <a:pt x="3" y="6"/>
                    <a:pt x="4" y="9"/>
                  </a:cubicBezTo>
                  <a:lnTo>
                    <a:pt x="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1" name="Google Shape;681;p13"/>
            <p:cNvSpPr/>
            <p:nvPr/>
          </p:nvSpPr>
          <p:spPr>
            <a:xfrm>
              <a:off x="2954175" y="3650225"/>
              <a:ext cx="325" cy="400"/>
            </a:xfrm>
            <a:custGeom>
              <a:rect b="b" l="l" r="r" t="t"/>
              <a:pathLst>
                <a:path extrusionOk="0" h="16" w="13">
                  <a:moveTo>
                    <a:pt x="10" y="0"/>
                  </a:moveTo>
                  <a:cubicBezTo>
                    <a:pt x="6" y="5"/>
                    <a:pt x="3" y="10"/>
                    <a:pt x="1" y="16"/>
                  </a:cubicBezTo>
                  <a:cubicBezTo>
                    <a:pt x="5" y="12"/>
                    <a:pt x="9" y="7"/>
                    <a:pt x="12" y="4"/>
                  </a:cubicBezTo>
                  <a:lnTo>
                    <a:pt x="12" y="1"/>
                  </a:lnTo>
                  <a:lnTo>
                    <a:pt x="11" y="1"/>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2" name="Google Shape;682;p13"/>
            <p:cNvSpPr/>
            <p:nvPr/>
          </p:nvSpPr>
          <p:spPr>
            <a:xfrm>
              <a:off x="3092325" y="3544025"/>
              <a:ext cx="5825" cy="3475"/>
            </a:xfrm>
            <a:custGeom>
              <a:rect b="b" l="l" r="r" t="t"/>
              <a:pathLst>
                <a:path extrusionOk="0" h="139" w="233">
                  <a:moveTo>
                    <a:pt x="34" y="0"/>
                  </a:moveTo>
                  <a:cubicBezTo>
                    <a:pt x="11" y="0"/>
                    <a:pt x="0" y="20"/>
                    <a:pt x="3" y="41"/>
                  </a:cubicBezTo>
                  <a:lnTo>
                    <a:pt x="58" y="42"/>
                  </a:lnTo>
                  <a:cubicBezTo>
                    <a:pt x="88" y="100"/>
                    <a:pt x="150" y="122"/>
                    <a:pt x="215" y="138"/>
                  </a:cubicBezTo>
                  <a:cubicBezTo>
                    <a:pt x="220" y="112"/>
                    <a:pt x="226" y="86"/>
                    <a:pt x="232" y="60"/>
                  </a:cubicBezTo>
                  <a:cubicBezTo>
                    <a:pt x="186" y="58"/>
                    <a:pt x="143" y="32"/>
                    <a:pt x="96" y="32"/>
                  </a:cubicBezTo>
                  <a:cubicBezTo>
                    <a:pt x="85" y="32"/>
                    <a:pt x="74" y="34"/>
                    <a:pt x="62" y="37"/>
                  </a:cubicBezTo>
                  <a:cubicBezTo>
                    <a:pt x="67" y="18"/>
                    <a:pt x="60" y="2"/>
                    <a:pt x="36" y="1"/>
                  </a:cubicBezTo>
                  <a:cubicBezTo>
                    <a:pt x="35" y="0"/>
                    <a:pt x="35"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3" name="Google Shape;683;p13"/>
            <p:cNvSpPr/>
            <p:nvPr/>
          </p:nvSpPr>
          <p:spPr>
            <a:xfrm>
              <a:off x="3168200" y="3567475"/>
              <a:ext cx="4875" cy="5000"/>
            </a:xfrm>
            <a:custGeom>
              <a:rect b="b" l="l" r="r" t="t"/>
              <a:pathLst>
                <a:path extrusionOk="0" h="200" w="195">
                  <a:moveTo>
                    <a:pt x="58" y="0"/>
                  </a:moveTo>
                  <a:cubicBezTo>
                    <a:pt x="50" y="0"/>
                    <a:pt x="41" y="4"/>
                    <a:pt x="31" y="14"/>
                  </a:cubicBezTo>
                  <a:cubicBezTo>
                    <a:pt x="0" y="44"/>
                    <a:pt x="42" y="60"/>
                    <a:pt x="62" y="78"/>
                  </a:cubicBezTo>
                  <a:cubicBezTo>
                    <a:pt x="91" y="131"/>
                    <a:pt x="135" y="174"/>
                    <a:pt x="189" y="199"/>
                  </a:cubicBezTo>
                  <a:cubicBezTo>
                    <a:pt x="191" y="176"/>
                    <a:pt x="193" y="154"/>
                    <a:pt x="194" y="132"/>
                  </a:cubicBezTo>
                  <a:cubicBezTo>
                    <a:pt x="186" y="86"/>
                    <a:pt x="144" y="60"/>
                    <a:pt x="109" y="30"/>
                  </a:cubicBezTo>
                  <a:cubicBezTo>
                    <a:pt x="93" y="18"/>
                    <a:pt x="77"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4" name="Google Shape;684;p13"/>
            <p:cNvSpPr/>
            <p:nvPr/>
          </p:nvSpPr>
          <p:spPr>
            <a:xfrm>
              <a:off x="2647400" y="3565175"/>
              <a:ext cx="2875" cy="2900"/>
            </a:xfrm>
            <a:custGeom>
              <a:rect b="b" l="l" r="r" t="t"/>
              <a:pathLst>
                <a:path extrusionOk="0" h="116" w="115">
                  <a:moveTo>
                    <a:pt x="13" y="1"/>
                  </a:moveTo>
                  <a:cubicBezTo>
                    <a:pt x="10" y="32"/>
                    <a:pt x="5" y="63"/>
                    <a:pt x="0" y="94"/>
                  </a:cubicBezTo>
                  <a:lnTo>
                    <a:pt x="107" y="115"/>
                  </a:lnTo>
                  <a:lnTo>
                    <a:pt x="115" y="22"/>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5" name="Google Shape;685;p13"/>
            <p:cNvSpPr/>
            <p:nvPr/>
          </p:nvSpPr>
          <p:spPr>
            <a:xfrm>
              <a:off x="3043350" y="3461225"/>
              <a:ext cx="100" cy="100"/>
            </a:xfrm>
            <a:custGeom>
              <a:rect b="b" l="l" r="r" t="t"/>
              <a:pathLst>
                <a:path extrusionOk="0" h="4" w="4">
                  <a:moveTo>
                    <a:pt x="4" y="0"/>
                  </a:moveTo>
                  <a:lnTo>
                    <a:pt x="0" y="2"/>
                  </a:lnTo>
                  <a:lnTo>
                    <a:pt x="2" y="4"/>
                  </a:lnTo>
                  <a:cubicBezTo>
                    <a:pt x="2" y="3"/>
                    <a:pt x="4" y="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6" name="Google Shape;686;p13"/>
            <p:cNvSpPr/>
            <p:nvPr/>
          </p:nvSpPr>
          <p:spPr>
            <a:xfrm>
              <a:off x="2882025" y="3821850"/>
              <a:ext cx="125" cy="150"/>
            </a:xfrm>
            <a:custGeom>
              <a:rect b="b" l="l" r="r" t="t"/>
              <a:pathLst>
                <a:path extrusionOk="0" h="6" w="5">
                  <a:moveTo>
                    <a:pt x="0" y="1"/>
                  </a:moveTo>
                  <a:cubicBezTo>
                    <a:pt x="0" y="2"/>
                    <a:pt x="0" y="2"/>
                    <a:pt x="0" y="3"/>
                  </a:cubicBezTo>
                  <a:lnTo>
                    <a:pt x="4" y="5"/>
                  </a:lnTo>
                  <a:cubicBezTo>
                    <a:pt x="4" y="4"/>
                    <a:pt x="5" y="3"/>
                    <a:pt x="5" y="2"/>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7" name="Google Shape;687;p13"/>
            <p:cNvSpPr/>
            <p:nvPr/>
          </p:nvSpPr>
          <p:spPr>
            <a:xfrm>
              <a:off x="3301175" y="3610500"/>
              <a:ext cx="1075" cy="925"/>
            </a:xfrm>
            <a:custGeom>
              <a:rect b="b" l="l" r="r" t="t"/>
              <a:pathLst>
                <a:path extrusionOk="0" h="37" w="43">
                  <a:moveTo>
                    <a:pt x="43" y="2"/>
                  </a:moveTo>
                  <a:cubicBezTo>
                    <a:pt x="35" y="3"/>
                    <a:pt x="24" y="1"/>
                    <a:pt x="18" y="6"/>
                  </a:cubicBezTo>
                  <a:cubicBezTo>
                    <a:pt x="0" y="16"/>
                    <a:pt x="1" y="27"/>
                    <a:pt x="19" y="37"/>
                  </a:cubicBezTo>
                  <a:cubicBezTo>
                    <a:pt x="26" y="25"/>
                    <a:pt x="35" y="14"/>
                    <a:pt x="43"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8" name="Google Shape;688;p13"/>
            <p:cNvSpPr/>
            <p:nvPr/>
          </p:nvSpPr>
          <p:spPr>
            <a:xfrm>
              <a:off x="3200025" y="3729825"/>
              <a:ext cx="7825" cy="3975"/>
            </a:xfrm>
            <a:custGeom>
              <a:rect b="b" l="l" r="r" t="t"/>
              <a:pathLst>
                <a:path extrusionOk="0" h="159" w="313">
                  <a:moveTo>
                    <a:pt x="275" y="0"/>
                  </a:moveTo>
                  <a:cubicBezTo>
                    <a:pt x="251" y="0"/>
                    <a:pt x="229" y="22"/>
                    <a:pt x="205" y="27"/>
                  </a:cubicBezTo>
                  <a:cubicBezTo>
                    <a:pt x="121" y="52"/>
                    <a:pt x="40" y="81"/>
                    <a:pt x="1" y="158"/>
                  </a:cubicBezTo>
                  <a:lnTo>
                    <a:pt x="67" y="152"/>
                  </a:lnTo>
                  <a:cubicBezTo>
                    <a:pt x="100" y="112"/>
                    <a:pt x="178" y="126"/>
                    <a:pt x="203" y="75"/>
                  </a:cubicBezTo>
                  <a:cubicBezTo>
                    <a:pt x="248" y="70"/>
                    <a:pt x="297" y="69"/>
                    <a:pt x="312" y="21"/>
                  </a:cubicBezTo>
                  <a:cubicBezTo>
                    <a:pt x="299" y="6"/>
                    <a:pt x="287"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9" name="Google Shape;689;p13"/>
            <p:cNvSpPr/>
            <p:nvPr/>
          </p:nvSpPr>
          <p:spPr>
            <a:xfrm>
              <a:off x="2995775" y="3210875"/>
              <a:ext cx="150" cy="75"/>
            </a:xfrm>
            <a:custGeom>
              <a:rect b="b" l="l" r="r" t="t"/>
              <a:pathLst>
                <a:path extrusionOk="0" h="3" w="6">
                  <a:moveTo>
                    <a:pt x="3" y="1"/>
                  </a:moveTo>
                  <a:cubicBezTo>
                    <a:pt x="2" y="1"/>
                    <a:pt x="2" y="2"/>
                    <a:pt x="1" y="2"/>
                  </a:cubicBezTo>
                  <a:lnTo>
                    <a:pt x="6" y="2"/>
                  </a:ln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0" name="Google Shape;690;p13"/>
            <p:cNvSpPr/>
            <p:nvPr/>
          </p:nvSpPr>
          <p:spPr>
            <a:xfrm>
              <a:off x="2829500" y="3223450"/>
              <a:ext cx="102625" cy="17175"/>
            </a:xfrm>
            <a:custGeom>
              <a:rect b="b" l="l" r="r" t="t"/>
              <a:pathLst>
                <a:path extrusionOk="0" h="687" w="4105">
                  <a:moveTo>
                    <a:pt x="3126" y="0"/>
                  </a:moveTo>
                  <a:cubicBezTo>
                    <a:pt x="3048" y="0"/>
                    <a:pt x="2970" y="9"/>
                    <a:pt x="2893" y="26"/>
                  </a:cubicBezTo>
                  <a:cubicBezTo>
                    <a:pt x="2698" y="69"/>
                    <a:pt x="2500" y="90"/>
                    <a:pt x="2300" y="90"/>
                  </a:cubicBezTo>
                  <a:cubicBezTo>
                    <a:pt x="2224" y="90"/>
                    <a:pt x="2147" y="87"/>
                    <a:pt x="2070" y="80"/>
                  </a:cubicBezTo>
                  <a:cubicBezTo>
                    <a:pt x="1988" y="74"/>
                    <a:pt x="1907" y="71"/>
                    <a:pt x="1826" y="71"/>
                  </a:cubicBezTo>
                  <a:cubicBezTo>
                    <a:pt x="1722" y="71"/>
                    <a:pt x="1617" y="75"/>
                    <a:pt x="1513" y="79"/>
                  </a:cubicBezTo>
                  <a:cubicBezTo>
                    <a:pt x="1437" y="82"/>
                    <a:pt x="1362" y="84"/>
                    <a:pt x="1286" y="84"/>
                  </a:cubicBezTo>
                  <a:cubicBezTo>
                    <a:pt x="1139" y="84"/>
                    <a:pt x="991" y="79"/>
                    <a:pt x="844" y="73"/>
                  </a:cubicBezTo>
                  <a:cubicBezTo>
                    <a:pt x="822" y="73"/>
                    <a:pt x="800" y="72"/>
                    <a:pt x="778" y="72"/>
                  </a:cubicBezTo>
                  <a:cubicBezTo>
                    <a:pt x="519" y="72"/>
                    <a:pt x="281" y="126"/>
                    <a:pt x="72" y="266"/>
                  </a:cubicBezTo>
                  <a:lnTo>
                    <a:pt x="66" y="274"/>
                  </a:lnTo>
                  <a:cubicBezTo>
                    <a:pt x="16" y="367"/>
                    <a:pt x="0" y="464"/>
                    <a:pt x="4" y="564"/>
                  </a:cubicBezTo>
                  <a:cubicBezTo>
                    <a:pt x="6" y="645"/>
                    <a:pt x="48" y="686"/>
                    <a:pt x="121" y="686"/>
                  </a:cubicBezTo>
                  <a:cubicBezTo>
                    <a:pt x="138" y="686"/>
                    <a:pt x="157" y="684"/>
                    <a:pt x="178" y="680"/>
                  </a:cubicBezTo>
                  <a:cubicBezTo>
                    <a:pt x="280" y="658"/>
                    <a:pt x="377" y="620"/>
                    <a:pt x="479" y="599"/>
                  </a:cubicBezTo>
                  <a:cubicBezTo>
                    <a:pt x="778" y="536"/>
                    <a:pt x="1075" y="450"/>
                    <a:pt x="1381" y="450"/>
                  </a:cubicBezTo>
                  <a:cubicBezTo>
                    <a:pt x="1465" y="450"/>
                    <a:pt x="1550" y="456"/>
                    <a:pt x="1636" y="472"/>
                  </a:cubicBezTo>
                  <a:cubicBezTo>
                    <a:pt x="1707" y="484"/>
                    <a:pt x="1776" y="491"/>
                    <a:pt x="1843" y="491"/>
                  </a:cubicBezTo>
                  <a:cubicBezTo>
                    <a:pt x="1934" y="491"/>
                    <a:pt x="2022" y="479"/>
                    <a:pt x="2108" y="451"/>
                  </a:cubicBezTo>
                  <a:cubicBezTo>
                    <a:pt x="2422" y="355"/>
                    <a:pt x="2750" y="326"/>
                    <a:pt x="3075" y="275"/>
                  </a:cubicBezTo>
                  <a:cubicBezTo>
                    <a:pt x="3145" y="264"/>
                    <a:pt x="3216" y="258"/>
                    <a:pt x="3287" y="258"/>
                  </a:cubicBezTo>
                  <a:cubicBezTo>
                    <a:pt x="3437" y="258"/>
                    <a:pt x="3587" y="284"/>
                    <a:pt x="3730" y="335"/>
                  </a:cubicBezTo>
                  <a:cubicBezTo>
                    <a:pt x="3829" y="370"/>
                    <a:pt x="3929" y="414"/>
                    <a:pt x="4059" y="414"/>
                  </a:cubicBezTo>
                  <a:cubicBezTo>
                    <a:pt x="4074" y="414"/>
                    <a:pt x="4089" y="413"/>
                    <a:pt x="4104" y="412"/>
                  </a:cubicBezTo>
                  <a:cubicBezTo>
                    <a:pt x="3978" y="260"/>
                    <a:pt x="3793" y="211"/>
                    <a:pt x="3639" y="129"/>
                  </a:cubicBezTo>
                  <a:cubicBezTo>
                    <a:pt x="3481" y="44"/>
                    <a:pt x="3304" y="0"/>
                    <a:pt x="31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1" name="Google Shape;691;p13"/>
            <p:cNvSpPr/>
            <p:nvPr/>
          </p:nvSpPr>
          <p:spPr>
            <a:xfrm>
              <a:off x="2850200" y="3251600"/>
              <a:ext cx="77675" cy="31950"/>
            </a:xfrm>
            <a:custGeom>
              <a:rect b="b" l="l" r="r" t="t"/>
              <a:pathLst>
                <a:path extrusionOk="0" h="1278" w="3107">
                  <a:moveTo>
                    <a:pt x="828" y="1"/>
                  </a:moveTo>
                  <a:cubicBezTo>
                    <a:pt x="678" y="1"/>
                    <a:pt x="529" y="19"/>
                    <a:pt x="381" y="67"/>
                  </a:cubicBezTo>
                  <a:cubicBezTo>
                    <a:pt x="129" y="150"/>
                    <a:pt x="19" y="303"/>
                    <a:pt x="69" y="528"/>
                  </a:cubicBezTo>
                  <a:cubicBezTo>
                    <a:pt x="83" y="590"/>
                    <a:pt x="96" y="647"/>
                    <a:pt x="60" y="704"/>
                  </a:cubicBezTo>
                  <a:cubicBezTo>
                    <a:pt x="1" y="789"/>
                    <a:pt x="12" y="860"/>
                    <a:pt x="133" y="886"/>
                  </a:cubicBezTo>
                  <a:cubicBezTo>
                    <a:pt x="142" y="888"/>
                    <a:pt x="149" y="889"/>
                    <a:pt x="155" y="889"/>
                  </a:cubicBezTo>
                  <a:cubicBezTo>
                    <a:pt x="197" y="889"/>
                    <a:pt x="185" y="850"/>
                    <a:pt x="169" y="820"/>
                  </a:cubicBezTo>
                  <a:cubicBezTo>
                    <a:pt x="152" y="796"/>
                    <a:pt x="135" y="771"/>
                    <a:pt x="169" y="751"/>
                  </a:cubicBezTo>
                  <a:cubicBezTo>
                    <a:pt x="169" y="751"/>
                    <a:pt x="169" y="751"/>
                    <a:pt x="169" y="751"/>
                  </a:cubicBezTo>
                  <a:cubicBezTo>
                    <a:pt x="176" y="751"/>
                    <a:pt x="200" y="774"/>
                    <a:pt x="215" y="784"/>
                  </a:cubicBezTo>
                  <a:cubicBezTo>
                    <a:pt x="237" y="789"/>
                    <a:pt x="256" y="810"/>
                    <a:pt x="280" y="810"/>
                  </a:cubicBezTo>
                  <a:cubicBezTo>
                    <a:pt x="289" y="810"/>
                    <a:pt x="298" y="807"/>
                    <a:pt x="308" y="799"/>
                  </a:cubicBezTo>
                  <a:lnTo>
                    <a:pt x="308" y="799"/>
                  </a:lnTo>
                  <a:cubicBezTo>
                    <a:pt x="267" y="855"/>
                    <a:pt x="343" y="865"/>
                    <a:pt x="361" y="897"/>
                  </a:cubicBezTo>
                  <a:cubicBezTo>
                    <a:pt x="392" y="892"/>
                    <a:pt x="443" y="897"/>
                    <a:pt x="429" y="857"/>
                  </a:cubicBezTo>
                  <a:cubicBezTo>
                    <a:pt x="417" y="823"/>
                    <a:pt x="389" y="793"/>
                    <a:pt x="344" y="793"/>
                  </a:cubicBezTo>
                  <a:cubicBezTo>
                    <a:pt x="333" y="793"/>
                    <a:pt x="322" y="794"/>
                    <a:pt x="309" y="798"/>
                  </a:cubicBezTo>
                  <a:cubicBezTo>
                    <a:pt x="335" y="748"/>
                    <a:pt x="292" y="728"/>
                    <a:pt x="255" y="704"/>
                  </a:cubicBezTo>
                  <a:cubicBezTo>
                    <a:pt x="234" y="584"/>
                    <a:pt x="248" y="459"/>
                    <a:pt x="297" y="347"/>
                  </a:cubicBezTo>
                  <a:cubicBezTo>
                    <a:pt x="362" y="192"/>
                    <a:pt x="454" y="124"/>
                    <a:pt x="615" y="124"/>
                  </a:cubicBezTo>
                  <a:cubicBezTo>
                    <a:pt x="658" y="124"/>
                    <a:pt x="706" y="129"/>
                    <a:pt x="759" y="138"/>
                  </a:cubicBezTo>
                  <a:cubicBezTo>
                    <a:pt x="687" y="400"/>
                    <a:pt x="685" y="459"/>
                    <a:pt x="745" y="606"/>
                  </a:cubicBezTo>
                  <a:cubicBezTo>
                    <a:pt x="821" y="788"/>
                    <a:pt x="989" y="902"/>
                    <a:pt x="1171" y="902"/>
                  </a:cubicBezTo>
                  <a:cubicBezTo>
                    <a:pt x="1197" y="902"/>
                    <a:pt x="1223" y="899"/>
                    <a:pt x="1249" y="895"/>
                  </a:cubicBezTo>
                  <a:cubicBezTo>
                    <a:pt x="1507" y="849"/>
                    <a:pt x="1669" y="679"/>
                    <a:pt x="1657" y="458"/>
                  </a:cubicBezTo>
                  <a:cubicBezTo>
                    <a:pt x="1653" y="393"/>
                    <a:pt x="1637" y="327"/>
                    <a:pt x="1625" y="251"/>
                  </a:cubicBezTo>
                  <a:lnTo>
                    <a:pt x="1625" y="251"/>
                  </a:lnTo>
                  <a:cubicBezTo>
                    <a:pt x="2010" y="293"/>
                    <a:pt x="2289" y="489"/>
                    <a:pt x="2581" y="675"/>
                  </a:cubicBezTo>
                  <a:lnTo>
                    <a:pt x="2388" y="866"/>
                  </a:lnTo>
                  <a:lnTo>
                    <a:pt x="2392" y="873"/>
                  </a:lnTo>
                  <a:lnTo>
                    <a:pt x="2344" y="885"/>
                  </a:lnTo>
                  <a:lnTo>
                    <a:pt x="1487" y="1206"/>
                  </a:lnTo>
                  <a:cubicBezTo>
                    <a:pt x="1328" y="1192"/>
                    <a:pt x="1165" y="1217"/>
                    <a:pt x="1009" y="1172"/>
                  </a:cubicBezTo>
                  <a:cubicBezTo>
                    <a:pt x="912" y="1153"/>
                    <a:pt x="820" y="1108"/>
                    <a:pt x="718" y="1108"/>
                  </a:cubicBezTo>
                  <a:cubicBezTo>
                    <a:pt x="697" y="1108"/>
                    <a:pt x="676" y="1110"/>
                    <a:pt x="654" y="1114"/>
                  </a:cubicBezTo>
                  <a:cubicBezTo>
                    <a:pt x="743" y="1216"/>
                    <a:pt x="868" y="1246"/>
                    <a:pt x="1008" y="1249"/>
                  </a:cubicBezTo>
                  <a:cubicBezTo>
                    <a:pt x="1078" y="1266"/>
                    <a:pt x="1149" y="1273"/>
                    <a:pt x="1219" y="1273"/>
                  </a:cubicBezTo>
                  <a:cubicBezTo>
                    <a:pt x="1308" y="1273"/>
                    <a:pt x="1397" y="1262"/>
                    <a:pt x="1486" y="1249"/>
                  </a:cubicBezTo>
                  <a:cubicBezTo>
                    <a:pt x="1553" y="1269"/>
                    <a:pt x="1621" y="1278"/>
                    <a:pt x="1688" y="1278"/>
                  </a:cubicBezTo>
                  <a:cubicBezTo>
                    <a:pt x="1786" y="1278"/>
                    <a:pt x="1883" y="1259"/>
                    <a:pt x="1979" y="1233"/>
                  </a:cubicBezTo>
                  <a:cubicBezTo>
                    <a:pt x="2187" y="1180"/>
                    <a:pt x="2386" y="1094"/>
                    <a:pt x="2568" y="980"/>
                  </a:cubicBezTo>
                  <a:cubicBezTo>
                    <a:pt x="2605" y="922"/>
                    <a:pt x="2564" y="896"/>
                    <a:pt x="2507" y="877"/>
                  </a:cubicBezTo>
                  <a:cubicBezTo>
                    <a:pt x="2609" y="794"/>
                    <a:pt x="2710" y="718"/>
                    <a:pt x="2846" y="718"/>
                  </a:cubicBezTo>
                  <a:cubicBezTo>
                    <a:pt x="2886" y="718"/>
                    <a:pt x="2929" y="724"/>
                    <a:pt x="2977" y="740"/>
                  </a:cubicBezTo>
                  <a:cubicBezTo>
                    <a:pt x="2990" y="744"/>
                    <a:pt x="3011" y="750"/>
                    <a:pt x="3033" y="750"/>
                  </a:cubicBezTo>
                  <a:cubicBezTo>
                    <a:pt x="3063" y="750"/>
                    <a:pt x="3094" y="739"/>
                    <a:pt x="3106" y="701"/>
                  </a:cubicBezTo>
                  <a:cubicBezTo>
                    <a:pt x="3062" y="629"/>
                    <a:pt x="2984" y="625"/>
                    <a:pt x="2908" y="625"/>
                  </a:cubicBezTo>
                  <a:cubicBezTo>
                    <a:pt x="2896" y="625"/>
                    <a:pt x="2885" y="625"/>
                    <a:pt x="2874" y="625"/>
                  </a:cubicBezTo>
                  <a:cubicBezTo>
                    <a:pt x="2869" y="625"/>
                    <a:pt x="2864" y="625"/>
                    <a:pt x="2859" y="625"/>
                  </a:cubicBezTo>
                  <a:cubicBezTo>
                    <a:pt x="2750" y="625"/>
                    <a:pt x="2644" y="589"/>
                    <a:pt x="2558" y="524"/>
                  </a:cubicBezTo>
                  <a:cubicBezTo>
                    <a:pt x="2178" y="235"/>
                    <a:pt x="1711" y="111"/>
                    <a:pt x="1225" y="35"/>
                  </a:cubicBezTo>
                  <a:cubicBezTo>
                    <a:pt x="1094" y="15"/>
                    <a:pt x="961" y="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2" name="Google Shape;692;p13"/>
            <p:cNvSpPr/>
            <p:nvPr/>
          </p:nvSpPr>
          <p:spPr>
            <a:xfrm>
              <a:off x="2753375" y="3495725"/>
              <a:ext cx="150" cy="125"/>
            </a:xfrm>
            <a:custGeom>
              <a:rect b="b" l="l" r="r" t="t"/>
              <a:pathLst>
                <a:path extrusionOk="0" h="5" w="6">
                  <a:moveTo>
                    <a:pt x="1" y="1"/>
                  </a:moveTo>
                  <a:lnTo>
                    <a:pt x="3" y="4"/>
                  </a:lnTo>
                  <a:lnTo>
                    <a:pt x="6" y="2"/>
                  </a:lnTo>
                  <a:cubicBezTo>
                    <a:pt x="3" y="2"/>
                    <a:pt x="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3" name="Google Shape;693;p13"/>
            <p:cNvSpPr/>
            <p:nvPr/>
          </p:nvSpPr>
          <p:spPr>
            <a:xfrm>
              <a:off x="2723900" y="3255525"/>
              <a:ext cx="125" cy="75"/>
            </a:xfrm>
            <a:custGeom>
              <a:rect b="b" l="l" r="r" t="t"/>
              <a:pathLst>
                <a:path extrusionOk="0" h="3" w="5">
                  <a:moveTo>
                    <a:pt x="4" y="0"/>
                  </a:moveTo>
                  <a:lnTo>
                    <a:pt x="0" y="3"/>
                  </a:lnTo>
                  <a:lnTo>
                    <a:pt x="0" y="3"/>
                  </a:lnTo>
                  <a:lnTo>
                    <a:pt x="4" y="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4" name="Google Shape;694;p13"/>
            <p:cNvSpPr/>
            <p:nvPr/>
          </p:nvSpPr>
          <p:spPr>
            <a:xfrm>
              <a:off x="2851500" y="3448800"/>
              <a:ext cx="7575" cy="69125"/>
            </a:xfrm>
            <a:custGeom>
              <a:rect b="b" l="l" r="r" t="t"/>
              <a:pathLst>
                <a:path extrusionOk="0" h="2765" w="303">
                  <a:moveTo>
                    <a:pt x="230" y="0"/>
                  </a:moveTo>
                  <a:cubicBezTo>
                    <a:pt x="170" y="0"/>
                    <a:pt x="160" y="21"/>
                    <a:pt x="158" y="42"/>
                  </a:cubicBezTo>
                  <a:cubicBezTo>
                    <a:pt x="95" y="930"/>
                    <a:pt x="83" y="1821"/>
                    <a:pt x="1" y="2707"/>
                  </a:cubicBezTo>
                  <a:cubicBezTo>
                    <a:pt x="0" y="2725"/>
                    <a:pt x="23" y="2745"/>
                    <a:pt x="35" y="2765"/>
                  </a:cubicBezTo>
                  <a:lnTo>
                    <a:pt x="94" y="2760"/>
                  </a:lnTo>
                  <a:cubicBezTo>
                    <a:pt x="232" y="1843"/>
                    <a:pt x="302" y="924"/>
                    <a:pt x="240" y="0"/>
                  </a:cubicBezTo>
                  <a:cubicBezTo>
                    <a:pt x="237" y="0"/>
                    <a:pt x="233" y="0"/>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5" name="Google Shape;695;p13"/>
            <p:cNvSpPr/>
            <p:nvPr/>
          </p:nvSpPr>
          <p:spPr>
            <a:xfrm>
              <a:off x="2760150" y="3415175"/>
              <a:ext cx="52275" cy="28625"/>
            </a:xfrm>
            <a:custGeom>
              <a:rect b="b" l="l" r="r" t="t"/>
              <a:pathLst>
                <a:path extrusionOk="0" h="1145" w="2091">
                  <a:moveTo>
                    <a:pt x="2029" y="1"/>
                  </a:moveTo>
                  <a:lnTo>
                    <a:pt x="2029" y="1"/>
                  </a:lnTo>
                  <a:cubicBezTo>
                    <a:pt x="1858" y="44"/>
                    <a:pt x="1727" y="148"/>
                    <a:pt x="1567" y="203"/>
                  </a:cubicBezTo>
                  <a:cubicBezTo>
                    <a:pt x="1400" y="260"/>
                    <a:pt x="1236" y="290"/>
                    <a:pt x="1077" y="290"/>
                  </a:cubicBezTo>
                  <a:cubicBezTo>
                    <a:pt x="844" y="290"/>
                    <a:pt x="619" y="227"/>
                    <a:pt x="401" y="94"/>
                  </a:cubicBezTo>
                  <a:cubicBezTo>
                    <a:pt x="336" y="52"/>
                    <a:pt x="263" y="19"/>
                    <a:pt x="184" y="19"/>
                  </a:cubicBezTo>
                  <a:cubicBezTo>
                    <a:pt x="127" y="19"/>
                    <a:pt x="66" y="37"/>
                    <a:pt x="1" y="83"/>
                  </a:cubicBezTo>
                  <a:cubicBezTo>
                    <a:pt x="208" y="132"/>
                    <a:pt x="359" y="239"/>
                    <a:pt x="536" y="305"/>
                  </a:cubicBezTo>
                  <a:lnTo>
                    <a:pt x="537" y="315"/>
                  </a:lnTo>
                  <a:cubicBezTo>
                    <a:pt x="690" y="350"/>
                    <a:pt x="839" y="403"/>
                    <a:pt x="1001" y="407"/>
                  </a:cubicBezTo>
                  <a:cubicBezTo>
                    <a:pt x="1053" y="410"/>
                    <a:pt x="1104" y="421"/>
                    <a:pt x="1117" y="473"/>
                  </a:cubicBezTo>
                  <a:cubicBezTo>
                    <a:pt x="1178" y="435"/>
                    <a:pt x="1216" y="415"/>
                    <a:pt x="1242" y="415"/>
                  </a:cubicBezTo>
                  <a:cubicBezTo>
                    <a:pt x="1273" y="415"/>
                    <a:pt x="1284" y="446"/>
                    <a:pt x="1295" y="514"/>
                  </a:cubicBezTo>
                  <a:cubicBezTo>
                    <a:pt x="1323" y="684"/>
                    <a:pt x="1338" y="854"/>
                    <a:pt x="1269" y="1022"/>
                  </a:cubicBezTo>
                  <a:cubicBezTo>
                    <a:pt x="1281" y="1056"/>
                    <a:pt x="1294" y="1067"/>
                    <a:pt x="1307" y="1067"/>
                  </a:cubicBezTo>
                  <a:cubicBezTo>
                    <a:pt x="1332" y="1067"/>
                    <a:pt x="1360" y="1025"/>
                    <a:pt x="1386" y="1025"/>
                  </a:cubicBezTo>
                  <a:cubicBezTo>
                    <a:pt x="1388" y="1025"/>
                    <a:pt x="1390" y="1025"/>
                    <a:pt x="1392" y="1026"/>
                  </a:cubicBezTo>
                  <a:cubicBezTo>
                    <a:pt x="1404" y="994"/>
                    <a:pt x="1383" y="946"/>
                    <a:pt x="1443" y="934"/>
                  </a:cubicBezTo>
                  <a:cubicBezTo>
                    <a:pt x="1424" y="777"/>
                    <a:pt x="1444" y="618"/>
                    <a:pt x="1392" y="466"/>
                  </a:cubicBezTo>
                  <a:cubicBezTo>
                    <a:pt x="1376" y="422"/>
                    <a:pt x="1382" y="384"/>
                    <a:pt x="1433" y="375"/>
                  </a:cubicBezTo>
                  <a:cubicBezTo>
                    <a:pt x="1472" y="369"/>
                    <a:pt x="1517" y="328"/>
                    <a:pt x="1557" y="328"/>
                  </a:cubicBezTo>
                  <a:cubicBezTo>
                    <a:pt x="1581" y="328"/>
                    <a:pt x="1603" y="342"/>
                    <a:pt x="1622" y="385"/>
                  </a:cubicBezTo>
                  <a:cubicBezTo>
                    <a:pt x="1578" y="530"/>
                    <a:pt x="1605" y="684"/>
                    <a:pt x="1540" y="826"/>
                  </a:cubicBezTo>
                  <a:cubicBezTo>
                    <a:pt x="1493" y="852"/>
                    <a:pt x="1504" y="915"/>
                    <a:pt x="1448" y="937"/>
                  </a:cubicBezTo>
                  <a:cubicBezTo>
                    <a:pt x="1438" y="971"/>
                    <a:pt x="1432" y="1007"/>
                    <a:pt x="1393" y="1028"/>
                  </a:cubicBezTo>
                  <a:lnTo>
                    <a:pt x="1393" y="1145"/>
                  </a:lnTo>
                  <a:cubicBezTo>
                    <a:pt x="1486" y="1080"/>
                    <a:pt x="1561" y="992"/>
                    <a:pt x="1609" y="890"/>
                  </a:cubicBezTo>
                  <a:cubicBezTo>
                    <a:pt x="1700" y="728"/>
                    <a:pt x="1782" y="564"/>
                    <a:pt x="1657" y="387"/>
                  </a:cubicBezTo>
                  <a:cubicBezTo>
                    <a:pt x="1618" y="334"/>
                    <a:pt x="1624" y="277"/>
                    <a:pt x="1694" y="260"/>
                  </a:cubicBezTo>
                  <a:cubicBezTo>
                    <a:pt x="1816" y="232"/>
                    <a:pt x="1896" y="148"/>
                    <a:pt x="2006" y="107"/>
                  </a:cubicBezTo>
                  <a:cubicBezTo>
                    <a:pt x="2055" y="88"/>
                    <a:pt x="2091" y="47"/>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6" name="Google Shape;696;p13"/>
            <p:cNvSpPr/>
            <p:nvPr/>
          </p:nvSpPr>
          <p:spPr>
            <a:xfrm>
              <a:off x="2794875" y="3440825"/>
              <a:ext cx="75" cy="125"/>
            </a:xfrm>
            <a:custGeom>
              <a:rect b="b" l="l" r="r" t="t"/>
              <a:pathLst>
                <a:path extrusionOk="0" h="5" w="3">
                  <a:moveTo>
                    <a:pt x="2" y="1"/>
                  </a:moveTo>
                  <a:cubicBezTo>
                    <a:pt x="2" y="2"/>
                    <a:pt x="2" y="3"/>
                    <a:pt x="0" y="4"/>
                  </a:cubicBezTo>
                  <a:lnTo>
                    <a:pt x="3" y="3"/>
                  </a:ln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7" name="Google Shape;697;p13"/>
            <p:cNvSpPr/>
            <p:nvPr/>
          </p:nvSpPr>
          <p:spPr>
            <a:xfrm>
              <a:off x="2748050" y="3374475"/>
              <a:ext cx="625" cy="425"/>
            </a:xfrm>
            <a:custGeom>
              <a:rect b="b" l="l" r="r" t="t"/>
              <a:pathLst>
                <a:path extrusionOk="0" h="17" w="25">
                  <a:moveTo>
                    <a:pt x="3" y="0"/>
                  </a:moveTo>
                  <a:lnTo>
                    <a:pt x="1" y="3"/>
                  </a:lnTo>
                  <a:lnTo>
                    <a:pt x="1" y="5"/>
                  </a:lnTo>
                  <a:cubicBezTo>
                    <a:pt x="7" y="11"/>
                    <a:pt x="15" y="16"/>
                    <a:pt x="25" y="17"/>
                  </a:cubicBezTo>
                  <a:cubicBezTo>
                    <a:pt x="19" y="11"/>
                    <a:pt x="12" y="5"/>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8" name="Google Shape;698;p13"/>
            <p:cNvSpPr/>
            <p:nvPr/>
          </p:nvSpPr>
          <p:spPr>
            <a:xfrm>
              <a:off x="2853800" y="3282775"/>
              <a:ext cx="51925" cy="10600"/>
            </a:xfrm>
            <a:custGeom>
              <a:rect b="b" l="l" r="r" t="t"/>
              <a:pathLst>
                <a:path extrusionOk="0" h="424" w="2077">
                  <a:moveTo>
                    <a:pt x="1" y="1"/>
                  </a:moveTo>
                  <a:lnTo>
                    <a:pt x="1" y="1"/>
                  </a:lnTo>
                  <a:cubicBezTo>
                    <a:pt x="209" y="274"/>
                    <a:pt x="719" y="423"/>
                    <a:pt x="1246" y="423"/>
                  </a:cubicBezTo>
                  <a:cubicBezTo>
                    <a:pt x="1533" y="423"/>
                    <a:pt x="1825" y="379"/>
                    <a:pt x="2077" y="287"/>
                  </a:cubicBezTo>
                  <a:cubicBezTo>
                    <a:pt x="2055" y="280"/>
                    <a:pt x="2047" y="267"/>
                    <a:pt x="2055" y="248"/>
                  </a:cubicBezTo>
                  <a:lnTo>
                    <a:pt x="2055" y="248"/>
                  </a:lnTo>
                  <a:cubicBezTo>
                    <a:pt x="1809" y="307"/>
                    <a:pt x="1566" y="338"/>
                    <a:pt x="1326" y="338"/>
                  </a:cubicBezTo>
                  <a:cubicBezTo>
                    <a:pt x="877" y="338"/>
                    <a:pt x="438" y="2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9" name="Google Shape;699;p13"/>
            <p:cNvSpPr/>
            <p:nvPr/>
          </p:nvSpPr>
          <p:spPr>
            <a:xfrm>
              <a:off x="2770000" y="3422825"/>
              <a:ext cx="16100" cy="24125"/>
            </a:xfrm>
            <a:custGeom>
              <a:rect b="b" l="l" r="r" t="t"/>
              <a:pathLst>
                <a:path extrusionOk="0" h="965" w="644">
                  <a:moveTo>
                    <a:pt x="141" y="0"/>
                  </a:moveTo>
                  <a:cubicBezTo>
                    <a:pt x="24" y="52"/>
                    <a:pt x="0" y="126"/>
                    <a:pt x="28" y="236"/>
                  </a:cubicBezTo>
                  <a:cubicBezTo>
                    <a:pt x="106" y="558"/>
                    <a:pt x="308" y="799"/>
                    <a:pt x="639" y="965"/>
                  </a:cubicBezTo>
                  <a:cubicBezTo>
                    <a:pt x="643" y="883"/>
                    <a:pt x="596" y="801"/>
                    <a:pt x="628" y="718"/>
                  </a:cubicBezTo>
                  <a:cubicBezTo>
                    <a:pt x="626" y="705"/>
                    <a:pt x="622" y="691"/>
                    <a:pt x="617" y="678"/>
                  </a:cubicBezTo>
                  <a:cubicBezTo>
                    <a:pt x="610" y="525"/>
                    <a:pt x="600" y="373"/>
                    <a:pt x="510" y="208"/>
                  </a:cubicBezTo>
                  <a:cubicBezTo>
                    <a:pt x="439" y="295"/>
                    <a:pt x="477" y="359"/>
                    <a:pt x="483" y="424"/>
                  </a:cubicBezTo>
                  <a:cubicBezTo>
                    <a:pt x="491" y="503"/>
                    <a:pt x="546" y="585"/>
                    <a:pt x="472" y="663"/>
                  </a:cubicBezTo>
                  <a:cubicBezTo>
                    <a:pt x="410" y="507"/>
                    <a:pt x="346" y="352"/>
                    <a:pt x="338" y="179"/>
                  </a:cubicBezTo>
                  <a:cubicBezTo>
                    <a:pt x="193" y="204"/>
                    <a:pt x="275" y="308"/>
                    <a:pt x="229" y="361"/>
                  </a:cubicBezTo>
                  <a:cubicBezTo>
                    <a:pt x="109" y="159"/>
                    <a:pt x="100" y="125"/>
                    <a:pt x="142" y="10"/>
                  </a:cubicBezTo>
                  <a:lnTo>
                    <a:pt x="1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0" name="Google Shape;700;p13"/>
            <p:cNvSpPr/>
            <p:nvPr/>
          </p:nvSpPr>
          <p:spPr>
            <a:xfrm>
              <a:off x="2788225" y="3367575"/>
              <a:ext cx="75" cy="100"/>
            </a:xfrm>
            <a:custGeom>
              <a:rect b="b" l="l" r="r" t="t"/>
              <a:pathLst>
                <a:path extrusionOk="0" h="4" w="3">
                  <a:moveTo>
                    <a:pt x="1" y="0"/>
                  </a:moveTo>
                  <a:cubicBezTo>
                    <a:pt x="1" y="0"/>
                    <a:pt x="0" y="2"/>
                    <a:pt x="0" y="2"/>
                  </a:cubicBezTo>
                  <a:cubicBezTo>
                    <a:pt x="0" y="3"/>
                    <a:pt x="0" y="4"/>
                    <a:pt x="0" y="4"/>
                  </a:cubicBezTo>
                  <a:cubicBezTo>
                    <a:pt x="0" y="4"/>
                    <a:pt x="1" y="4"/>
                    <a:pt x="1" y="3"/>
                  </a:cubicBezTo>
                  <a:cubicBezTo>
                    <a:pt x="2" y="2"/>
                    <a:pt x="2" y="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1" name="Google Shape;701;p13"/>
            <p:cNvSpPr/>
            <p:nvPr/>
          </p:nvSpPr>
          <p:spPr>
            <a:xfrm>
              <a:off x="2784175" y="3366425"/>
              <a:ext cx="75" cy="125"/>
            </a:xfrm>
            <a:custGeom>
              <a:rect b="b" l="l" r="r" t="t"/>
              <a:pathLst>
                <a:path extrusionOk="0" h="5" w="3">
                  <a:moveTo>
                    <a:pt x="3" y="0"/>
                  </a:moveTo>
                  <a:lnTo>
                    <a:pt x="0" y="2"/>
                  </a:lnTo>
                  <a:lnTo>
                    <a:pt x="0" y="5"/>
                  </a:lnTo>
                  <a:lnTo>
                    <a:pt x="3" y="2"/>
                  </a:lnTo>
                  <a:cubicBezTo>
                    <a:pt x="3" y="1"/>
                    <a:pt x="3" y="1"/>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2" name="Google Shape;702;p13"/>
            <p:cNvSpPr/>
            <p:nvPr/>
          </p:nvSpPr>
          <p:spPr>
            <a:xfrm>
              <a:off x="2744375" y="3401275"/>
              <a:ext cx="96775" cy="8100"/>
            </a:xfrm>
            <a:custGeom>
              <a:rect b="b" l="l" r="r" t="t"/>
              <a:pathLst>
                <a:path extrusionOk="0" h="324" w="3871">
                  <a:moveTo>
                    <a:pt x="899" y="1"/>
                  </a:moveTo>
                  <a:cubicBezTo>
                    <a:pt x="822" y="1"/>
                    <a:pt x="744" y="18"/>
                    <a:pt x="663" y="55"/>
                  </a:cubicBezTo>
                  <a:cubicBezTo>
                    <a:pt x="661" y="55"/>
                    <a:pt x="659" y="55"/>
                    <a:pt x="658" y="55"/>
                  </a:cubicBezTo>
                  <a:cubicBezTo>
                    <a:pt x="645" y="55"/>
                    <a:pt x="634" y="63"/>
                    <a:pt x="629" y="74"/>
                  </a:cubicBezTo>
                  <a:cubicBezTo>
                    <a:pt x="524" y="103"/>
                    <a:pt x="425" y="141"/>
                    <a:pt x="339" y="201"/>
                  </a:cubicBezTo>
                  <a:cubicBezTo>
                    <a:pt x="323" y="207"/>
                    <a:pt x="307" y="209"/>
                    <a:pt x="290" y="209"/>
                  </a:cubicBezTo>
                  <a:cubicBezTo>
                    <a:pt x="237" y="209"/>
                    <a:pt x="181" y="190"/>
                    <a:pt x="125" y="190"/>
                  </a:cubicBezTo>
                  <a:cubicBezTo>
                    <a:pt x="83" y="190"/>
                    <a:pt x="41" y="201"/>
                    <a:pt x="1" y="239"/>
                  </a:cubicBezTo>
                  <a:cubicBezTo>
                    <a:pt x="86" y="273"/>
                    <a:pt x="167" y="298"/>
                    <a:pt x="244" y="298"/>
                  </a:cubicBezTo>
                  <a:cubicBezTo>
                    <a:pt x="316" y="298"/>
                    <a:pt x="384" y="277"/>
                    <a:pt x="450" y="223"/>
                  </a:cubicBezTo>
                  <a:cubicBezTo>
                    <a:pt x="518" y="216"/>
                    <a:pt x="581" y="188"/>
                    <a:pt x="632" y="144"/>
                  </a:cubicBezTo>
                  <a:lnTo>
                    <a:pt x="709" y="110"/>
                  </a:lnTo>
                  <a:cubicBezTo>
                    <a:pt x="748" y="94"/>
                    <a:pt x="784" y="88"/>
                    <a:pt x="818" y="88"/>
                  </a:cubicBezTo>
                  <a:cubicBezTo>
                    <a:pt x="922" y="88"/>
                    <a:pt x="1008" y="147"/>
                    <a:pt x="1095" y="197"/>
                  </a:cubicBezTo>
                  <a:cubicBezTo>
                    <a:pt x="1245" y="282"/>
                    <a:pt x="1398" y="324"/>
                    <a:pt x="1552" y="324"/>
                  </a:cubicBezTo>
                  <a:cubicBezTo>
                    <a:pt x="1691" y="324"/>
                    <a:pt x="1831" y="289"/>
                    <a:pt x="1970" y="222"/>
                  </a:cubicBezTo>
                  <a:cubicBezTo>
                    <a:pt x="2121" y="148"/>
                    <a:pt x="2287" y="109"/>
                    <a:pt x="2454" y="109"/>
                  </a:cubicBezTo>
                  <a:cubicBezTo>
                    <a:pt x="2471" y="109"/>
                    <a:pt x="2487" y="109"/>
                    <a:pt x="2503" y="110"/>
                  </a:cubicBezTo>
                  <a:lnTo>
                    <a:pt x="2775" y="156"/>
                  </a:lnTo>
                  <a:cubicBezTo>
                    <a:pt x="2826" y="167"/>
                    <a:pt x="2879" y="179"/>
                    <a:pt x="2930" y="188"/>
                  </a:cubicBezTo>
                  <a:cubicBezTo>
                    <a:pt x="3031" y="207"/>
                    <a:pt x="3131" y="214"/>
                    <a:pt x="3231" y="214"/>
                  </a:cubicBezTo>
                  <a:cubicBezTo>
                    <a:pt x="3422" y="214"/>
                    <a:pt x="3612" y="186"/>
                    <a:pt x="3801" y="153"/>
                  </a:cubicBezTo>
                  <a:cubicBezTo>
                    <a:pt x="3832" y="148"/>
                    <a:pt x="3870" y="128"/>
                    <a:pt x="3862" y="92"/>
                  </a:cubicBezTo>
                  <a:cubicBezTo>
                    <a:pt x="3855" y="63"/>
                    <a:pt x="3828" y="48"/>
                    <a:pt x="3795" y="48"/>
                  </a:cubicBezTo>
                  <a:cubicBezTo>
                    <a:pt x="3791" y="48"/>
                    <a:pt x="3786" y="49"/>
                    <a:pt x="3781" y="49"/>
                  </a:cubicBezTo>
                  <a:cubicBezTo>
                    <a:pt x="3736" y="54"/>
                    <a:pt x="3693" y="60"/>
                    <a:pt x="3649" y="67"/>
                  </a:cubicBezTo>
                  <a:cubicBezTo>
                    <a:pt x="3478" y="92"/>
                    <a:pt x="3305" y="105"/>
                    <a:pt x="3133" y="105"/>
                  </a:cubicBezTo>
                  <a:cubicBezTo>
                    <a:pt x="3013" y="105"/>
                    <a:pt x="2894" y="99"/>
                    <a:pt x="2775" y="87"/>
                  </a:cubicBezTo>
                  <a:lnTo>
                    <a:pt x="2503" y="36"/>
                  </a:lnTo>
                  <a:cubicBezTo>
                    <a:pt x="2438" y="23"/>
                    <a:pt x="2372" y="17"/>
                    <a:pt x="2307" y="17"/>
                  </a:cubicBezTo>
                  <a:cubicBezTo>
                    <a:pt x="2152" y="17"/>
                    <a:pt x="1999" y="53"/>
                    <a:pt x="1859" y="122"/>
                  </a:cubicBezTo>
                  <a:cubicBezTo>
                    <a:pt x="1754" y="172"/>
                    <a:pt x="1652" y="197"/>
                    <a:pt x="1552" y="197"/>
                  </a:cubicBezTo>
                  <a:cubicBezTo>
                    <a:pt x="1435" y="197"/>
                    <a:pt x="1321" y="163"/>
                    <a:pt x="1208" y="96"/>
                  </a:cubicBezTo>
                  <a:cubicBezTo>
                    <a:pt x="1108" y="34"/>
                    <a:pt x="1005" y="1"/>
                    <a:pt x="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3" name="Google Shape;703;p13"/>
            <p:cNvSpPr/>
            <p:nvPr/>
          </p:nvSpPr>
          <p:spPr>
            <a:xfrm>
              <a:off x="2723900" y="3255525"/>
              <a:ext cx="125" cy="50"/>
            </a:xfrm>
            <a:custGeom>
              <a:rect b="b" l="l" r="r" t="t"/>
              <a:pathLst>
                <a:path extrusionOk="0" h="2" w="5">
                  <a:moveTo>
                    <a:pt x="0" y="0"/>
                  </a:moveTo>
                  <a:lnTo>
                    <a:pt x="0" y="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4" name="Google Shape;704;p13"/>
            <p:cNvSpPr/>
            <p:nvPr/>
          </p:nvSpPr>
          <p:spPr>
            <a:xfrm>
              <a:off x="2772125" y="3374500"/>
              <a:ext cx="450" cy="300"/>
            </a:xfrm>
            <a:custGeom>
              <a:rect b="b" l="l" r="r" t="t"/>
              <a:pathLst>
                <a:path extrusionOk="0" h="12" w="18">
                  <a:moveTo>
                    <a:pt x="1" y="0"/>
                  </a:moveTo>
                  <a:lnTo>
                    <a:pt x="1" y="3"/>
                  </a:lnTo>
                  <a:cubicBezTo>
                    <a:pt x="6" y="5"/>
                    <a:pt x="12" y="9"/>
                    <a:pt x="18" y="11"/>
                  </a:cubicBezTo>
                  <a:cubicBezTo>
                    <a:pt x="13" y="6"/>
                    <a:pt x="9" y="3"/>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5" name="Google Shape;705;p13"/>
            <p:cNvSpPr/>
            <p:nvPr/>
          </p:nvSpPr>
          <p:spPr>
            <a:xfrm>
              <a:off x="2781475" y="3371025"/>
              <a:ext cx="125" cy="75"/>
            </a:xfrm>
            <a:custGeom>
              <a:rect b="b" l="l" r="r" t="t"/>
              <a:pathLst>
                <a:path extrusionOk="0" h="3" w="5">
                  <a:moveTo>
                    <a:pt x="1" y="0"/>
                  </a:moveTo>
                  <a:lnTo>
                    <a:pt x="1" y="1"/>
                  </a:lnTo>
                  <a:lnTo>
                    <a:pt x="0" y="3"/>
                  </a:lnTo>
                  <a:lnTo>
                    <a:pt x="5" y="1"/>
                  </a:lnTo>
                  <a:cubicBezTo>
                    <a:pt x="4" y="1"/>
                    <a:pt x="4"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6" name="Google Shape;706;p13"/>
            <p:cNvSpPr/>
            <p:nvPr/>
          </p:nvSpPr>
          <p:spPr>
            <a:xfrm>
              <a:off x="2778825" y="3374475"/>
              <a:ext cx="150" cy="100"/>
            </a:xfrm>
            <a:custGeom>
              <a:rect b="b" l="l" r="r" t="t"/>
              <a:pathLst>
                <a:path extrusionOk="0" h="4" w="6">
                  <a:moveTo>
                    <a:pt x="0" y="0"/>
                  </a:moveTo>
                  <a:lnTo>
                    <a:pt x="0" y="3"/>
                  </a:lnTo>
                  <a:cubicBezTo>
                    <a:pt x="2" y="3"/>
                    <a:pt x="4" y="4"/>
                    <a:pt x="5" y="4"/>
                  </a:cubicBezTo>
                  <a:cubicBezTo>
                    <a:pt x="4" y="3"/>
                    <a:pt x="3" y="1"/>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7" name="Google Shape;707;p13"/>
            <p:cNvSpPr/>
            <p:nvPr/>
          </p:nvSpPr>
          <p:spPr>
            <a:xfrm>
              <a:off x="2722025" y="3277675"/>
              <a:ext cx="28975" cy="4900"/>
            </a:xfrm>
            <a:custGeom>
              <a:rect b="b" l="l" r="r" t="t"/>
              <a:pathLst>
                <a:path extrusionOk="0" h="196" w="1159">
                  <a:moveTo>
                    <a:pt x="1" y="0"/>
                  </a:moveTo>
                  <a:lnTo>
                    <a:pt x="1" y="0"/>
                  </a:lnTo>
                  <a:cubicBezTo>
                    <a:pt x="202" y="126"/>
                    <a:pt x="411" y="195"/>
                    <a:pt x="631" y="195"/>
                  </a:cubicBezTo>
                  <a:cubicBezTo>
                    <a:pt x="763" y="195"/>
                    <a:pt x="899" y="170"/>
                    <a:pt x="1040" y="118"/>
                  </a:cubicBezTo>
                  <a:cubicBezTo>
                    <a:pt x="1099" y="117"/>
                    <a:pt x="1158" y="93"/>
                    <a:pt x="1141" y="42"/>
                  </a:cubicBezTo>
                  <a:cubicBezTo>
                    <a:pt x="1138" y="35"/>
                    <a:pt x="1133" y="33"/>
                    <a:pt x="1125" y="33"/>
                  </a:cubicBezTo>
                  <a:cubicBezTo>
                    <a:pt x="1103" y="33"/>
                    <a:pt x="1064" y="56"/>
                    <a:pt x="1040" y="71"/>
                  </a:cubicBezTo>
                  <a:cubicBezTo>
                    <a:pt x="929" y="90"/>
                    <a:pt x="819" y="98"/>
                    <a:pt x="709" y="98"/>
                  </a:cubicBezTo>
                  <a:cubicBezTo>
                    <a:pt x="470" y="98"/>
                    <a:pt x="235" y="5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8" name="Google Shape;708;p13"/>
            <p:cNvSpPr/>
            <p:nvPr/>
          </p:nvSpPr>
          <p:spPr>
            <a:xfrm>
              <a:off x="2995850" y="3210875"/>
              <a:ext cx="75" cy="100"/>
            </a:xfrm>
            <a:custGeom>
              <a:rect b="b" l="l" r="r" t="t"/>
              <a:pathLst>
                <a:path extrusionOk="0" h="4" w="3">
                  <a:moveTo>
                    <a:pt x="0" y="1"/>
                  </a:moveTo>
                  <a:lnTo>
                    <a:pt x="3" y="3"/>
                  </a:lnTo>
                  <a:cubicBezTo>
                    <a:pt x="3" y="2"/>
                    <a:pt x="3" y="2"/>
                    <a:pt x="3" y="2"/>
                  </a:cubicBezTo>
                  <a:cubicBezTo>
                    <a:pt x="1" y="1"/>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9" name="Google Shape;709;p13"/>
            <p:cNvSpPr/>
            <p:nvPr/>
          </p:nvSpPr>
          <p:spPr>
            <a:xfrm>
              <a:off x="2898450" y="3252500"/>
              <a:ext cx="23125" cy="9250"/>
            </a:xfrm>
            <a:custGeom>
              <a:rect b="b" l="l" r="r" t="t"/>
              <a:pathLst>
                <a:path extrusionOk="0" h="370" w="925">
                  <a:moveTo>
                    <a:pt x="0" y="0"/>
                  </a:moveTo>
                  <a:lnTo>
                    <a:pt x="0" y="0"/>
                  </a:lnTo>
                  <a:cubicBezTo>
                    <a:pt x="304" y="132"/>
                    <a:pt x="582" y="308"/>
                    <a:pt x="924" y="370"/>
                  </a:cubicBezTo>
                  <a:cubicBezTo>
                    <a:pt x="629" y="223"/>
                    <a:pt x="346" y="5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0" name="Google Shape;710;p13"/>
            <p:cNvSpPr/>
            <p:nvPr/>
          </p:nvSpPr>
          <p:spPr>
            <a:xfrm>
              <a:off x="2724125" y="3187350"/>
              <a:ext cx="23925" cy="2675"/>
            </a:xfrm>
            <a:custGeom>
              <a:rect b="b" l="l" r="r" t="t"/>
              <a:pathLst>
                <a:path extrusionOk="0" h="107" w="957">
                  <a:moveTo>
                    <a:pt x="957" y="0"/>
                  </a:moveTo>
                  <a:lnTo>
                    <a:pt x="957" y="0"/>
                  </a:lnTo>
                  <a:cubicBezTo>
                    <a:pt x="875" y="9"/>
                    <a:pt x="797" y="11"/>
                    <a:pt x="720" y="11"/>
                  </a:cubicBezTo>
                  <a:cubicBezTo>
                    <a:pt x="646" y="11"/>
                    <a:pt x="574" y="9"/>
                    <a:pt x="503" y="9"/>
                  </a:cubicBezTo>
                  <a:cubicBezTo>
                    <a:pt x="338" y="9"/>
                    <a:pt x="175" y="20"/>
                    <a:pt x="1" y="88"/>
                  </a:cubicBezTo>
                  <a:cubicBezTo>
                    <a:pt x="99" y="101"/>
                    <a:pt x="203" y="107"/>
                    <a:pt x="305" y="107"/>
                  </a:cubicBezTo>
                  <a:cubicBezTo>
                    <a:pt x="560" y="107"/>
                    <a:pt x="809" y="70"/>
                    <a:pt x="9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1" name="Google Shape;711;p13"/>
            <p:cNvSpPr/>
            <p:nvPr/>
          </p:nvSpPr>
          <p:spPr>
            <a:xfrm>
              <a:off x="2722675" y="3213925"/>
              <a:ext cx="16475" cy="2825"/>
            </a:xfrm>
            <a:custGeom>
              <a:rect b="b" l="l" r="r" t="t"/>
              <a:pathLst>
                <a:path extrusionOk="0" h="113" w="659">
                  <a:moveTo>
                    <a:pt x="261" y="1"/>
                  </a:moveTo>
                  <a:cubicBezTo>
                    <a:pt x="162" y="1"/>
                    <a:pt x="77" y="20"/>
                    <a:pt x="1" y="58"/>
                  </a:cubicBezTo>
                  <a:cubicBezTo>
                    <a:pt x="118" y="94"/>
                    <a:pt x="239" y="112"/>
                    <a:pt x="361" y="112"/>
                  </a:cubicBezTo>
                  <a:cubicBezTo>
                    <a:pt x="461" y="112"/>
                    <a:pt x="561" y="100"/>
                    <a:pt x="658" y="76"/>
                  </a:cubicBezTo>
                  <a:cubicBezTo>
                    <a:pt x="504" y="26"/>
                    <a:pt x="374"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2" name="Google Shape;712;p13"/>
            <p:cNvSpPr/>
            <p:nvPr/>
          </p:nvSpPr>
          <p:spPr>
            <a:xfrm>
              <a:off x="2814625" y="3325100"/>
              <a:ext cx="16325" cy="20200"/>
            </a:xfrm>
            <a:custGeom>
              <a:rect b="b" l="l" r="r" t="t"/>
              <a:pathLst>
                <a:path extrusionOk="0" h="808" w="653">
                  <a:moveTo>
                    <a:pt x="129" y="1"/>
                  </a:moveTo>
                  <a:cubicBezTo>
                    <a:pt x="92" y="1"/>
                    <a:pt x="56" y="16"/>
                    <a:pt x="34" y="52"/>
                  </a:cubicBezTo>
                  <a:cubicBezTo>
                    <a:pt x="1" y="111"/>
                    <a:pt x="66" y="157"/>
                    <a:pt x="127" y="165"/>
                  </a:cubicBezTo>
                  <a:cubicBezTo>
                    <a:pt x="248" y="179"/>
                    <a:pt x="343" y="228"/>
                    <a:pt x="431" y="293"/>
                  </a:cubicBezTo>
                  <a:cubicBezTo>
                    <a:pt x="528" y="453"/>
                    <a:pt x="551" y="629"/>
                    <a:pt x="566" y="808"/>
                  </a:cubicBezTo>
                  <a:cubicBezTo>
                    <a:pt x="652" y="574"/>
                    <a:pt x="638" y="483"/>
                    <a:pt x="484" y="256"/>
                  </a:cubicBezTo>
                  <a:cubicBezTo>
                    <a:pt x="424" y="157"/>
                    <a:pt x="303" y="111"/>
                    <a:pt x="217" y="34"/>
                  </a:cubicBezTo>
                  <a:cubicBezTo>
                    <a:pt x="195" y="13"/>
                    <a:pt x="162"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3" name="Google Shape;713;p13"/>
            <p:cNvSpPr/>
            <p:nvPr/>
          </p:nvSpPr>
          <p:spPr>
            <a:xfrm>
              <a:off x="2839375" y="3215900"/>
              <a:ext cx="10900" cy="3000"/>
            </a:xfrm>
            <a:custGeom>
              <a:rect b="b" l="l" r="r" t="t"/>
              <a:pathLst>
                <a:path extrusionOk="0" h="120" w="436">
                  <a:moveTo>
                    <a:pt x="211" y="0"/>
                  </a:moveTo>
                  <a:cubicBezTo>
                    <a:pt x="111" y="0"/>
                    <a:pt x="53" y="37"/>
                    <a:pt x="0" y="116"/>
                  </a:cubicBezTo>
                  <a:cubicBezTo>
                    <a:pt x="22" y="118"/>
                    <a:pt x="44" y="119"/>
                    <a:pt x="66" y="119"/>
                  </a:cubicBezTo>
                  <a:cubicBezTo>
                    <a:pt x="198" y="119"/>
                    <a:pt x="318" y="84"/>
                    <a:pt x="435" y="38"/>
                  </a:cubicBezTo>
                  <a:cubicBezTo>
                    <a:pt x="341" y="13"/>
                    <a:pt x="269"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4" name="Google Shape;714;p13"/>
            <p:cNvSpPr/>
            <p:nvPr/>
          </p:nvSpPr>
          <p:spPr>
            <a:xfrm>
              <a:off x="2834300" y="3246275"/>
              <a:ext cx="6675" cy="11575"/>
            </a:xfrm>
            <a:custGeom>
              <a:rect b="b" l="l" r="r" t="t"/>
              <a:pathLst>
                <a:path extrusionOk="0" h="463" w="267">
                  <a:moveTo>
                    <a:pt x="145" y="9"/>
                  </a:moveTo>
                  <a:cubicBezTo>
                    <a:pt x="145" y="33"/>
                    <a:pt x="145" y="58"/>
                    <a:pt x="120" y="58"/>
                  </a:cubicBezTo>
                  <a:cubicBezTo>
                    <a:pt x="113" y="58"/>
                    <a:pt x="104" y="56"/>
                    <a:pt x="94" y="52"/>
                  </a:cubicBezTo>
                  <a:lnTo>
                    <a:pt x="94" y="52"/>
                  </a:lnTo>
                  <a:cubicBezTo>
                    <a:pt x="141" y="134"/>
                    <a:pt x="58" y="203"/>
                    <a:pt x="57" y="279"/>
                  </a:cubicBezTo>
                  <a:cubicBezTo>
                    <a:pt x="56" y="337"/>
                    <a:pt x="1" y="398"/>
                    <a:pt x="78" y="462"/>
                  </a:cubicBezTo>
                  <a:cubicBezTo>
                    <a:pt x="134" y="328"/>
                    <a:pt x="191" y="203"/>
                    <a:pt x="239" y="76"/>
                  </a:cubicBezTo>
                  <a:cubicBezTo>
                    <a:pt x="266" y="1"/>
                    <a:pt x="189" y="19"/>
                    <a:pt x="145" y="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5" name="Google Shape;715;p13"/>
            <p:cNvSpPr/>
            <p:nvPr/>
          </p:nvSpPr>
          <p:spPr>
            <a:xfrm>
              <a:off x="2837875" y="3246375"/>
              <a:ext cx="50" cy="150"/>
            </a:xfrm>
            <a:custGeom>
              <a:rect b="b" l="l" r="r" t="t"/>
              <a:pathLst>
                <a:path extrusionOk="0" h="6" w="2">
                  <a:moveTo>
                    <a:pt x="2" y="0"/>
                  </a:moveTo>
                  <a:lnTo>
                    <a:pt x="1" y="5"/>
                  </a:lnTo>
                  <a:lnTo>
                    <a:pt x="2" y="5"/>
                  </a:ln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6" name="Google Shape;716;p13"/>
            <p:cNvSpPr/>
            <p:nvPr/>
          </p:nvSpPr>
          <p:spPr>
            <a:xfrm>
              <a:off x="2852925" y="3293800"/>
              <a:ext cx="7600" cy="6450"/>
            </a:xfrm>
            <a:custGeom>
              <a:rect b="b" l="l" r="r" t="t"/>
              <a:pathLst>
                <a:path extrusionOk="0" h="258" w="304">
                  <a:moveTo>
                    <a:pt x="0" y="1"/>
                  </a:moveTo>
                  <a:lnTo>
                    <a:pt x="0" y="1"/>
                  </a:lnTo>
                  <a:cubicBezTo>
                    <a:pt x="36" y="131"/>
                    <a:pt x="112" y="224"/>
                    <a:pt x="303" y="257"/>
                  </a:cubicBezTo>
                  <a:cubicBezTo>
                    <a:pt x="215" y="130"/>
                    <a:pt x="152" y="2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7" name="Google Shape;717;p13"/>
            <p:cNvSpPr/>
            <p:nvPr/>
          </p:nvSpPr>
          <p:spPr>
            <a:xfrm>
              <a:off x="2779600" y="3222500"/>
              <a:ext cx="4125" cy="10825"/>
            </a:xfrm>
            <a:custGeom>
              <a:rect b="b" l="l" r="r" t="t"/>
              <a:pathLst>
                <a:path extrusionOk="0" h="433" w="165">
                  <a:moveTo>
                    <a:pt x="88" y="1"/>
                  </a:moveTo>
                  <a:cubicBezTo>
                    <a:pt x="0" y="136"/>
                    <a:pt x="32" y="266"/>
                    <a:pt x="112" y="432"/>
                  </a:cubicBezTo>
                  <a:cubicBezTo>
                    <a:pt x="145" y="262"/>
                    <a:pt x="164" y="13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8" name="Google Shape;718;p13"/>
            <p:cNvSpPr/>
            <p:nvPr/>
          </p:nvSpPr>
          <p:spPr>
            <a:xfrm>
              <a:off x="2700775" y="3220325"/>
              <a:ext cx="211575" cy="184050"/>
            </a:xfrm>
            <a:custGeom>
              <a:rect b="b" l="l" r="r" t="t"/>
              <a:pathLst>
                <a:path extrusionOk="0" h="7362" w="8463">
                  <a:moveTo>
                    <a:pt x="983" y="1364"/>
                  </a:moveTo>
                  <a:lnTo>
                    <a:pt x="983" y="1364"/>
                  </a:lnTo>
                  <a:cubicBezTo>
                    <a:pt x="975" y="1389"/>
                    <a:pt x="954" y="1405"/>
                    <a:pt x="927" y="1413"/>
                  </a:cubicBezTo>
                  <a:cubicBezTo>
                    <a:pt x="925" y="1504"/>
                    <a:pt x="908" y="1595"/>
                    <a:pt x="947" y="1683"/>
                  </a:cubicBezTo>
                  <a:cubicBezTo>
                    <a:pt x="1020" y="1849"/>
                    <a:pt x="1203" y="1965"/>
                    <a:pt x="1388" y="1965"/>
                  </a:cubicBezTo>
                  <a:cubicBezTo>
                    <a:pt x="1398" y="1965"/>
                    <a:pt x="1408" y="1964"/>
                    <a:pt x="1418" y="1964"/>
                  </a:cubicBezTo>
                  <a:cubicBezTo>
                    <a:pt x="1647" y="1947"/>
                    <a:pt x="1842" y="1798"/>
                    <a:pt x="1877" y="1608"/>
                  </a:cubicBezTo>
                  <a:cubicBezTo>
                    <a:pt x="1886" y="1556"/>
                    <a:pt x="1879" y="1502"/>
                    <a:pt x="1888" y="1450"/>
                  </a:cubicBezTo>
                  <a:cubicBezTo>
                    <a:pt x="1893" y="1427"/>
                    <a:pt x="1907" y="1421"/>
                    <a:pt x="1924" y="1421"/>
                  </a:cubicBezTo>
                  <a:cubicBezTo>
                    <a:pt x="1939" y="1421"/>
                    <a:pt x="1957" y="1425"/>
                    <a:pt x="1971" y="1425"/>
                  </a:cubicBezTo>
                  <a:cubicBezTo>
                    <a:pt x="1972" y="1425"/>
                    <a:pt x="1973" y="1425"/>
                    <a:pt x="1974" y="1425"/>
                  </a:cubicBezTo>
                  <a:cubicBezTo>
                    <a:pt x="2151" y="1517"/>
                    <a:pt x="2346" y="1587"/>
                    <a:pt x="2490" y="1721"/>
                  </a:cubicBezTo>
                  <a:cubicBezTo>
                    <a:pt x="2532" y="1782"/>
                    <a:pt x="2564" y="1846"/>
                    <a:pt x="2630" y="1896"/>
                  </a:cubicBezTo>
                  <a:cubicBezTo>
                    <a:pt x="2526" y="1941"/>
                    <a:pt x="2428" y="1932"/>
                    <a:pt x="2334" y="1947"/>
                  </a:cubicBezTo>
                  <a:cubicBezTo>
                    <a:pt x="2301" y="1953"/>
                    <a:pt x="2245" y="1945"/>
                    <a:pt x="2258" y="1998"/>
                  </a:cubicBezTo>
                  <a:cubicBezTo>
                    <a:pt x="2236" y="1986"/>
                    <a:pt x="2218" y="1980"/>
                    <a:pt x="2203" y="1980"/>
                  </a:cubicBezTo>
                  <a:cubicBezTo>
                    <a:pt x="2175" y="1980"/>
                    <a:pt x="2159" y="2003"/>
                    <a:pt x="2154" y="2042"/>
                  </a:cubicBezTo>
                  <a:cubicBezTo>
                    <a:pt x="2136" y="2029"/>
                    <a:pt x="2117" y="2024"/>
                    <a:pt x="2100" y="2024"/>
                  </a:cubicBezTo>
                  <a:cubicBezTo>
                    <a:pt x="2067" y="2024"/>
                    <a:pt x="2035" y="2040"/>
                    <a:pt x="2008" y="2050"/>
                  </a:cubicBezTo>
                  <a:cubicBezTo>
                    <a:pt x="1855" y="2107"/>
                    <a:pt x="1707" y="2133"/>
                    <a:pt x="1563" y="2133"/>
                  </a:cubicBezTo>
                  <a:cubicBezTo>
                    <a:pt x="1306" y="2133"/>
                    <a:pt x="1064" y="2050"/>
                    <a:pt x="830" y="1908"/>
                  </a:cubicBezTo>
                  <a:cubicBezTo>
                    <a:pt x="713" y="1788"/>
                    <a:pt x="577" y="1687"/>
                    <a:pt x="429" y="1608"/>
                  </a:cubicBezTo>
                  <a:cubicBezTo>
                    <a:pt x="634" y="1577"/>
                    <a:pt x="736" y="1424"/>
                    <a:pt x="924" y="1413"/>
                  </a:cubicBezTo>
                  <a:cubicBezTo>
                    <a:pt x="898" y="1360"/>
                    <a:pt x="948" y="1368"/>
                    <a:pt x="983" y="1364"/>
                  </a:cubicBezTo>
                  <a:close/>
                  <a:moveTo>
                    <a:pt x="3891" y="5993"/>
                  </a:moveTo>
                  <a:cubicBezTo>
                    <a:pt x="3891" y="5993"/>
                    <a:pt x="3891" y="5993"/>
                    <a:pt x="3892" y="5993"/>
                  </a:cubicBezTo>
                  <a:cubicBezTo>
                    <a:pt x="3903" y="5996"/>
                    <a:pt x="3915" y="6001"/>
                    <a:pt x="3927" y="6007"/>
                  </a:cubicBezTo>
                  <a:lnTo>
                    <a:pt x="3908" y="6024"/>
                  </a:lnTo>
                  <a:lnTo>
                    <a:pt x="3874" y="6007"/>
                  </a:lnTo>
                  <a:cubicBezTo>
                    <a:pt x="3879" y="6002"/>
                    <a:pt x="3886" y="5993"/>
                    <a:pt x="3891" y="5993"/>
                  </a:cubicBezTo>
                  <a:close/>
                  <a:moveTo>
                    <a:pt x="4832" y="6441"/>
                  </a:moveTo>
                  <a:cubicBezTo>
                    <a:pt x="4840" y="6451"/>
                    <a:pt x="4852" y="6457"/>
                    <a:pt x="4864" y="6457"/>
                  </a:cubicBezTo>
                  <a:cubicBezTo>
                    <a:pt x="4872" y="6457"/>
                    <a:pt x="4881" y="6454"/>
                    <a:pt x="4888" y="6448"/>
                  </a:cubicBezTo>
                  <a:cubicBezTo>
                    <a:pt x="4908" y="6467"/>
                    <a:pt x="4950" y="6498"/>
                    <a:pt x="4909" y="6511"/>
                  </a:cubicBezTo>
                  <a:cubicBezTo>
                    <a:pt x="4903" y="6513"/>
                    <a:pt x="4898" y="6513"/>
                    <a:pt x="4892" y="6513"/>
                  </a:cubicBezTo>
                  <a:cubicBezTo>
                    <a:pt x="4857" y="6513"/>
                    <a:pt x="4834" y="6478"/>
                    <a:pt x="4832" y="6441"/>
                  </a:cubicBezTo>
                  <a:close/>
                  <a:moveTo>
                    <a:pt x="3060" y="5485"/>
                  </a:moveTo>
                  <a:cubicBezTo>
                    <a:pt x="3089" y="5485"/>
                    <a:pt x="3117" y="5514"/>
                    <a:pt x="3158" y="5569"/>
                  </a:cubicBezTo>
                  <a:lnTo>
                    <a:pt x="3159" y="5569"/>
                  </a:lnTo>
                  <a:cubicBezTo>
                    <a:pt x="3063" y="5701"/>
                    <a:pt x="3078" y="5877"/>
                    <a:pt x="2932" y="5990"/>
                  </a:cubicBezTo>
                  <a:cubicBezTo>
                    <a:pt x="2591" y="6169"/>
                    <a:pt x="2270" y="6371"/>
                    <a:pt x="1989" y="6617"/>
                  </a:cubicBezTo>
                  <a:cubicBezTo>
                    <a:pt x="1965" y="6625"/>
                    <a:pt x="1946" y="6628"/>
                    <a:pt x="1931" y="6628"/>
                  </a:cubicBezTo>
                  <a:cubicBezTo>
                    <a:pt x="1879" y="6628"/>
                    <a:pt x="1872" y="6588"/>
                    <a:pt x="1882" y="6531"/>
                  </a:cubicBezTo>
                  <a:cubicBezTo>
                    <a:pt x="2091" y="6304"/>
                    <a:pt x="2339" y="6115"/>
                    <a:pt x="2614" y="5976"/>
                  </a:cubicBezTo>
                  <a:cubicBezTo>
                    <a:pt x="2781" y="5892"/>
                    <a:pt x="2881" y="5757"/>
                    <a:pt x="2936" y="5599"/>
                  </a:cubicBezTo>
                  <a:cubicBezTo>
                    <a:pt x="2992" y="5522"/>
                    <a:pt x="3027" y="5485"/>
                    <a:pt x="3060" y="5485"/>
                  </a:cubicBezTo>
                  <a:close/>
                  <a:moveTo>
                    <a:pt x="1136" y="6804"/>
                  </a:moveTo>
                  <a:cubicBezTo>
                    <a:pt x="1138" y="6809"/>
                    <a:pt x="1140" y="6813"/>
                    <a:pt x="1143" y="6818"/>
                  </a:cubicBezTo>
                  <a:lnTo>
                    <a:pt x="1143" y="6818"/>
                  </a:lnTo>
                  <a:lnTo>
                    <a:pt x="1147" y="6818"/>
                  </a:lnTo>
                  <a:cubicBezTo>
                    <a:pt x="1143" y="6812"/>
                    <a:pt x="1140" y="6807"/>
                    <a:pt x="1136" y="6804"/>
                  </a:cubicBezTo>
                  <a:close/>
                  <a:moveTo>
                    <a:pt x="6067" y="7044"/>
                  </a:moveTo>
                  <a:lnTo>
                    <a:pt x="6108" y="7063"/>
                  </a:lnTo>
                  <a:cubicBezTo>
                    <a:pt x="6093" y="7067"/>
                    <a:pt x="6080" y="7077"/>
                    <a:pt x="6067" y="7077"/>
                  </a:cubicBezTo>
                  <a:cubicBezTo>
                    <a:pt x="6053" y="7074"/>
                    <a:pt x="6039" y="7069"/>
                    <a:pt x="6027" y="7060"/>
                  </a:cubicBezTo>
                  <a:lnTo>
                    <a:pt x="6067" y="7044"/>
                  </a:lnTo>
                  <a:close/>
                  <a:moveTo>
                    <a:pt x="1277" y="1"/>
                  </a:moveTo>
                  <a:cubicBezTo>
                    <a:pt x="1199" y="1"/>
                    <a:pt x="1120" y="3"/>
                    <a:pt x="1041" y="3"/>
                  </a:cubicBezTo>
                  <a:cubicBezTo>
                    <a:pt x="1018" y="3"/>
                    <a:pt x="995" y="2"/>
                    <a:pt x="972" y="2"/>
                  </a:cubicBezTo>
                  <a:cubicBezTo>
                    <a:pt x="965" y="2"/>
                    <a:pt x="958" y="2"/>
                    <a:pt x="951" y="2"/>
                  </a:cubicBezTo>
                  <a:cubicBezTo>
                    <a:pt x="718" y="2"/>
                    <a:pt x="507" y="60"/>
                    <a:pt x="302" y="134"/>
                  </a:cubicBezTo>
                  <a:cubicBezTo>
                    <a:pt x="143" y="192"/>
                    <a:pt x="1" y="290"/>
                    <a:pt x="16" y="494"/>
                  </a:cubicBezTo>
                  <a:cubicBezTo>
                    <a:pt x="174" y="350"/>
                    <a:pt x="358" y="300"/>
                    <a:pt x="551" y="261"/>
                  </a:cubicBezTo>
                  <a:cubicBezTo>
                    <a:pt x="657" y="239"/>
                    <a:pt x="762" y="230"/>
                    <a:pt x="867" y="230"/>
                  </a:cubicBezTo>
                  <a:cubicBezTo>
                    <a:pt x="1143" y="230"/>
                    <a:pt x="1413" y="293"/>
                    <a:pt x="1683" y="339"/>
                  </a:cubicBezTo>
                  <a:cubicBezTo>
                    <a:pt x="2060" y="402"/>
                    <a:pt x="2401" y="558"/>
                    <a:pt x="2754" y="681"/>
                  </a:cubicBezTo>
                  <a:cubicBezTo>
                    <a:pt x="2977" y="758"/>
                    <a:pt x="3072" y="926"/>
                    <a:pt x="3011" y="1127"/>
                  </a:cubicBezTo>
                  <a:cubicBezTo>
                    <a:pt x="2967" y="1272"/>
                    <a:pt x="2908" y="1413"/>
                    <a:pt x="2857" y="1557"/>
                  </a:cubicBezTo>
                  <a:cubicBezTo>
                    <a:pt x="2768" y="1304"/>
                    <a:pt x="2561" y="1139"/>
                    <a:pt x="2296" y="1019"/>
                  </a:cubicBezTo>
                  <a:cubicBezTo>
                    <a:pt x="2114" y="937"/>
                    <a:pt x="1938" y="849"/>
                    <a:pt x="1753" y="775"/>
                  </a:cubicBezTo>
                  <a:cubicBezTo>
                    <a:pt x="1575" y="703"/>
                    <a:pt x="1420" y="667"/>
                    <a:pt x="1276" y="667"/>
                  </a:cubicBezTo>
                  <a:cubicBezTo>
                    <a:pt x="1049" y="667"/>
                    <a:pt x="846" y="757"/>
                    <a:pt x="615" y="944"/>
                  </a:cubicBezTo>
                  <a:cubicBezTo>
                    <a:pt x="546" y="973"/>
                    <a:pt x="477" y="1003"/>
                    <a:pt x="448" y="1103"/>
                  </a:cubicBezTo>
                  <a:cubicBezTo>
                    <a:pt x="566" y="1071"/>
                    <a:pt x="651" y="1027"/>
                    <a:pt x="720" y="959"/>
                  </a:cubicBezTo>
                  <a:cubicBezTo>
                    <a:pt x="908" y="863"/>
                    <a:pt x="1099" y="814"/>
                    <a:pt x="1292" y="814"/>
                  </a:cubicBezTo>
                  <a:cubicBezTo>
                    <a:pt x="1457" y="814"/>
                    <a:pt x="1622" y="849"/>
                    <a:pt x="1789" y="921"/>
                  </a:cubicBezTo>
                  <a:cubicBezTo>
                    <a:pt x="1970" y="998"/>
                    <a:pt x="2142" y="1093"/>
                    <a:pt x="2319" y="1180"/>
                  </a:cubicBezTo>
                  <a:cubicBezTo>
                    <a:pt x="2541" y="1279"/>
                    <a:pt x="2712" y="1414"/>
                    <a:pt x="2760" y="1637"/>
                  </a:cubicBezTo>
                  <a:cubicBezTo>
                    <a:pt x="2773" y="1637"/>
                    <a:pt x="2786" y="1638"/>
                    <a:pt x="2799" y="1639"/>
                  </a:cubicBezTo>
                  <a:cubicBezTo>
                    <a:pt x="2792" y="1694"/>
                    <a:pt x="2785" y="1748"/>
                    <a:pt x="2778" y="1802"/>
                  </a:cubicBezTo>
                  <a:cubicBezTo>
                    <a:pt x="2760" y="1807"/>
                    <a:pt x="2745" y="1809"/>
                    <a:pt x="2731" y="1809"/>
                  </a:cubicBezTo>
                  <a:cubicBezTo>
                    <a:pt x="2635" y="1809"/>
                    <a:pt x="2621" y="1701"/>
                    <a:pt x="2548" y="1671"/>
                  </a:cubicBezTo>
                  <a:lnTo>
                    <a:pt x="2548" y="1672"/>
                  </a:lnTo>
                  <a:lnTo>
                    <a:pt x="2548" y="1672"/>
                  </a:lnTo>
                  <a:lnTo>
                    <a:pt x="2477" y="1594"/>
                  </a:lnTo>
                  <a:lnTo>
                    <a:pt x="2479" y="1587"/>
                  </a:lnTo>
                  <a:cubicBezTo>
                    <a:pt x="2346" y="1499"/>
                    <a:pt x="2212" y="1412"/>
                    <a:pt x="2051" y="1361"/>
                  </a:cubicBezTo>
                  <a:cubicBezTo>
                    <a:pt x="1850" y="1237"/>
                    <a:pt x="1640" y="1163"/>
                    <a:pt x="1418" y="1163"/>
                  </a:cubicBezTo>
                  <a:cubicBezTo>
                    <a:pt x="1294" y="1163"/>
                    <a:pt x="1166" y="1186"/>
                    <a:pt x="1034" y="1236"/>
                  </a:cubicBezTo>
                  <a:cubicBezTo>
                    <a:pt x="842" y="1261"/>
                    <a:pt x="740" y="1429"/>
                    <a:pt x="552" y="1458"/>
                  </a:cubicBezTo>
                  <a:cubicBezTo>
                    <a:pt x="480" y="1538"/>
                    <a:pt x="342" y="1524"/>
                    <a:pt x="260" y="1609"/>
                  </a:cubicBezTo>
                  <a:cubicBezTo>
                    <a:pt x="446" y="1691"/>
                    <a:pt x="579" y="1822"/>
                    <a:pt x="745" y="1918"/>
                  </a:cubicBezTo>
                  <a:cubicBezTo>
                    <a:pt x="854" y="2086"/>
                    <a:pt x="1047" y="2148"/>
                    <a:pt x="1244" y="2197"/>
                  </a:cubicBezTo>
                  <a:cubicBezTo>
                    <a:pt x="1321" y="2216"/>
                    <a:pt x="1397" y="2224"/>
                    <a:pt x="1472" y="2224"/>
                  </a:cubicBezTo>
                  <a:cubicBezTo>
                    <a:pt x="1705" y="2224"/>
                    <a:pt x="1928" y="2148"/>
                    <a:pt x="2154" y="2096"/>
                  </a:cubicBezTo>
                  <a:lnTo>
                    <a:pt x="2155" y="2049"/>
                  </a:lnTo>
                  <a:cubicBezTo>
                    <a:pt x="2166" y="2051"/>
                    <a:pt x="2178" y="2053"/>
                    <a:pt x="2188" y="2053"/>
                  </a:cubicBezTo>
                  <a:cubicBezTo>
                    <a:pt x="2222" y="2053"/>
                    <a:pt x="2249" y="2040"/>
                    <a:pt x="2263" y="2004"/>
                  </a:cubicBezTo>
                  <a:lnTo>
                    <a:pt x="2751" y="1998"/>
                  </a:lnTo>
                  <a:lnTo>
                    <a:pt x="2751" y="1998"/>
                  </a:lnTo>
                  <a:cubicBezTo>
                    <a:pt x="2742" y="2047"/>
                    <a:pt x="2753" y="2100"/>
                    <a:pt x="2716" y="2147"/>
                  </a:cubicBezTo>
                  <a:cubicBezTo>
                    <a:pt x="2710" y="2231"/>
                    <a:pt x="2679" y="2310"/>
                    <a:pt x="2653" y="2390"/>
                  </a:cubicBezTo>
                  <a:cubicBezTo>
                    <a:pt x="2539" y="2748"/>
                    <a:pt x="2377" y="3098"/>
                    <a:pt x="2343" y="3472"/>
                  </a:cubicBezTo>
                  <a:cubicBezTo>
                    <a:pt x="2316" y="3748"/>
                    <a:pt x="2222" y="4007"/>
                    <a:pt x="2098" y="4262"/>
                  </a:cubicBezTo>
                  <a:cubicBezTo>
                    <a:pt x="2038" y="4381"/>
                    <a:pt x="2008" y="4507"/>
                    <a:pt x="1972" y="4633"/>
                  </a:cubicBezTo>
                  <a:cubicBezTo>
                    <a:pt x="1878" y="4958"/>
                    <a:pt x="2127" y="5304"/>
                    <a:pt x="2473" y="5393"/>
                  </a:cubicBezTo>
                  <a:cubicBezTo>
                    <a:pt x="2538" y="5410"/>
                    <a:pt x="2622" y="5405"/>
                    <a:pt x="2635" y="5486"/>
                  </a:cubicBezTo>
                  <a:cubicBezTo>
                    <a:pt x="2634" y="5486"/>
                    <a:pt x="2633" y="5486"/>
                    <a:pt x="2632" y="5486"/>
                  </a:cubicBezTo>
                  <a:cubicBezTo>
                    <a:pt x="2619" y="5486"/>
                    <a:pt x="2612" y="5492"/>
                    <a:pt x="2611" y="5503"/>
                  </a:cubicBezTo>
                  <a:lnTo>
                    <a:pt x="2559" y="5540"/>
                  </a:lnTo>
                  <a:lnTo>
                    <a:pt x="2599" y="5591"/>
                  </a:lnTo>
                  <a:lnTo>
                    <a:pt x="2656" y="5547"/>
                  </a:lnTo>
                  <a:cubicBezTo>
                    <a:pt x="2683" y="5538"/>
                    <a:pt x="2703" y="5525"/>
                    <a:pt x="2705" y="5499"/>
                  </a:cubicBezTo>
                  <a:cubicBezTo>
                    <a:pt x="2712" y="5504"/>
                    <a:pt x="2721" y="5506"/>
                    <a:pt x="2731" y="5506"/>
                  </a:cubicBezTo>
                  <a:cubicBezTo>
                    <a:pt x="2760" y="5506"/>
                    <a:pt x="2798" y="5490"/>
                    <a:pt x="2827" y="5490"/>
                  </a:cubicBezTo>
                  <a:cubicBezTo>
                    <a:pt x="2855" y="5490"/>
                    <a:pt x="2876" y="5505"/>
                    <a:pt x="2872" y="5565"/>
                  </a:cubicBezTo>
                  <a:cubicBezTo>
                    <a:pt x="2728" y="5857"/>
                    <a:pt x="2413" y="5990"/>
                    <a:pt x="2127" y="6150"/>
                  </a:cubicBezTo>
                  <a:cubicBezTo>
                    <a:pt x="2115" y="6157"/>
                    <a:pt x="2101" y="6170"/>
                    <a:pt x="2087" y="6170"/>
                  </a:cubicBezTo>
                  <a:cubicBezTo>
                    <a:pt x="2082" y="6170"/>
                    <a:pt x="2076" y="6168"/>
                    <a:pt x="2070" y="6163"/>
                  </a:cubicBezTo>
                  <a:cubicBezTo>
                    <a:pt x="2050" y="6144"/>
                    <a:pt x="2067" y="6127"/>
                    <a:pt x="2087" y="6113"/>
                  </a:cubicBezTo>
                  <a:lnTo>
                    <a:pt x="2077" y="6053"/>
                  </a:lnTo>
                  <a:cubicBezTo>
                    <a:pt x="2064" y="6057"/>
                    <a:pt x="2052" y="6063"/>
                    <a:pt x="2041" y="6071"/>
                  </a:cubicBezTo>
                  <a:cubicBezTo>
                    <a:pt x="2007" y="6106"/>
                    <a:pt x="1978" y="6141"/>
                    <a:pt x="1945" y="6176"/>
                  </a:cubicBezTo>
                  <a:cubicBezTo>
                    <a:pt x="1939" y="6184"/>
                    <a:pt x="1929" y="6188"/>
                    <a:pt x="1919" y="6188"/>
                  </a:cubicBezTo>
                  <a:cubicBezTo>
                    <a:pt x="1917" y="6188"/>
                    <a:pt x="1915" y="6188"/>
                    <a:pt x="1913" y="6188"/>
                  </a:cubicBezTo>
                  <a:lnTo>
                    <a:pt x="1913" y="6188"/>
                  </a:lnTo>
                  <a:cubicBezTo>
                    <a:pt x="1948" y="6226"/>
                    <a:pt x="1898" y="6258"/>
                    <a:pt x="1878" y="6284"/>
                  </a:cubicBezTo>
                  <a:cubicBezTo>
                    <a:pt x="1764" y="6432"/>
                    <a:pt x="1602" y="6539"/>
                    <a:pt x="1434" y="6642"/>
                  </a:cubicBezTo>
                  <a:cubicBezTo>
                    <a:pt x="1369" y="6681"/>
                    <a:pt x="1305" y="6720"/>
                    <a:pt x="1240" y="6761"/>
                  </a:cubicBezTo>
                  <a:cubicBezTo>
                    <a:pt x="1197" y="6767"/>
                    <a:pt x="1174" y="6797"/>
                    <a:pt x="1145" y="6822"/>
                  </a:cubicBezTo>
                  <a:cubicBezTo>
                    <a:pt x="1144" y="6821"/>
                    <a:pt x="1144" y="6819"/>
                    <a:pt x="1143" y="6818"/>
                  </a:cubicBezTo>
                  <a:lnTo>
                    <a:pt x="1143" y="6818"/>
                  </a:lnTo>
                  <a:lnTo>
                    <a:pt x="1101" y="6820"/>
                  </a:lnTo>
                  <a:cubicBezTo>
                    <a:pt x="1110" y="6806"/>
                    <a:pt x="1118" y="6800"/>
                    <a:pt x="1126" y="6800"/>
                  </a:cubicBezTo>
                  <a:cubicBezTo>
                    <a:pt x="1129" y="6800"/>
                    <a:pt x="1133" y="6801"/>
                    <a:pt x="1136" y="6804"/>
                  </a:cubicBezTo>
                  <a:lnTo>
                    <a:pt x="1136" y="6804"/>
                  </a:lnTo>
                  <a:cubicBezTo>
                    <a:pt x="1096" y="6709"/>
                    <a:pt x="1201" y="6649"/>
                    <a:pt x="1232" y="6570"/>
                  </a:cubicBezTo>
                  <a:cubicBezTo>
                    <a:pt x="1452" y="6438"/>
                    <a:pt x="1693" y="6333"/>
                    <a:pt x="1891" y="6173"/>
                  </a:cubicBezTo>
                  <a:lnTo>
                    <a:pt x="1898" y="6132"/>
                  </a:lnTo>
                  <a:cubicBezTo>
                    <a:pt x="1898" y="6119"/>
                    <a:pt x="1900" y="6104"/>
                    <a:pt x="1907" y="6092"/>
                  </a:cubicBezTo>
                  <a:lnTo>
                    <a:pt x="1856" y="6051"/>
                  </a:lnTo>
                  <a:cubicBezTo>
                    <a:pt x="1709" y="6189"/>
                    <a:pt x="1551" y="6315"/>
                    <a:pt x="1349" y="6396"/>
                  </a:cubicBezTo>
                  <a:cubicBezTo>
                    <a:pt x="1279" y="6424"/>
                    <a:pt x="1211" y="6460"/>
                    <a:pt x="1180" y="6529"/>
                  </a:cubicBezTo>
                  <a:cubicBezTo>
                    <a:pt x="1049" y="6641"/>
                    <a:pt x="1016" y="6790"/>
                    <a:pt x="971" y="6935"/>
                  </a:cubicBezTo>
                  <a:cubicBezTo>
                    <a:pt x="959" y="6971"/>
                    <a:pt x="950" y="7013"/>
                    <a:pt x="999" y="7033"/>
                  </a:cubicBezTo>
                  <a:cubicBezTo>
                    <a:pt x="1011" y="7038"/>
                    <a:pt x="1022" y="7040"/>
                    <a:pt x="1033" y="7040"/>
                  </a:cubicBezTo>
                  <a:cubicBezTo>
                    <a:pt x="1064" y="7040"/>
                    <a:pt x="1092" y="7021"/>
                    <a:pt x="1116" y="7001"/>
                  </a:cubicBezTo>
                  <a:cubicBezTo>
                    <a:pt x="1183" y="6943"/>
                    <a:pt x="1249" y="6882"/>
                    <a:pt x="1315" y="6822"/>
                  </a:cubicBezTo>
                  <a:lnTo>
                    <a:pt x="1762" y="6616"/>
                  </a:lnTo>
                  <a:cubicBezTo>
                    <a:pt x="1778" y="6715"/>
                    <a:pt x="1785" y="6757"/>
                    <a:pt x="1822" y="6757"/>
                  </a:cubicBezTo>
                  <a:cubicBezTo>
                    <a:pt x="1849" y="6757"/>
                    <a:pt x="1892" y="6735"/>
                    <a:pt x="1966" y="6698"/>
                  </a:cubicBezTo>
                  <a:cubicBezTo>
                    <a:pt x="1988" y="6686"/>
                    <a:pt x="2008" y="6671"/>
                    <a:pt x="2029" y="6656"/>
                  </a:cubicBezTo>
                  <a:cubicBezTo>
                    <a:pt x="2162" y="6587"/>
                    <a:pt x="2272" y="6488"/>
                    <a:pt x="2417" y="6435"/>
                  </a:cubicBezTo>
                  <a:cubicBezTo>
                    <a:pt x="2549" y="6329"/>
                    <a:pt x="2672" y="6211"/>
                    <a:pt x="2855" y="6167"/>
                  </a:cubicBezTo>
                  <a:cubicBezTo>
                    <a:pt x="2854" y="6138"/>
                    <a:pt x="2879" y="6126"/>
                    <a:pt x="2905" y="6115"/>
                  </a:cubicBezTo>
                  <a:lnTo>
                    <a:pt x="2971" y="6121"/>
                  </a:lnTo>
                  <a:cubicBezTo>
                    <a:pt x="2947" y="6142"/>
                    <a:pt x="2935" y="6184"/>
                    <a:pt x="2898" y="6184"/>
                  </a:cubicBezTo>
                  <a:cubicBezTo>
                    <a:pt x="2890" y="6184"/>
                    <a:pt x="2881" y="6182"/>
                    <a:pt x="2870" y="6177"/>
                  </a:cubicBezTo>
                  <a:lnTo>
                    <a:pt x="2870" y="6177"/>
                  </a:lnTo>
                  <a:cubicBezTo>
                    <a:pt x="2904" y="6211"/>
                    <a:pt x="2860" y="6235"/>
                    <a:pt x="2838" y="6255"/>
                  </a:cubicBezTo>
                  <a:cubicBezTo>
                    <a:pt x="2736" y="6350"/>
                    <a:pt x="2610" y="6422"/>
                    <a:pt x="2478" y="6485"/>
                  </a:cubicBezTo>
                  <a:lnTo>
                    <a:pt x="2440" y="6528"/>
                  </a:lnTo>
                  <a:cubicBezTo>
                    <a:pt x="2383" y="6541"/>
                    <a:pt x="2335" y="6587"/>
                    <a:pt x="2365" y="6620"/>
                  </a:cubicBezTo>
                  <a:cubicBezTo>
                    <a:pt x="2376" y="6633"/>
                    <a:pt x="2387" y="6638"/>
                    <a:pt x="2398" y="6638"/>
                  </a:cubicBezTo>
                  <a:cubicBezTo>
                    <a:pt x="2430" y="6638"/>
                    <a:pt x="2461" y="6600"/>
                    <a:pt x="2491" y="6586"/>
                  </a:cubicBezTo>
                  <a:cubicBezTo>
                    <a:pt x="2511" y="6576"/>
                    <a:pt x="2524" y="6555"/>
                    <a:pt x="2540" y="6538"/>
                  </a:cubicBezTo>
                  <a:cubicBezTo>
                    <a:pt x="2759" y="6479"/>
                    <a:pt x="2905" y="6339"/>
                    <a:pt x="3058" y="6205"/>
                  </a:cubicBezTo>
                  <a:cubicBezTo>
                    <a:pt x="3066" y="6182"/>
                    <a:pt x="3075" y="6162"/>
                    <a:pt x="3102" y="6162"/>
                  </a:cubicBezTo>
                  <a:cubicBezTo>
                    <a:pt x="3108" y="6162"/>
                    <a:pt x="3115" y="6163"/>
                    <a:pt x="3122" y="6165"/>
                  </a:cubicBezTo>
                  <a:cubicBezTo>
                    <a:pt x="3124" y="6150"/>
                    <a:pt x="3126" y="6136"/>
                    <a:pt x="3128" y="6122"/>
                  </a:cubicBezTo>
                  <a:cubicBezTo>
                    <a:pt x="3152" y="6083"/>
                    <a:pt x="3171" y="6040"/>
                    <a:pt x="3229" y="6028"/>
                  </a:cubicBezTo>
                  <a:cubicBezTo>
                    <a:pt x="3244" y="5958"/>
                    <a:pt x="3266" y="5892"/>
                    <a:pt x="3336" y="5845"/>
                  </a:cubicBezTo>
                  <a:lnTo>
                    <a:pt x="3336" y="5653"/>
                  </a:lnTo>
                  <a:lnTo>
                    <a:pt x="3120" y="5977"/>
                  </a:lnTo>
                  <a:cubicBezTo>
                    <a:pt x="3153" y="5842"/>
                    <a:pt x="3188" y="5705"/>
                    <a:pt x="3222" y="5569"/>
                  </a:cubicBezTo>
                  <a:lnTo>
                    <a:pt x="3221" y="5569"/>
                  </a:lnTo>
                  <a:cubicBezTo>
                    <a:pt x="3245" y="5511"/>
                    <a:pt x="3265" y="5491"/>
                    <a:pt x="3284" y="5491"/>
                  </a:cubicBezTo>
                  <a:cubicBezTo>
                    <a:pt x="3313" y="5491"/>
                    <a:pt x="3338" y="5542"/>
                    <a:pt x="3371" y="5577"/>
                  </a:cubicBezTo>
                  <a:cubicBezTo>
                    <a:pt x="3372" y="5577"/>
                    <a:pt x="3372" y="5577"/>
                    <a:pt x="3373" y="5577"/>
                  </a:cubicBezTo>
                  <a:cubicBezTo>
                    <a:pt x="3380" y="5577"/>
                    <a:pt x="3363" y="5486"/>
                    <a:pt x="3406" y="5486"/>
                  </a:cubicBezTo>
                  <a:cubicBezTo>
                    <a:pt x="3420" y="5486"/>
                    <a:pt x="3442" y="5497"/>
                    <a:pt x="3473" y="5525"/>
                  </a:cubicBezTo>
                  <a:cubicBezTo>
                    <a:pt x="3414" y="5628"/>
                    <a:pt x="3437" y="5756"/>
                    <a:pt x="3339" y="5846"/>
                  </a:cubicBezTo>
                  <a:cubicBezTo>
                    <a:pt x="3347" y="5926"/>
                    <a:pt x="3353" y="6006"/>
                    <a:pt x="3233" y="6031"/>
                  </a:cubicBezTo>
                  <a:cubicBezTo>
                    <a:pt x="3284" y="6072"/>
                    <a:pt x="3229" y="6095"/>
                    <a:pt x="3207" y="6125"/>
                  </a:cubicBezTo>
                  <a:cubicBezTo>
                    <a:pt x="3188" y="6142"/>
                    <a:pt x="3183" y="6176"/>
                    <a:pt x="3152" y="6176"/>
                  </a:cubicBezTo>
                  <a:cubicBezTo>
                    <a:pt x="3145" y="6176"/>
                    <a:pt x="3136" y="6174"/>
                    <a:pt x="3126" y="6170"/>
                  </a:cubicBezTo>
                  <a:lnTo>
                    <a:pt x="3126" y="6170"/>
                  </a:lnTo>
                  <a:cubicBezTo>
                    <a:pt x="3132" y="6178"/>
                    <a:pt x="3137" y="6186"/>
                    <a:pt x="3140" y="6195"/>
                  </a:cubicBezTo>
                  <a:cubicBezTo>
                    <a:pt x="3141" y="6199"/>
                    <a:pt x="3133" y="6205"/>
                    <a:pt x="3130" y="6211"/>
                  </a:cubicBezTo>
                  <a:cubicBezTo>
                    <a:pt x="3063" y="6328"/>
                    <a:pt x="3046" y="6450"/>
                    <a:pt x="3084" y="6576"/>
                  </a:cubicBezTo>
                  <a:cubicBezTo>
                    <a:pt x="3082" y="6593"/>
                    <a:pt x="3080" y="6610"/>
                    <a:pt x="3103" y="6610"/>
                  </a:cubicBezTo>
                  <a:cubicBezTo>
                    <a:pt x="3105" y="6610"/>
                    <a:pt x="3107" y="6610"/>
                    <a:pt x="3109" y="6610"/>
                  </a:cubicBezTo>
                  <a:cubicBezTo>
                    <a:pt x="3115" y="6610"/>
                    <a:pt x="3119" y="6591"/>
                    <a:pt x="3124" y="6580"/>
                  </a:cubicBezTo>
                  <a:cubicBezTo>
                    <a:pt x="3209" y="6387"/>
                    <a:pt x="3281" y="6189"/>
                    <a:pt x="3443" y="6029"/>
                  </a:cubicBezTo>
                  <a:cubicBezTo>
                    <a:pt x="3442" y="5978"/>
                    <a:pt x="3421" y="5920"/>
                    <a:pt x="3497" y="5893"/>
                  </a:cubicBezTo>
                  <a:cubicBezTo>
                    <a:pt x="3483" y="5792"/>
                    <a:pt x="3451" y="5688"/>
                    <a:pt x="3573" y="5616"/>
                  </a:cubicBezTo>
                  <a:lnTo>
                    <a:pt x="3573" y="5616"/>
                  </a:lnTo>
                  <a:lnTo>
                    <a:pt x="3561" y="5755"/>
                  </a:lnTo>
                  <a:cubicBezTo>
                    <a:pt x="3537" y="5800"/>
                    <a:pt x="3559" y="5859"/>
                    <a:pt x="3499" y="5894"/>
                  </a:cubicBezTo>
                  <a:cubicBezTo>
                    <a:pt x="3493" y="5942"/>
                    <a:pt x="3486" y="5989"/>
                    <a:pt x="3480" y="6037"/>
                  </a:cubicBezTo>
                  <a:cubicBezTo>
                    <a:pt x="3492" y="6310"/>
                    <a:pt x="3559" y="6488"/>
                    <a:pt x="3706" y="6620"/>
                  </a:cubicBezTo>
                  <a:cubicBezTo>
                    <a:pt x="3686" y="6501"/>
                    <a:pt x="3665" y="6398"/>
                    <a:pt x="3651" y="6292"/>
                  </a:cubicBezTo>
                  <a:cubicBezTo>
                    <a:pt x="3641" y="6197"/>
                    <a:pt x="3559" y="6097"/>
                    <a:pt x="3663" y="5995"/>
                  </a:cubicBezTo>
                  <a:cubicBezTo>
                    <a:pt x="3899" y="6384"/>
                    <a:pt x="4172" y="6637"/>
                    <a:pt x="4459" y="6725"/>
                  </a:cubicBezTo>
                  <a:cubicBezTo>
                    <a:pt x="4435" y="6639"/>
                    <a:pt x="4369" y="6588"/>
                    <a:pt x="4315" y="6532"/>
                  </a:cubicBezTo>
                  <a:cubicBezTo>
                    <a:pt x="4188" y="6405"/>
                    <a:pt x="4060" y="6278"/>
                    <a:pt x="3937" y="6147"/>
                  </a:cubicBezTo>
                  <a:cubicBezTo>
                    <a:pt x="3909" y="6120"/>
                    <a:pt x="3882" y="6079"/>
                    <a:pt x="3934" y="6051"/>
                  </a:cubicBezTo>
                  <a:cubicBezTo>
                    <a:pt x="3943" y="6046"/>
                    <a:pt x="3952" y="6044"/>
                    <a:pt x="3961" y="6044"/>
                  </a:cubicBezTo>
                  <a:cubicBezTo>
                    <a:pt x="3985" y="6044"/>
                    <a:pt x="4008" y="6059"/>
                    <a:pt x="4028" y="6075"/>
                  </a:cubicBezTo>
                  <a:cubicBezTo>
                    <a:pt x="4060" y="6101"/>
                    <a:pt x="4094" y="6127"/>
                    <a:pt x="4127" y="6151"/>
                  </a:cubicBezTo>
                  <a:cubicBezTo>
                    <a:pt x="4436" y="6374"/>
                    <a:pt x="4756" y="6581"/>
                    <a:pt x="5086" y="6771"/>
                  </a:cubicBezTo>
                  <a:cubicBezTo>
                    <a:pt x="5363" y="6957"/>
                    <a:pt x="5674" y="7082"/>
                    <a:pt x="6014" y="7158"/>
                  </a:cubicBezTo>
                  <a:cubicBezTo>
                    <a:pt x="6073" y="7171"/>
                    <a:pt x="6136" y="7186"/>
                    <a:pt x="6196" y="7186"/>
                  </a:cubicBezTo>
                  <a:cubicBezTo>
                    <a:pt x="6224" y="7186"/>
                    <a:pt x="6251" y="7183"/>
                    <a:pt x="6276" y="7174"/>
                  </a:cubicBezTo>
                  <a:cubicBezTo>
                    <a:pt x="6322" y="7159"/>
                    <a:pt x="6366" y="7153"/>
                    <a:pt x="6409" y="7153"/>
                  </a:cubicBezTo>
                  <a:cubicBezTo>
                    <a:pt x="6488" y="7153"/>
                    <a:pt x="6564" y="7173"/>
                    <a:pt x="6640" y="7191"/>
                  </a:cubicBezTo>
                  <a:cubicBezTo>
                    <a:pt x="6786" y="7224"/>
                    <a:pt x="6928" y="7269"/>
                    <a:pt x="7072" y="7310"/>
                  </a:cubicBezTo>
                  <a:cubicBezTo>
                    <a:pt x="7199" y="7345"/>
                    <a:pt x="7326" y="7362"/>
                    <a:pt x="7448" y="7362"/>
                  </a:cubicBezTo>
                  <a:cubicBezTo>
                    <a:pt x="7860" y="7362"/>
                    <a:pt x="8226" y="7171"/>
                    <a:pt x="8426" y="6834"/>
                  </a:cubicBezTo>
                  <a:cubicBezTo>
                    <a:pt x="8447" y="6799"/>
                    <a:pt x="8463" y="6757"/>
                    <a:pt x="8422" y="6730"/>
                  </a:cubicBezTo>
                  <a:cubicBezTo>
                    <a:pt x="8410" y="6722"/>
                    <a:pt x="8398" y="6719"/>
                    <a:pt x="8386" y="6719"/>
                  </a:cubicBezTo>
                  <a:cubicBezTo>
                    <a:pt x="8357" y="6719"/>
                    <a:pt x="8329" y="6737"/>
                    <a:pt x="8306" y="6756"/>
                  </a:cubicBezTo>
                  <a:cubicBezTo>
                    <a:pt x="8064" y="6951"/>
                    <a:pt x="7760" y="7035"/>
                    <a:pt x="7450" y="7108"/>
                  </a:cubicBezTo>
                  <a:cubicBezTo>
                    <a:pt x="7447" y="7157"/>
                    <a:pt x="7476" y="7172"/>
                    <a:pt x="7511" y="7172"/>
                  </a:cubicBezTo>
                  <a:cubicBezTo>
                    <a:pt x="7525" y="7172"/>
                    <a:pt x="7540" y="7169"/>
                    <a:pt x="7554" y="7166"/>
                  </a:cubicBezTo>
                  <a:cubicBezTo>
                    <a:pt x="7697" y="7132"/>
                    <a:pt x="7836" y="7090"/>
                    <a:pt x="7976" y="7051"/>
                  </a:cubicBezTo>
                  <a:cubicBezTo>
                    <a:pt x="7993" y="7045"/>
                    <a:pt x="8010" y="7036"/>
                    <a:pt x="8026" y="7036"/>
                  </a:cubicBezTo>
                  <a:cubicBezTo>
                    <a:pt x="8038" y="7036"/>
                    <a:pt x="8049" y="7041"/>
                    <a:pt x="8057" y="7055"/>
                  </a:cubicBezTo>
                  <a:cubicBezTo>
                    <a:pt x="8061" y="7063"/>
                    <a:pt x="8031" y="7083"/>
                    <a:pt x="8017" y="7098"/>
                  </a:cubicBezTo>
                  <a:cubicBezTo>
                    <a:pt x="7867" y="7222"/>
                    <a:pt x="7694" y="7285"/>
                    <a:pt x="7510" y="7285"/>
                  </a:cubicBezTo>
                  <a:cubicBezTo>
                    <a:pt x="7435" y="7285"/>
                    <a:pt x="7358" y="7275"/>
                    <a:pt x="7281" y="7254"/>
                  </a:cubicBezTo>
                  <a:cubicBezTo>
                    <a:pt x="6842" y="7134"/>
                    <a:pt x="6387" y="7061"/>
                    <a:pt x="5964" y="6901"/>
                  </a:cubicBezTo>
                  <a:cubicBezTo>
                    <a:pt x="5957" y="6894"/>
                    <a:pt x="5948" y="6891"/>
                    <a:pt x="5939" y="6891"/>
                  </a:cubicBezTo>
                  <a:cubicBezTo>
                    <a:pt x="5930" y="6891"/>
                    <a:pt x="5921" y="6894"/>
                    <a:pt x="5914" y="6900"/>
                  </a:cubicBezTo>
                  <a:lnTo>
                    <a:pt x="5911" y="6901"/>
                  </a:lnTo>
                  <a:cubicBezTo>
                    <a:pt x="5911" y="6901"/>
                    <a:pt x="5911" y="6900"/>
                    <a:pt x="5913" y="6899"/>
                  </a:cubicBezTo>
                  <a:cubicBezTo>
                    <a:pt x="5903" y="6863"/>
                    <a:pt x="5887" y="6837"/>
                    <a:pt x="5855" y="6837"/>
                  </a:cubicBezTo>
                  <a:cubicBezTo>
                    <a:pt x="5842" y="6837"/>
                    <a:pt x="5826" y="6842"/>
                    <a:pt x="5807" y="6852"/>
                  </a:cubicBezTo>
                  <a:cubicBezTo>
                    <a:pt x="5825" y="6814"/>
                    <a:pt x="5807" y="6807"/>
                    <a:pt x="5781" y="6807"/>
                  </a:cubicBezTo>
                  <a:cubicBezTo>
                    <a:pt x="5771" y="6807"/>
                    <a:pt x="5761" y="6808"/>
                    <a:pt x="5751" y="6808"/>
                  </a:cubicBezTo>
                  <a:cubicBezTo>
                    <a:pt x="5749" y="6825"/>
                    <a:pt x="5718" y="6836"/>
                    <a:pt x="5745" y="6859"/>
                  </a:cubicBezTo>
                  <a:cubicBezTo>
                    <a:pt x="5754" y="6867"/>
                    <a:pt x="5761" y="6870"/>
                    <a:pt x="5768" y="6870"/>
                  </a:cubicBezTo>
                  <a:cubicBezTo>
                    <a:pt x="5782" y="6870"/>
                    <a:pt x="5792" y="6857"/>
                    <a:pt x="5804" y="6855"/>
                  </a:cubicBezTo>
                  <a:lnTo>
                    <a:pt x="5804" y="6855"/>
                  </a:lnTo>
                  <a:cubicBezTo>
                    <a:pt x="5785" y="6885"/>
                    <a:pt x="5795" y="6909"/>
                    <a:pt x="5832" y="6926"/>
                  </a:cubicBezTo>
                  <a:cubicBezTo>
                    <a:pt x="5841" y="6931"/>
                    <a:pt x="5852" y="6934"/>
                    <a:pt x="5863" y="6934"/>
                  </a:cubicBezTo>
                  <a:cubicBezTo>
                    <a:pt x="5871" y="6934"/>
                    <a:pt x="5879" y="6932"/>
                    <a:pt x="5886" y="6929"/>
                  </a:cubicBezTo>
                  <a:cubicBezTo>
                    <a:pt x="5886" y="6938"/>
                    <a:pt x="5890" y="6947"/>
                    <a:pt x="5897" y="6953"/>
                  </a:cubicBezTo>
                  <a:cubicBezTo>
                    <a:pt x="5916" y="6969"/>
                    <a:pt x="5944" y="6983"/>
                    <a:pt x="5952" y="7002"/>
                  </a:cubicBezTo>
                  <a:cubicBezTo>
                    <a:pt x="5964" y="7034"/>
                    <a:pt x="5948" y="7044"/>
                    <a:pt x="5927" y="7044"/>
                  </a:cubicBezTo>
                  <a:cubicBezTo>
                    <a:pt x="5916" y="7044"/>
                    <a:pt x="5905" y="7042"/>
                    <a:pt x="5895" y="7039"/>
                  </a:cubicBezTo>
                  <a:cubicBezTo>
                    <a:pt x="5733" y="6995"/>
                    <a:pt x="5584" y="6926"/>
                    <a:pt x="5438" y="6852"/>
                  </a:cubicBezTo>
                  <a:cubicBezTo>
                    <a:pt x="5346" y="6807"/>
                    <a:pt x="5253" y="6763"/>
                    <a:pt x="5160" y="6718"/>
                  </a:cubicBezTo>
                  <a:cubicBezTo>
                    <a:pt x="5110" y="6655"/>
                    <a:pt x="4989" y="6639"/>
                    <a:pt x="4981" y="6538"/>
                  </a:cubicBezTo>
                  <a:cubicBezTo>
                    <a:pt x="4994" y="6536"/>
                    <a:pt x="5006" y="6535"/>
                    <a:pt x="5018" y="6535"/>
                  </a:cubicBezTo>
                  <a:cubicBezTo>
                    <a:pt x="5102" y="6535"/>
                    <a:pt x="5157" y="6591"/>
                    <a:pt x="5225" y="6613"/>
                  </a:cubicBezTo>
                  <a:cubicBezTo>
                    <a:pt x="5243" y="6618"/>
                    <a:pt x="5259" y="6621"/>
                    <a:pt x="5273" y="6621"/>
                  </a:cubicBezTo>
                  <a:cubicBezTo>
                    <a:pt x="5290" y="6621"/>
                    <a:pt x="5303" y="6617"/>
                    <a:pt x="5313" y="6604"/>
                  </a:cubicBezTo>
                  <a:lnTo>
                    <a:pt x="5313" y="6604"/>
                  </a:lnTo>
                  <a:cubicBezTo>
                    <a:pt x="5310" y="6622"/>
                    <a:pt x="5313" y="6637"/>
                    <a:pt x="5343" y="6641"/>
                  </a:cubicBezTo>
                  <a:cubicBezTo>
                    <a:pt x="5348" y="6641"/>
                    <a:pt x="5353" y="6642"/>
                    <a:pt x="5357" y="6642"/>
                  </a:cubicBezTo>
                  <a:cubicBezTo>
                    <a:pt x="5399" y="6642"/>
                    <a:pt x="5404" y="6612"/>
                    <a:pt x="5395" y="6579"/>
                  </a:cubicBezTo>
                  <a:lnTo>
                    <a:pt x="5324" y="6579"/>
                  </a:lnTo>
                  <a:cubicBezTo>
                    <a:pt x="5165" y="6444"/>
                    <a:pt x="4956" y="6375"/>
                    <a:pt x="4773" y="6271"/>
                  </a:cubicBezTo>
                  <a:cubicBezTo>
                    <a:pt x="4573" y="6155"/>
                    <a:pt x="4366" y="6050"/>
                    <a:pt x="4156" y="5950"/>
                  </a:cubicBezTo>
                  <a:cubicBezTo>
                    <a:pt x="3996" y="5874"/>
                    <a:pt x="3850" y="5773"/>
                    <a:pt x="3725" y="5648"/>
                  </a:cubicBezTo>
                  <a:cubicBezTo>
                    <a:pt x="3691" y="5562"/>
                    <a:pt x="3758" y="5533"/>
                    <a:pt x="3830" y="5503"/>
                  </a:cubicBezTo>
                  <a:lnTo>
                    <a:pt x="3830" y="5503"/>
                  </a:lnTo>
                  <a:cubicBezTo>
                    <a:pt x="3818" y="5537"/>
                    <a:pt x="3836" y="5560"/>
                    <a:pt x="3865" y="5580"/>
                  </a:cubicBezTo>
                  <a:cubicBezTo>
                    <a:pt x="4098" y="5732"/>
                    <a:pt x="4321" y="5898"/>
                    <a:pt x="4598" y="5994"/>
                  </a:cubicBezTo>
                  <a:cubicBezTo>
                    <a:pt x="4840" y="6076"/>
                    <a:pt x="5064" y="6205"/>
                    <a:pt x="5256" y="6373"/>
                  </a:cubicBezTo>
                  <a:cubicBezTo>
                    <a:pt x="5375" y="6476"/>
                    <a:pt x="5512" y="6569"/>
                    <a:pt x="5671" y="6619"/>
                  </a:cubicBezTo>
                  <a:cubicBezTo>
                    <a:pt x="6115" y="6756"/>
                    <a:pt x="6547" y="6914"/>
                    <a:pt x="6980" y="7073"/>
                  </a:cubicBezTo>
                  <a:cubicBezTo>
                    <a:pt x="7057" y="7095"/>
                    <a:pt x="7134" y="7137"/>
                    <a:pt x="7213" y="7137"/>
                  </a:cubicBezTo>
                  <a:cubicBezTo>
                    <a:pt x="7254" y="7137"/>
                    <a:pt x="7297" y="7126"/>
                    <a:pt x="7340" y="7093"/>
                  </a:cubicBezTo>
                  <a:lnTo>
                    <a:pt x="6980" y="6997"/>
                  </a:lnTo>
                  <a:cubicBezTo>
                    <a:pt x="6672" y="6839"/>
                    <a:pt x="6349" y="6713"/>
                    <a:pt x="6015" y="6622"/>
                  </a:cubicBezTo>
                  <a:cubicBezTo>
                    <a:pt x="5758" y="6550"/>
                    <a:pt x="5521" y="6447"/>
                    <a:pt x="5332" y="6279"/>
                  </a:cubicBezTo>
                  <a:cubicBezTo>
                    <a:pt x="5142" y="6112"/>
                    <a:pt x="4923" y="5990"/>
                    <a:pt x="4675" y="5900"/>
                  </a:cubicBezTo>
                  <a:cubicBezTo>
                    <a:pt x="4427" y="5811"/>
                    <a:pt x="4209" y="5684"/>
                    <a:pt x="4006" y="5534"/>
                  </a:cubicBezTo>
                  <a:cubicBezTo>
                    <a:pt x="3964" y="5502"/>
                    <a:pt x="3959" y="5474"/>
                    <a:pt x="3976" y="5436"/>
                  </a:cubicBezTo>
                  <a:cubicBezTo>
                    <a:pt x="4033" y="5415"/>
                    <a:pt x="4090" y="5408"/>
                    <a:pt x="4147" y="5408"/>
                  </a:cubicBezTo>
                  <a:cubicBezTo>
                    <a:pt x="4201" y="5408"/>
                    <a:pt x="4256" y="5415"/>
                    <a:pt x="4311" y="5424"/>
                  </a:cubicBezTo>
                  <a:cubicBezTo>
                    <a:pt x="4372" y="5436"/>
                    <a:pt x="4433" y="5446"/>
                    <a:pt x="4494" y="5446"/>
                  </a:cubicBezTo>
                  <a:cubicBezTo>
                    <a:pt x="4537" y="5446"/>
                    <a:pt x="4579" y="5441"/>
                    <a:pt x="4622" y="5428"/>
                  </a:cubicBezTo>
                  <a:cubicBezTo>
                    <a:pt x="4957" y="5392"/>
                    <a:pt x="5006" y="5365"/>
                    <a:pt x="5054" y="5176"/>
                  </a:cubicBezTo>
                  <a:lnTo>
                    <a:pt x="5054" y="5176"/>
                  </a:lnTo>
                  <a:cubicBezTo>
                    <a:pt x="4919" y="5278"/>
                    <a:pt x="4774" y="5328"/>
                    <a:pt x="4619" y="5359"/>
                  </a:cubicBezTo>
                  <a:cubicBezTo>
                    <a:pt x="4491" y="5349"/>
                    <a:pt x="4381" y="5309"/>
                    <a:pt x="4273" y="5248"/>
                  </a:cubicBezTo>
                  <a:cubicBezTo>
                    <a:pt x="4157" y="5185"/>
                    <a:pt x="4044" y="5153"/>
                    <a:pt x="3934" y="5153"/>
                  </a:cubicBezTo>
                  <a:cubicBezTo>
                    <a:pt x="3799" y="5153"/>
                    <a:pt x="3670" y="5200"/>
                    <a:pt x="3544" y="5294"/>
                  </a:cubicBezTo>
                  <a:cubicBezTo>
                    <a:pt x="3490" y="5334"/>
                    <a:pt x="3435" y="5363"/>
                    <a:pt x="3370" y="5363"/>
                  </a:cubicBezTo>
                  <a:cubicBezTo>
                    <a:pt x="3365" y="5363"/>
                    <a:pt x="3360" y="5363"/>
                    <a:pt x="3355" y="5363"/>
                  </a:cubicBezTo>
                  <a:cubicBezTo>
                    <a:pt x="3125" y="5346"/>
                    <a:pt x="2893" y="5364"/>
                    <a:pt x="2664" y="5325"/>
                  </a:cubicBezTo>
                  <a:cubicBezTo>
                    <a:pt x="2250" y="5252"/>
                    <a:pt x="2066" y="5004"/>
                    <a:pt x="2125" y="4620"/>
                  </a:cubicBezTo>
                  <a:cubicBezTo>
                    <a:pt x="2146" y="4476"/>
                    <a:pt x="2206" y="4339"/>
                    <a:pt x="2284" y="4209"/>
                  </a:cubicBezTo>
                  <a:cubicBezTo>
                    <a:pt x="2377" y="4057"/>
                    <a:pt x="2432" y="3885"/>
                    <a:pt x="2445" y="3706"/>
                  </a:cubicBezTo>
                  <a:cubicBezTo>
                    <a:pt x="2469" y="3364"/>
                    <a:pt x="2541" y="3028"/>
                    <a:pt x="2692" y="2707"/>
                  </a:cubicBezTo>
                  <a:cubicBezTo>
                    <a:pt x="2741" y="2601"/>
                    <a:pt x="2768" y="2488"/>
                    <a:pt x="2797" y="2376"/>
                  </a:cubicBezTo>
                  <a:cubicBezTo>
                    <a:pt x="2874" y="2087"/>
                    <a:pt x="2926" y="1792"/>
                    <a:pt x="3025" y="1510"/>
                  </a:cubicBezTo>
                  <a:cubicBezTo>
                    <a:pt x="3163" y="1114"/>
                    <a:pt x="3208" y="720"/>
                    <a:pt x="3118" y="315"/>
                  </a:cubicBezTo>
                  <a:cubicBezTo>
                    <a:pt x="3115" y="314"/>
                    <a:pt x="3113" y="314"/>
                    <a:pt x="3110" y="314"/>
                  </a:cubicBezTo>
                  <a:cubicBezTo>
                    <a:pt x="3092" y="314"/>
                    <a:pt x="3071" y="323"/>
                    <a:pt x="3052" y="323"/>
                  </a:cubicBezTo>
                  <a:cubicBezTo>
                    <a:pt x="3036" y="323"/>
                    <a:pt x="3022" y="316"/>
                    <a:pt x="3014" y="290"/>
                  </a:cubicBezTo>
                  <a:cubicBezTo>
                    <a:pt x="2946" y="253"/>
                    <a:pt x="2883" y="192"/>
                    <a:pt x="2812" y="185"/>
                  </a:cubicBezTo>
                  <a:cubicBezTo>
                    <a:pt x="2598" y="162"/>
                    <a:pt x="2395" y="83"/>
                    <a:pt x="2177" y="83"/>
                  </a:cubicBezTo>
                  <a:cubicBezTo>
                    <a:pt x="2144" y="83"/>
                    <a:pt x="2111" y="85"/>
                    <a:pt x="2077" y="89"/>
                  </a:cubicBezTo>
                  <a:cubicBezTo>
                    <a:pt x="2041" y="93"/>
                    <a:pt x="2002" y="97"/>
                    <a:pt x="1963" y="97"/>
                  </a:cubicBezTo>
                  <a:cubicBezTo>
                    <a:pt x="1919" y="97"/>
                    <a:pt x="1876" y="92"/>
                    <a:pt x="1840" y="78"/>
                  </a:cubicBezTo>
                  <a:cubicBezTo>
                    <a:pt x="1655" y="11"/>
                    <a:pt x="1467" y="1"/>
                    <a:pt x="1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9" name="Google Shape;719;p13"/>
            <p:cNvSpPr/>
            <p:nvPr/>
          </p:nvSpPr>
          <p:spPr>
            <a:xfrm>
              <a:off x="2823375" y="3460175"/>
              <a:ext cx="4100" cy="28350"/>
            </a:xfrm>
            <a:custGeom>
              <a:rect b="b" l="l" r="r" t="t"/>
              <a:pathLst>
                <a:path extrusionOk="0" h="1134" w="164">
                  <a:moveTo>
                    <a:pt x="125" y="1"/>
                  </a:moveTo>
                  <a:cubicBezTo>
                    <a:pt x="107" y="143"/>
                    <a:pt x="28" y="275"/>
                    <a:pt x="49" y="420"/>
                  </a:cubicBezTo>
                  <a:lnTo>
                    <a:pt x="47" y="556"/>
                  </a:lnTo>
                  <a:cubicBezTo>
                    <a:pt x="39" y="645"/>
                    <a:pt x="30" y="737"/>
                    <a:pt x="21" y="826"/>
                  </a:cubicBezTo>
                  <a:cubicBezTo>
                    <a:pt x="2" y="990"/>
                    <a:pt x="0" y="990"/>
                    <a:pt x="94" y="1134"/>
                  </a:cubicBezTo>
                  <a:cubicBezTo>
                    <a:pt x="99" y="907"/>
                    <a:pt x="103" y="732"/>
                    <a:pt x="105" y="556"/>
                  </a:cubicBezTo>
                  <a:cubicBezTo>
                    <a:pt x="150" y="517"/>
                    <a:pt x="137" y="467"/>
                    <a:pt x="136" y="422"/>
                  </a:cubicBezTo>
                  <a:cubicBezTo>
                    <a:pt x="163" y="281"/>
                    <a:pt x="160" y="139"/>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0" name="Google Shape;720;p13"/>
            <p:cNvSpPr/>
            <p:nvPr/>
          </p:nvSpPr>
          <p:spPr>
            <a:xfrm>
              <a:off x="2910225" y="3274100"/>
              <a:ext cx="12150" cy="7950"/>
            </a:xfrm>
            <a:custGeom>
              <a:rect b="b" l="l" r="r" t="t"/>
              <a:pathLst>
                <a:path extrusionOk="0" h="318" w="486">
                  <a:moveTo>
                    <a:pt x="454" y="0"/>
                  </a:moveTo>
                  <a:cubicBezTo>
                    <a:pt x="451" y="0"/>
                    <a:pt x="433" y="19"/>
                    <a:pt x="422" y="28"/>
                  </a:cubicBezTo>
                  <a:cubicBezTo>
                    <a:pt x="372" y="53"/>
                    <a:pt x="322" y="79"/>
                    <a:pt x="271" y="104"/>
                  </a:cubicBezTo>
                  <a:cubicBezTo>
                    <a:pt x="255" y="112"/>
                    <a:pt x="239" y="116"/>
                    <a:pt x="225" y="116"/>
                  </a:cubicBezTo>
                  <a:cubicBezTo>
                    <a:pt x="214" y="116"/>
                    <a:pt x="203" y="113"/>
                    <a:pt x="193" y="107"/>
                  </a:cubicBezTo>
                  <a:lnTo>
                    <a:pt x="193" y="107"/>
                  </a:lnTo>
                  <a:cubicBezTo>
                    <a:pt x="209" y="144"/>
                    <a:pt x="175" y="179"/>
                    <a:pt x="156" y="213"/>
                  </a:cubicBezTo>
                  <a:cubicBezTo>
                    <a:pt x="91" y="229"/>
                    <a:pt x="37" y="257"/>
                    <a:pt x="0" y="308"/>
                  </a:cubicBezTo>
                  <a:cubicBezTo>
                    <a:pt x="18" y="315"/>
                    <a:pt x="33" y="317"/>
                    <a:pt x="48" y="317"/>
                  </a:cubicBezTo>
                  <a:cubicBezTo>
                    <a:pt x="107" y="317"/>
                    <a:pt x="146" y="273"/>
                    <a:pt x="190" y="243"/>
                  </a:cubicBezTo>
                  <a:cubicBezTo>
                    <a:pt x="301" y="204"/>
                    <a:pt x="399" y="150"/>
                    <a:pt x="451" y="53"/>
                  </a:cubicBezTo>
                  <a:cubicBezTo>
                    <a:pt x="469" y="36"/>
                    <a:pt x="485" y="18"/>
                    <a:pt x="454" y="0"/>
                  </a:cubicBezTo>
                  <a:cubicBezTo>
                    <a:pt x="454" y="0"/>
                    <a:pt x="454"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1" name="Google Shape;721;p13"/>
            <p:cNvSpPr/>
            <p:nvPr/>
          </p:nvSpPr>
          <p:spPr>
            <a:xfrm>
              <a:off x="2914375" y="3276050"/>
              <a:ext cx="675" cy="750"/>
            </a:xfrm>
            <a:custGeom>
              <a:rect b="b" l="l" r="r" t="t"/>
              <a:pathLst>
                <a:path extrusionOk="0" h="30" w="27">
                  <a:moveTo>
                    <a:pt x="4" y="1"/>
                  </a:moveTo>
                  <a:lnTo>
                    <a:pt x="2" y="3"/>
                  </a:lnTo>
                  <a:cubicBezTo>
                    <a:pt x="2" y="3"/>
                    <a:pt x="2" y="3"/>
                    <a:pt x="1" y="5"/>
                  </a:cubicBezTo>
                  <a:cubicBezTo>
                    <a:pt x="7" y="14"/>
                    <a:pt x="16" y="22"/>
                    <a:pt x="27" y="29"/>
                  </a:cubicBezTo>
                  <a:cubicBezTo>
                    <a:pt x="21" y="18"/>
                    <a:pt x="14" y="8"/>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2" name="Google Shape;722;p13"/>
            <p:cNvSpPr/>
            <p:nvPr/>
          </p:nvSpPr>
          <p:spPr>
            <a:xfrm>
              <a:off x="2814675" y="3273025"/>
              <a:ext cx="4200" cy="7650"/>
            </a:xfrm>
            <a:custGeom>
              <a:rect b="b" l="l" r="r" t="t"/>
              <a:pathLst>
                <a:path extrusionOk="0" h="306" w="168">
                  <a:moveTo>
                    <a:pt x="49" y="1"/>
                  </a:moveTo>
                  <a:lnTo>
                    <a:pt x="49" y="1"/>
                  </a:lnTo>
                  <a:cubicBezTo>
                    <a:pt x="0" y="116"/>
                    <a:pt x="26" y="215"/>
                    <a:pt x="168" y="305"/>
                  </a:cubicBezTo>
                  <a:cubicBezTo>
                    <a:pt x="138" y="186"/>
                    <a:pt x="149" y="83"/>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3" name="Google Shape;723;p13"/>
            <p:cNvSpPr/>
            <p:nvPr/>
          </p:nvSpPr>
          <p:spPr>
            <a:xfrm>
              <a:off x="2846775" y="3250925"/>
              <a:ext cx="6500" cy="8875"/>
            </a:xfrm>
            <a:custGeom>
              <a:rect b="b" l="l" r="r" t="t"/>
              <a:pathLst>
                <a:path extrusionOk="0" h="355" w="260">
                  <a:moveTo>
                    <a:pt x="259" y="0"/>
                  </a:moveTo>
                  <a:cubicBezTo>
                    <a:pt x="65" y="100"/>
                    <a:pt x="0" y="199"/>
                    <a:pt x="65" y="354"/>
                  </a:cubicBezTo>
                  <a:cubicBezTo>
                    <a:pt x="123" y="251"/>
                    <a:pt x="178" y="148"/>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4" name="Google Shape;724;p13"/>
            <p:cNvSpPr/>
            <p:nvPr/>
          </p:nvSpPr>
          <p:spPr>
            <a:xfrm>
              <a:off x="2811550" y="3411850"/>
              <a:ext cx="8650" cy="4550"/>
            </a:xfrm>
            <a:custGeom>
              <a:rect b="b" l="l" r="r" t="t"/>
              <a:pathLst>
                <a:path extrusionOk="0" h="182" w="346">
                  <a:moveTo>
                    <a:pt x="345" y="1"/>
                  </a:moveTo>
                  <a:cubicBezTo>
                    <a:pt x="205" y="1"/>
                    <a:pt x="117" y="51"/>
                    <a:pt x="28" y="97"/>
                  </a:cubicBezTo>
                  <a:cubicBezTo>
                    <a:pt x="0" y="111"/>
                    <a:pt x="3" y="136"/>
                    <a:pt x="12" y="155"/>
                  </a:cubicBezTo>
                  <a:cubicBezTo>
                    <a:pt x="22" y="172"/>
                    <a:pt x="39" y="181"/>
                    <a:pt x="57" y="181"/>
                  </a:cubicBezTo>
                  <a:cubicBezTo>
                    <a:pt x="65" y="181"/>
                    <a:pt x="72" y="180"/>
                    <a:pt x="79" y="177"/>
                  </a:cubicBezTo>
                  <a:cubicBezTo>
                    <a:pt x="170" y="135"/>
                    <a:pt x="262" y="95"/>
                    <a:pt x="3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5" name="Google Shape;725;p13"/>
            <p:cNvSpPr/>
            <p:nvPr/>
          </p:nvSpPr>
          <p:spPr>
            <a:xfrm>
              <a:off x="2829575" y="3455200"/>
              <a:ext cx="5650" cy="40975"/>
            </a:xfrm>
            <a:custGeom>
              <a:rect b="b" l="l" r="r" t="t"/>
              <a:pathLst>
                <a:path extrusionOk="0" h="1639" w="226">
                  <a:moveTo>
                    <a:pt x="186" y="0"/>
                  </a:moveTo>
                  <a:cubicBezTo>
                    <a:pt x="191" y="104"/>
                    <a:pt x="97" y="191"/>
                    <a:pt x="125" y="297"/>
                  </a:cubicBezTo>
                  <a:cubicBezTo>
                    <a:pt x="95" y="479"/>
                    <a:pt x="48" y="660"/>
                    <a:pt x="68" y="845"/>
                  </a:cubicBezTo>
                  <a:cubicBezTo>
                    <a:pt x="47" y="1078"/>
                    <a:pt x="28" y="1313"/>
                    <a:pt x="9" y="1546"/>
                  </a:cubicBezTo>
                  <a:cubicBezTo>
                    <a:pt x="7" y="1582"/>
                    <a:pt x="1" y="1630"/>
                    <a:pt x="53" y="1637"/>
                  </a:cubicBezTo>
                  <a:cubicBezTo>
                    <a:pt x="60" y="1638"/>
                    <a:pt x="66" y="1639"/>
                    <a:pt x="71" y="1639"/>
                  </a:cubicBezTo>
                  <a:cubicBezTo>
                    <a:pt x="131" y="1639"/>
                    <a:pt x="123" y="1583"/>
                    <a:pt x="128" y="1547"/>
                  </a:cubicBezTo>
                  <a:cubicBezTo>
                    <a:pt x="160" y="1314"/>
                    <a:pt x="170" y="1080"/>
                    <a:pt x="155" y="845"/>
                  </a:cubicBezTo>
                  <a:cubicBezTo>
                    <a:pt x="183" y="663"/>
                    <a:pt x="191" y="480"/>
                    <a:pt x="177" y="297"/>
                  </a:cubicBezTo>
                  <a:cubicBezTo>
                    <a:pt x="226" y="200"/>
                    <a:pt x="223" y="10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6" name="Google Shape;726;p13"/>
            <p:cNvSpPr/>
            <p:nvPr/>
          </p:nvSpPr>
          <p:spPr>
            <a:xfrm>
              <a:off x="2834225" y="3455000"/>
              <a:ext cx="475" cy="125"/>
            </a:xfrm>
            <a:custGeom>
              <a:rect b="b" l="l" r="r" t="t"/>
              <a:pathLst>
                <a:path extrusionOk="0" h="5" w="19">
                  <a:moveTo>
                    <a:pt x="17" y="0"/>
                  </a:moveTo>
                  <a:cubicBezTo>
                    <a:pt x="16" y="0"/>
                    <a:pt x="10" y="1"/>
                    <a:pt x="0" y="3"/>
                  </a:cubicBezTo>
                  <a:lnTo>
                    <a:pt x="0" y="5"/>
                  </a:lnTo>
                  <a:cubicBezTo>
                    <a:pt x="13" y="2"/>
                    <a:pt x="19"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7" name="Google Shape;727;p13"/>
            <p:cNvSpPr/>
            <p:nvPr/>
          </p:nvSpPr>
          <p:spPr>
            <a:xfrm>
              <a:off x="2834225" y="3455100"/>
              <a:ext cx="25" cy="125"/>
            </a:xfrm>
            <a:custGeom>
              <a:rect b="b" l="l" r="r" t="t"/>
              <a:pathLst>
                <a:path extrusionOk="0" h="5" w="1">
                  <a:moveTo>
                    <a:pt x="0" y="2"/>
                  </a:moveTo>
                  <a:cubicBezTo>
                    <a:pt x="0" y="2"/>
                    <a:pt x="0" y="3"/>
                    <a:pt x="0" y="4"/>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8" name="Google Shape;728;p13"/>
            <p:cNvSpPr/>
            <p:nvPr/>
          </p:nvSpPr>
          <p:spPr>
            <a:xfrm>
              <a:off x="2709925" y="3252250"/>
              <a:ext cx="300" cy="250"/>
            </a:xfrm>
            <a:custGeom>
              <a:rect b="b" l="l" r="r" t="t"/>
              <a:pathLst>
                <a:path extrusionOk="0" h="10" w="12">
                  <a:moveTo>
                    <a:pt x="1" y="1"/>
                  </a:moveTo>
                  <a:lnTo>
                    <a:pt x="1" y="1"/>
                  </a:lnTo>
                  <a:cubicBezTo>
                    <a:pt x="3" y="3"/>
                    <a:pt x="5" y="7"/>
                    <a:pt x="9" y="9"/>
                  </a:cubicBezTo>
                  <a:lnTo>
                    <a:pt x="11" y="4"/>
                  </a:lnTo>
                  <a:cubicBezTo>
                    <a:pt x="8" y="3"/>
                    <a:pt x="4" y="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9" name="Google Shape;729;p13"/>
            <p:cNvSpPr/>
            <p:nvPr/>
          </p:nvSpPr>
          <p:spPr>
            <a:xfrm>
              <a:off x="2705275" y="3249825"/>
              <a:ext cx="5375" cy="3225"/>
            </a:xfrm>
            <a:custGeom>
              <a:rect b="b" l="l" r="r" t="t"/>
              <a:pathLst>
                <a:path extrusionOk="0" h="129" w="215">
                  <a:moveTo>
                    <a:pt x="139" y="0"/>
                  </a:moveTo>
                  <a:cubicBezTo>
                    <a:pt x="64" y="0"/>
                    <a:pt x="5" y="38"/>
                    <a:pt x="0" y="113"/>
                  </a:cubicBezTo>
                  <a:cubicBezTo>
                    <a:pt x="16" y="124"/>
                    <a:pt x="32" y="128"/>
                    <a:pt x="46" y="128"/>
                  </a:cubicBezTo>
                  <a:cubicBezTo>
                    <a:pt x="88" y="128"/>
                    <a:pt x="125" y="94"/>
                    <a:pt x="165" y="94"/>
                  </a:cubicBezTo>
                  <a:cubicBezTo>
                    <a:pt x="172" y="94"/>
                    <a:pt x="179" y="95"/>
                    <a:pt x="187" y="98"/>
                  </a:cubicBezTo>
                  <a:cubicBezTo>
                    <a:pt x="164" y="66"/>
                    <a:pt x="214" y="1"/>
                    <a:pt x="146" y="0"/>
                  </a:cubicBezTo>
                  <a:cubicBezTo>
                    <a:pt x="144" y="0"/>
                    <a:pt x="142"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0" name="Google Shape;730;p13"/>
            <p:cNvSpPr/>
            <p:nvPr/>
          </p:nvSpPr>
          <p:spPr>
            <a:xfrm>
              <a:off x="2828200" y="3227300"/>
              <a:ext cx="75" cy="100"/>
            </a:xfrm>
            <a:custGeom>
              <a:rect b="b" l="l" r="r" t="t"/>
              <a:pathLst>
                <a:path extrusionOk="0" h="4" w="3">
                  <a:moveTo>
                    <a:pt x="0" y="0"/>
                  </a:moveTo>
                  <a:lnTo>
                    <a:pt x="0" y="4"/>
                  </a:ln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1" name="Google Shape;731;p13"/>
            <p:cNvSpPr/>
            <p:nvPr/>
          </p:nvSpPr>
          <p:spPr>
            <a:xfrm>
              <a:off x="2825325" y="3222125"/>
              <a:ext cx="3725" cy="5650"/>
            </a:xfrm>
            <a:custGeom>
              <a:rect b="b" l="l" r="r" t="t"/>
              <a:pathLst>
                <a:path extrusionOk="0" h="226" w="149">
                  <a:moveTo>
                    <a:pt x="94" y="0"/>
                  </a:moveTo>
                  <a:cubicBezTo>
                    <a:pt x="45" y="63"/>
                    <a:pt x="1" y="118"/>
                    <a:pt x="18" y="190"/>
                  </a:cubicBezTo>
                  <a:cubicBezTo>
                    <a:pt x="24" y="218"/>
                    <a:pt x="35" y="226"/>
                    <a:pt x="50" y="226"/>
                  </a:cubicBezTo>
                  <a:cubicBezTo>
                    <a:pt x="69" y="226"/>
                    <a:pt x="94" y="210"/>
                    <a:pt x="115" y="207"/>
                  </a:cubicBezTo>
                  <a:cubicBezTo>
                    <a:pt x="100" y="144"/>
                    <a:pt x="148" y="78"/>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2" name="Google Shape;732;p13"/>
            <p:cNvSpPr/>
            <p:nvPr/>
          </p:nvSpPr>
          <p:spPr>
            <a:xfrm>
              <a:off x="2796175" y="3438475"/>
              <a:ext cx="175" cy="175"/>
            </a:xfrm>
            <a:custGeom>
              <a:rect b="b" l="l" r="r" t="t"/>
              <a:pathLst>
                <a:path extrusionOk="0" h="7" w="7">
                  <a:moveTo>
                    <a:pt x="5" y="1"/>
                  </a:moveTo>
                  <a:cubicBezTo>
                    <a:pt x="4" y="1"/>
                    <a:pt x="2" y="2"/>
                    <a:pt x="1" y="2"/>
                  </a:cubicBezTo>
                  <a:lnTo>
                    <a:pt x="1" y="7"/>
                  </a:lnTo>
                  <a:cubicBezTo>
                    <a:pt x="3" y="7"/>
                    <a:pt x="3" y="6"/>
                    <a:pt x="4" y="5"/>
                  </a:cubicBezTo>
                  <a:cubicBezTo>
                    <a:pt x="7" y="5"/>
                    <a:pt x="5" y="2"/>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3" name="Google Shape;733;p13"/>
            <p:cNvSpPr/>
            <p:nvPr/>
          </p:nvSpPr>
          <p:spPr>
            <a:xfrm>
              <a:off x="2986950" y="3258850"/>
              <a:ext cx="4250" cy="3325"/>
            </a:xfrm>
            <a:custGeom>
              <a:rect b="b" l="l" r="r" t="t"/>
              <a:pathLst>
                <a:path extrusionOk="0" h="133" w="170">
                  <a:moveTo>
                    <a:pt x="102" y="1"/>
                  </a:moveTo>
                  <a:cubicBezTo>
                    <a:pt x="53" y="1"/>
                    <a:pt x="31" y="38"/>
                    <a:pt x="14" y="73"/>
                  </a:cubicBezTo>
                  <a:cubicBezTo>
                    <a:pt x="0" y="102"/>
                    <a:pt x="12" y="133"/>
                    <a:pt x="52" y="133"/>
                  </a:cubicBezTo>
                  <a:cubicBezTo>
                    <a:pt x="54" y="133"/>
                    <a:pt x="55" y="133"/>
                    <a:pt x="57" y="133"/>
                  </a:cubicBezTo>
                  <a:cubicBezTo>
                    <a:pt x="111" y="130"/>
                    <a:pt x="149" y="100"/>
                    <a:pt x="165" y="35"/>
                  </a:cubicBezTo>
                  <a:cubicBezTo>
                    <a:pt x="170" y="24"/>
                    <a:pt x="149" y="8"/>
                    <a:pt x="124" y="3"/>
                  </a:cubicBezTo>
                  <a:cubicBezTo>
                    <a:pt x="116" y="1"/>
                    <a:pt x="109"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4" name="Google Shape;734;p13"/>
            <p:cNvSpPr/>
            <p:nvPr/>
          </p:nvSpPr>
          <p:spPr>
            <a:xfrm>
              <a:off x="2831400" y="3244350"/>
              <a:ext cx="5650" cy="8550"/>
            </a:xfrm>
            <a:custGeom>
              <a:rect b="b" l="l" r="r" t="t"/>
              <a:pathLst>
                <a:path extrusionOk="0" h="342" w="226">
                  <a:moveTo>
                    <a:pt x="225" y="0"/>
                  </a:moveTo>
                  <a:cubicBezTo>
                    <a:pt x="90" y="71"/>
                    <a:pt x="10" y="172"/>
                    <a:pt x="0" y="310"/>
                  </a:cubicBezTo>
                  <a:lnTo>
                    <a:pt x="46" y="342"/>
                  </a:lnTo>
                  <a:cubicBezTo>
                    <a:pt x="130" y="286"/>
                    <a:pt x="102" y="172"/>
                    <a:pt x="201" y="124"/>
                  </a:cubicBezTo>
                  <a:cubicBezTo>
                    <a:pt x="203" y="110"/>
                    <a:pt x="204" y="96"/>
                    <a:pt x="206" y="81"/>
                  </a:cubicBezTo>
                  <a:cubicBezTo>
                    <a:pt x="212" y="54"/>
                    <a:pt x="219" y="27"/>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5" name="Google Shape;735;p13"/>
            <p:cNvSpPr/>
            <p:nvPr/>
          </p:nvSpPr>
          <p:spPr>
            <a:xfrm>
              <a:off x="2836425" y="3247375"/>
              <a:ext cx="225" cy="200"/>
            </a:xfrm>
            <a:custGeom>
              <a:rect b="b" l="l" r="r" t="t"/>
              <a:pathLst>
                <a:path extrusionOk="0" h="8" w="9">
                  <a:moveTo>
                    <a:pt x="5" y="1"/>
                  </a:moveTo>
                  <a:lnTo>
                    <a:pt x="0" y="3"/>
                  </a:lnTo>
                  <a:lnTo>
                    <a:pt x="0" y="5"/>
                  </a:lnTo>
                  <a:cubicBezTo>
                    <a:pt x="4" y="7"/>
                    <a:pt x="6" y="7"/>
                    <a:pt x="9" y="8"/>
                  </a:cubicBezTo>
                  <a:cubicBezTo>
                    <a:pt x="8" y="5"/>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6" name="Google Shape;736;p13"/>
            <p:cNvSpPr/>
            <p:nvPr/>
          </p:nvSpPr>
          <p:spPr>
            <a:xfrm>
              <a:off x="2747200" y="3366900"/>
              <a:ext cx="5350" cy="5625"/>
            </a:xfrm>
            <a:custGeom>
              <a:rect b="b" l="l" r="r" t="t"/>
              <a:pathLst>
                <a:path extrusionOk="0" h="225" w="214">
                  <a:moveTo>
                    <a:pt x="166" y="0"/>
                  </a:moveTo>
                  <a:cubicBezTo>
                    <a:pt x="97" y="51"/>
                    <a:pt x="47" y="115"/>
                    <a:pt x="0" y="182"/>
                  </a:cubicBezTo>
                  <a:lnTo>
                    <a:pt x="50" y="225"/>
                  </a:lnTo>
                  <a:cubicBezTo>
                    <a:pt x="115" y="174"/>
                    <a:pt x="170" y="113"/>
                    <a:pt x="213" y="44"/>
                  </a:cubicBez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7" name="Google Shape;737;p13"/>
            <p:cNvSpPr/>
            <p:nvPr/>
          </p:nvSpPr>
          <p:spPr>
            <a:xfrm>
              <a:off x="2757700" y="3391225"/>
              <a:ext cx="51175" cy="5200"/>
            </a:xfrm>
            <a:custGeom>
              <a:rect b="b" l="l" r="r" t="t"/>
              <a:pathLst>
                <a:path extrusionOk="0" h="208" w="2047">
                  <a:moveTo>
                    <a:pt x="566" y="1"/>
                  </a:moveTo>
                  <a:cubicBezTo>
                    <a:pt x="357" y="1"/>
                    <a:pt x="170" y="60"/>
                    <a:pt x="0" y="184"/>
                  </a:cubicBezTo>
                  <a:cubicBezTo>
                    <a:pt x="26" y="192"/>
                    <a:pt x="49" y="196"/>
                    <a:pt x="71" y="196"/>
                  </a:cubicBezTo>
                  <a:cubicBezTo>
                    <a:pt x="137" y="196"/>
                    <a:pt x="190" y="164"/>
                    <a:pt x="238" y="142"/>
                  </a:cubicBezTo>
                  <a:cubicBezTo>
                    <a:pt x="340" y="94"/>
                    <a:pt x="440" y="68"/>
                    <a:pt x="544" y="68"/>
                  </a:cubicBezTo>
                  <a:cubicBezTo>
                    <a:pt x="611" y="68"/>
                    <a:pt x="678" y="79"/>
                    <a:pt x="749" y="101"/>
                  </a:cubicBezTo>
                  <a:cubicBezTo>
                    <a:pt x="788" y="112"/>
                    <a:pt x="828" y="118"/>
                    <a:pt x="868" y="118"/>
                  </a:cubicBezTo>
                  <a:cubicBezTo>
                    <a:pt x="916" y="118"/>
                    <a:pt x="964" y="110"/>
                    <a:pt x="1011" y="93"/>
                  </a:cubicBezTo>
                  <a:cubicBezTo>
                    <a:pt x="1101" y="80"/>
                    <a:pt x="1192" y="70"/>
                    <a:pt x="1283" y="70"/>
                  </a:cubicBezTo>
                  <a:cubicBezTo>
                    <a:pt x="1316" y="70"/>
                    <a:pt x="1348" y="72"/>
                    <a:pt x="1380" y="74"/>
                  </a:cubicBezTo>
                  <a:cubicBezTo>
                    <a:pt x="1581" y="126"/>
                    <a:pt x="1780" y="183"/>
                    <a:pt x="2046" y="208"/>
                  </a:cubicBezTo>
                  <a:cubicBezTo>
                    <a:pt x="1819" y="52"/>
                    <a:pt x="1599" y="41"/>
                    <a:pt x="1384" y="15"/>
                  </a:cubicBezTo>
                  <a:cubicBezTo>
                    <a:pt x="1324" y="9"/>
                    <a:pt x="1263" y="5"/>
                    <a:pt x="1202" y="5"/>
                  </a:cubicBezTo>
                  <a:cubicBezTo>
                    <a:pt x="1138" y="5"/>
                    <a:pt x="1073" y="10"/>
                    <a:pt x="1009" y="23"/>
                  </a:cubicBezTo>
                  <a:cubicBezTo>
                    <a:pt x="885" y="16"/>
                    <a:pt x="761" y="10"/>
                    <a:pt x="636" y="3"/>
                  </a:cubicBezTo>
                  <a:cubicBezTo>
                    <a:pt x="613" y="2"/>
                    <a:pt x="589"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8" name="Google Shape;738;p13"/>
            <p:cNvSpPr/>
            <p:nvPr/>
          </p:nvSpPr>
          <p:spPr>
            <a:xfrm>
              <a:off x="2751000" y="3271450"/>
              <a:ext cx="15375" cy="5600"/>
            </a:xfrm>
            <a:custGeom>
              <a:rect b="b" l="l" r="r" t="t"/>
              <a:pathLst>
                <a:path extrusionOk="0" h="224" w="615">
                  <a:moveTo>
                    <a:pt x="466" y="1"/>
                  </a:moveTo>
                  <a:cubicBezTo>
                    <a:pt x="386" y="1"/>
                    <a:pt x="312" y="21"/>
                    <a:pt x="259" y="96"/>
                  </a:cubicBezTo>
                  <a:lnTo>
                    <a:pt x="204" y="103"/>
                  </a:lnTo>
                  <a:cubicBezTo>
                    <a:pt x="205" y="95"/>
                    <a:pt x="205" y="86"/>
                    <a:pt x="202" y="79"/>
                  </a:cubicBezTo>
                  <a:lnTo>
                    <a:pt x="1" y="213"/>
                  </a:lnTo>
                  <a:cubicBezTo>
                    <a:pt x="24" y="220"/>
                    <a:pt x="45" y="223"/>
                    <a:pt x="64" y="223"/>
                  </a:cubicBezTo>
                  <a:cubicBezTo>
                    <a:pt x="124" y="223"/>
                    <a:pt x="163" y="193"/>
                    <a:pt x="204" y="167"/>
                  </a:cubicBezTo>
                  <a:cubicBezTo>
                    <a:pt x="231" y="149"/>
                    <a:pt x="288" y="149"/>
                    <a:pt x="263" y="101"/>
                  </a:cubicBezTo>
                  <a:lnTo>
                    <a:pt x="263" y="101"/>
                  </a:lnTo>
                  <a:cubicBezTo>
                    <a:pt x="284" y="107"/>
                    <a:pt x="303" y="110"/>
                    <a:pt x="322" y="110"/>
                  </a:cubicBezTo>
                  <a:cubicBezTo>
                    <a:pt x="404" y="110"/>
                    <a:pt x="479" y="60"/>
                    <a:pt x="561" y="60"/>
                  </a:cubicBezTo>
                  <a:cubicBezTo>
                    <a:pt x="573" y="60"/>
                    <a:pt x="585" y="61"/>
                    <a:pt x="597" y="64"/>
                  </a:cubicBezTo>
                  <a:cubicBezTo>
                    <a:pt x="614" y="43"/>
                    <a:pt x="612" y="14"/>
                    <a:pt x="588" y="11"/>
                  </a:cubicBezTo>
                  <a:cubicBezTo>
                    <a:pt x="547" y="5"/>
                    <a:pt x="505"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9" name="Google Shape;739;p13"/>
            <p:cNvSpPr/>
            <p:nvPr/>
          </p:nvSpPr>
          <p:spPr>
            <a:xfrm>
              <a:off x="2901250" y="3332650"/>
              <a:ext cx="3775" cy="2925"/>
            </a:xfrm>
            <a:custGeom>
              <a:rect b="b" l="l" r="r" t="t"/>
              <a:pathLst>
                <a:path extrusionOk="0" h="117" w="151">
                  <a:moveTo>
                    <a:pt x="50" y="1"/>
                  </a:moveTo>
                  <a:cubicBezTo>
                    <a:pt x="14" y="1"/>
                    <a:pt x="4" y="17"/>
                    <a:pt x="3" y="35"/>
                  </a:cubicBezTo>
                  <a:cubicBezTo>
                    <a:pt x="0" y="80"/>
                    <a:pt x="47" y="96"/>
                    <a:pt x="83" y="112"/>
                  </a:cubicBezTo>
                  <a:cubicBezTo>
                    <a:pt x="90" y="115"/>
                    <a:pt x="98" y="116"/>
                    <a:pt x="106" y="116"/>
                  </a:cubicBezTo>
                  <a:cubicBezTo>
                    <a:pt x="126" y="116"/>
                    <a:pt x="146" y="108"/>
                    <a:pt x="146" y="92"/>
                  </a:cubicBezTo>
                  <a:cubicBezTo>
                    <a:pt x="150" y="53"/>
                    <a:pt x="125" y="17"/>
                    <a:pt x="87" y="5"/>
                  </a:cubicBezTo>
                  <a:cubicBezTo>
                    <a:pt x="72" y="2"/>
                    <a:pt x="60"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0" name="Google Shape;740;p13"/>
            <p:cNvSpPr/>
            <p:nvPr/>
          </p:nvSpPr>
          <p:spPr>
            <a:xfrm>
              <a:off x="2841950" y="3239925"/>
              <a:ext cx="87075" cy="20050"/>
            </a:xfrm>
            <a:custGeom>
              <a:rect b="b" l="l" r="r" t="t"/>
              <a:pathLst>
                <a:path extrusionOk="0" h="802" w="3483">
                  <a:moveTo>
                    <a:pt x="1059" y="1"/>
                  </a:moveTo>
                  <a:cubicBezTo>
                    <a:pt x="948" y="1"/>
                    <a:pt x="838" y="9"/>
                    <a:pt x="729" y="25"/>
                  </a:cubicBezTo>
                  <a:cubicBezTo>
                    <a:pt x="262" y="95"/>
                    <a:pt x="2" y="343"/>
                    <a:pt x="6" y="712"/>
                  </a:cubicBezTo>
                  <a:cubicBezTo>
                    <a:pt x="1" y="735"/>
                    <a:pt x="8" y="754"/>
                    <a:pt x="36" y="754"/>
                  </a:cubicBezTo>
                  <a:cubicBezTo>
                    <a:pt x="38" y="754"/>
                    <a:pt x="39" y="754"/>
                    <a:pt x="41" y="754"/>
                  </a:cubicBezTo>
                  <a:cubicBezTo>
                    <a:pt x="67" y="753"/>
                    <a:pt x="87" y="737"/>
                    <a:pt x="84" y="710"/>
                  </a:cubicBezTo>
                  <a:cubicBezTo>
                    <a:pt x="123" y="388"/>
                    <a:pt x="361" y="214"/>
                    <a:pt x="702" y="131"/>
                  </a:cubicBezTo>
                  <a:cubicBezTo>
                    <a:pt x="847" y="97"/>
                    <a:pt x="995" y="80"/>
                    <a:pt x="1142" y="80"/>
                  </a:cubicBezTo>
                  <a:cubicBezTo>
                    <a:pt x="1241" y="80"/>
                    <a:pt x="1340" y="87"/>
                    <a:pt x="1438" y="103"/>
                  </a:cubicBezTo>
                  <a:cubicBezTo>
                    <a:pt x="2094" y="204"/>
                    <a:pt x="2683" y="447"/>
                    <a:pt x="3259" y="720"/>
                  </a:cubicBezTo>
                  <a:cubicBezTo>
                    <a:pt x="3306" y="759"/>
                    <a:pt x="3352" y="801"/>
                    <a:pt x="3434" y="801"/>
                  </a:cubicBezTo>
                  <a:cubicBezTo>
                    <a:pt x="3449" y="801"/>
                    <a:pt x="3465" y="800"/>
                    <a:pt x="3483" y="797"/>
                  </a:cubicBezTo>
                  <a:cubicBezTo>
                    <a:pt x="3436" y="758"/>
                    <a:pt x="3415" y="716"/>
                    <a:pt x="3355" y="708"/>
                  </a:cubicBezTo>
                  <a:cubicBezTo>
                    <a:pt x="3138" y="548"/>
                    <a:pt x="2879" y="450"/>
                    <a:pt x="2623" y="350"/>
                  </a:cubicBezTo>
                  <a:cubicBezTo>
                    <a:pt x="2246" y="205"/>
                    <a:pt x="1860" y="74"/>
                    <a:pt x="1444" y="34"/>
                  </a:cubicBezTo>
                  <a:cubicBezTo>
                    <a:pt x="1316" y="12"/>
                    <a:pt x="118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1" name="Google Shape;741;p13"/>
            <p:cNvSpPr/>
            <p:nvPr/>
          </p:nvSpPr>
          <p:spPr>
            <a:xfrm>
              <a:off x="2968350" y="3204750"/>
              <a:ext cx="4725" cy="2025"/>
            </a:xfrm>
            <a:custGeom>
              <a:rect b="b" l="l" r="r" t="t"/>
              <a:pathLst>
                <a:path extrusionOk="0" h="81" w="189">
                  <a:moveTo>
                    <a:pt x="86" y="0"/>
                  </a:moveTo>
                  <a:cubicBezTo>
                    <a:pt x="59" y="0"/>
                    <a:pt x="32" y="7"/>
                    <a:pt x="7" y="22"/>
                  </a:cubicBezTo>
                  <a:cubicBezTo>
                    <a:pt x="1" y="27"/>
                    <a:pt x="3" y="52"/>
                    <a:pt x="11" y="59"/>
                  </a:cubicBezTo>
                  <a:cubicBezTo>
                    <a:pt x="32" y="75"/>
                    <a:pt x="54" y="81"/>
                    <a:pt x="76" y="81"/>
                  </a:cubicBezTo>
                  <a:cubicBezTo>
                    <a:pt x="103" y="81"/>
                    <a:pt x="130" y="72"/>
                    <a:pt x="156" y="62"/>
                  </a:cubicBezTo>
                  <a:cubicBezTo>
                    <a:pt x="163" y="59"/>
                    <a:pt x="167" y="52"/>
                    <a:pt x="188" y="32"/>
                  </a:cubicBezTo>
                  <a:cubicBezTo>
                    <a:pt x="178" y="25"/>
                    <a:pt x="166" y="19"/>
                    <a:pt x="154" y="13"/>
                  </a:cubicBezTo>
                  <a:cubicBezTo>
                    <a:pt x="131" y="5"/>
                    <a:pt x="109"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2" name="Google Shape;742;p13"/>
            <p:cNvSpPr/>
            <p:nvPr/>
          </p:nvSpPr>
          <p:spPr>
            <a:xfrm>
              <a:off x="2929275" y="3367925"/>
              <a:ext cx="3650" cy="2100"/>
            </a:xfrm>
            <a:custGeom>
              <a:rect b="b" l="l" r="r" t="t"/>
              <a:pathLst>
                <a:path extrusionOk="0" h="84" w="146">
                  <a:moveTo>
                    <a:pt x="107" y="0"/>
                  </a:moveTo>
                  <a:cubicBezTo>
                    <a:pt x="104" y="0"/>
                    <a:pt x="100" y="0"/>
                    <a:pt x="97" y="1"/>
                  </a:cubicBezTo>
                  <a:cubicBezTo>
                    <a:pt x="62" y="4"/>
                    <a:pt x="28" y="17"/>
                    <a:pt x="13" y="47"/>
                  </a:cubicBezTo>
                  <a:cubicBezTo>
                    <a:pt x="0" y="77"/>
                    <a:pt x="32" y="79"/>
                    <a:pt x="53" y="84"/>
                  </a:cubicBezTo>
                  <a:cubicBezTo>
                    <a:pt x="94" y="84"/>
                    <a:pt x="122" y="68"/>
                    <a:pt x="135" y="38"/>
                  </a:cubicBezTo>
                  <a:cubicBezTo>
                    <a:pt x="145" y="12"/>
                    <a:pt x="131"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3" name="Google Shape;743;p13"/>
            <p:cNvSpPr/>
            <p:nvPr/>
          </p:nvSpPr>
          <p:spPr>
            <a:xfrm>
              <a:off x="2988325" y="3270400"/>
              <a:ext cx="2750" cy="2050"/>
            </a:xfrm>
            <a:custGeom>
              <a:rect b="b" l="l" r="r" t="t"/>
              <a:pathLst>
                <a:path extrusionOk="0" h="82" w="110">
                  <a:moveTo>
                    <a:pt x="73" y="1"/>
                  </a:moveTo>
                  <a:cubicBezTo>
                    <a:pt x="69" y="1"/>
                    <a:pt x="65" y="1"/>
                    <a:pt x="60" y="2"/>
                  </a:cubicBezTo>
                  <a:cubicBezTo>
                    <a:pt x="21" y="9"/>
                    <a:pt x="12" y="39"/>
                    <a:pt x="1" y="64"/>
                  </a:cubicBezTo>
                  <a:cubicBezTo>
                    <a:pt x="19" y="70"/>
                    <a:pt x="41" y="82"/>
                    <a:pt x="58" y="82"/>
                  </a:cubicBezTo>
                  <a:cubicBezTo>
                    <a:pt x="61" y="82"/>
                    <a:pt x="63" y="81"/>
                    <a:pt x="66" y="81"/>
                  </a:cubicBezTo>
                  <a:cubicBezTo>
                    <a:pt x="86" y="71"/>
                    <a:pt x="100" y="53"/>
                    <a:pt x="105" y="32"/>
                  </a:cubicBezTo>
                  <a:cubicBezTo>
                    <a:pt x="109" y="14"/>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4" name="Google Shape;744;p13"/>
            <p:cNvSpPr/>
            <p:nvPr/>
          </p:nvSpPr>
          <p:spPr>
            <a:xfrm>
              <a:off x="2758375" y="3251725"/>
              <a:ext cx="5525" cy="6075"/>
            </a:xfrm>
            <a:custGeom>
              <a:rect b="b" l="l" r="r" t="t"/>
              <a:pathLst>
                <a:path extrusionOk="0" h="243" w="221">
                  <a:moveTo>
                    <a:pt x="9" y="0"/>
                  </a:moveTo>
                  <a:lnTo>
                    <a:pt x="9" y="0"/>
                  </a:lnTo>
                  <a:cubicBezTo>
                    <a:pt x="1" y="38"/>
                    <a:pt x="11" y="62"/>
                    <a:pt x="58" y="62"/>
                  </a:cubicBezTo>
                  <a:cubicBezTo>
                    <a:pt x="60" y="62"/>
                    <a:pt x="62" y="62"/>
                    <a:pt x="65" y="62"/>
                  </a:cubicBezTo>
                  <a:lnTo>
                    <a:pt x="65" y="62"/>
                  </a:lnTo>
                  <a:cubicBezTo>
                    <a:pt x="59" y="91"/>
                    <a:pt x="64" y="112"/>
                    <a:pt x="92" y="112"/>
                  </a:cubicBezTo>
                  <a:cubicBezTo>
                    <a:pt x="99" y="112"/>
                    <a:pt x="107" y="111"/>
                    <a:pt x="116" y="108"/>
                  </a:cubicBezTo>
                  <a:lnTo>
                    <a:pt x="116" y="108"/>
                  </a:lnTo>
                  <a:cubicBezTo>
                    <a:pt x="87" y="158"/>
                    <a:pt x="125" y="181"/>
                    <a:pt x="172" y="198"/>
                  </a:cubicBezTo>
                  <a:cubicBezTo>
                    <a:pt x="166" y="212"/>
                    <a:pt x="167" y="230"/>
                    <a:pt x="175" y="243"/>
                  </a:cubicBezTo>
                  <a:cubicBezTo>
                    <a:pt x="200" y="239"/>
                    <a:pt x="220" y="231"/>
                    <a:pt x="211" y="207"/>
                  </a:cubicBezTo>
                  <a:cubicBezTo>
                    <a:pt x="209" y="201"/>
                    <a:pt x="188" y="201"/>
                    <a:pt x="174" y="199"/>
                  </a:cubicBezTo>
                  <a:cubicBezTo>
                    <a:pt x="187" y="154"/>
                    <a:pt x="167" y="124"/>
                    <a:pt x="122" y="105"/>
                  </a:cubicBezTo>
                  <a:cubicBezTo>
                    <a:pt x="115" y="80"/>
                    <a:pt x="92" y="62"/>
                    <a:pt x="66" y="60"/>
                  </a:cubicBezTo>
                  <a:cubicBezTo>
                    <a:pt x="47" y="40"/>
                    <a:pt x="28" y="19"/>
                    <a:pt x="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5" name="Google Shape;745;p13"/>
            <p:cNvSpPr/>
            <p:nvPr/>
          </p:nvSpPr>
          <p:spPr>
            <a:xfrm>
              <a:off x="2826975" y="3347750"/>
              <a:ext cx="1450" cy="1650"/>
            </a:xfrm>
            <a:custGeom>
              <a:rect b="b" l="l" r="r" t="t"/>
              <a:pathLst>
                <a:path extrusionOk="0" h="66" w="58">
                  <a:moveTo>
                    <a:pt x="28" y="1"/>
                  </a:moveTo>
                  <a:cubicBezTo>
                    <a:pt x="4" y="1"/>
                    <a:pt x="0" y="21"/>
                    <a:pt x="2" y="38"/>
                  </a:cubicBezTo>
                  <a:cubicBezTo>
                    <a:pt x="2" y="48"/>
                    <a:pt x="19" y="56"/>
                    <a:pt x="29" y="66"/>
                  </a:cubicBezTo>
                  <a:lnTo>
                    <a:pt x="57" y="35"/>
                  </a:lnTo>
                  <a:cubicBezTo>
                    <a:pt x="50" y="23"/>
                    <a:pt x="45" y="3"/>
                    <a:pt x="37" y="2"/>
                  </a:cubicBezTo>
                  <a:cubicBezTo>
                    <a:pt x="34" y="1"/>
                    <a:pt x="31"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6" name="Google Shape;746;p13"/>
            <p:cNvSpPr/>
            <p:nvPr/>
          </p:nvSpPr>
          <p:spPr>
            <a:xfrm>
              <a:off x="2763700" y="3275225"/>
              <a:ext cx="1850" cy="1775"/>
            </a:xfrm>
            <a:custGeom>
              <a:rect b="b" l="l" r="r" t="t"/>
              <a:pathLst>
                <a:path extrusionOk="0" h="71" w="74">
                  <a:moveTo>
                    <a:pt x="36" y="1"/>
                  </a:moveTo>
                  <a:cubicBezTo>
                    <a:pt x="23" y="1"/>
                    <a:pt x="11" y="10"/>
                    <a:pt x="0" y="21"/>
                  </a:cubicBezTo>
                  <a:cubicBezTo>
                    <a:pt x="15" y="38"/>
                    <a:pt x="29" y="54"/>
                    <a:pt x="43" y="71"/>
                  </a:cubicBezTo>
                  <a:cubicBezTo>
                    <a:pt x="66" y="55"/>
                    <a:pt x="74" y="34"/>
                    <a:pt x="59" y="14"/>
                  </a:cubicBezTo>
                  <a:cubicBezTo>
                    <a:pt x="51" y="5"/>
                    <a:pt x="43"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7" name="Google Shape;747;p13"/>
            <p:cNvSpPr/>
            <p:nvPr/>
          </p:nvSpPr>
          <p:spPr>
            <a:xfrm>
              <a:off x="2762025" y="3275725"/>
              <a:ext cx="2775" cy="2000"/>
            </a:xfrm>
            <a:custGeom>
              <a:rect b="b" l="l" r="r" t="t"/>
              <a:pathLst>
                <a:path extrusionOk="0" h="80" w="111">
                  <a:moveTo>
                    <a:pt x="67" y="1"/>
                  </a:moveTo>
                  <a:cubicBezTo>
                    <a:pt x="44" y="16"/>
                    <a:pt x="1" y="28"/>
                    <a:pt x="32" y="63"/>
                  </a:cubicBezTo>
                  <a:cubicBezTo>
                    <a:pt x="42" y="74"/>
                    <a:pt x="52" y="79"/>
                    <a:pt x="62" y="79"/>
                  </a:cubicBezTo>
                  <a:cubicBezTo>
                    <a:pt x="79" y="79"/>
                    <a:pt x="96" y="65"/>
                    <a:pt x="110" y="51"/>
                  </a:cubicBezTo>
                  <a:cubicBezTo>
                    <a:pt x="96" y="34"/>
                    <a:pt x="82" y="18"/>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8" name="Google Shape;748;p13"/>
            <p:cNvSpPr/>
            <p:nvPr/>
          </p:nvSpPr>
          <p:spPr>
            <a:xfrm>
              <a:off x="2751325" y="3358675"/>
              <a:ext cx="14500" cy="9350"/>
            </a:xfrm>
            <a:custGeom>
              <a:rect b="b" l="l" r="r" t="t"/>
              <a:pathLst>
                <a:path extrusionOk="0" h="374" w="580">
                  <a:moveTo>
                    <a:pt x="539" y="1"/>
                  </a:moveTo>
                  <a:cubicBezTo>
                    <a:pt x="372" y="92"/>
                    <a:pt x="185" y="160"/>
                    <a:pt x="47" y="289"/>
                  </a:cubicBezTo>
                  <a:lnTo>
                    <a:pt x="1" y="330"/>
                  </a:lnTo>
                  <a:lnTo>
                    <a:pt x="48" y="373"/>
                  </a:lnTo>
                  <a:lnTo>
                    <a:pt x="99" y="329"/>
                  </a:lnTo>
                  <a:lnTo>
                    <a:pt x="580" y="51"/>
                  </a:lnTo>
                  <a:lnTo>
                    <a:pt x="5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9" name="Google Shape;749;p13"/>
            <p:cNvSpPr/>
            <p:nvPr/>
          </p:nvSpPr>
          <p:spPr>
            <a:xfrm>
              <a:off x="2759800" y="3277900"/>
              <a:ext cx="3750" cy="3425"/>
            </a:xfrm>
            <a:custGeom>
              <a:rect b="b" l="l" r="r" t="t"/>
              <a:pathLst>
                <a:path extrusionOk="0" h="137" w="150">
                  <a:moveTo>
                    <a:pt x="83" y="0"/>
                  </a:moveTo>
                  <a:cubicBezTo>
                    <a:pt x="61" y="0"/>
                    <a:pt x="44" y="24"/>
                    <a:pt x="28" y="38"/>
                  </a:cubicBezTo>
                  <a:cubicBezTo>
                    <a:pt x="16" y="41"/>
                    <a:pt x="7" y="49"/>
                    <a:pt x="1" y="59"/>
                  </a:cubicBezTo>
                  <a:cubicBezTo>
                    <a:pt x="4" y="84"/>
                    <a:pt x="8" y="110"/>
                    <a:pt x="12" y="136"/>
                  </a:cubicBezTo>
                  <a:lnTo>
                    <a:pt x="77" y="74"/>
                  </a:lnTo>
                  <a:cubicBezTo>
                    <a:pt x="100" y="58"/>
                    <a:pt x="149" y="45"/>
                    <a:pt x="110" y="11"/>
                  </a:cubicBezTo>
                  <a:cubicBezTo>
                    <a:pt x="100" y="3"/>
                    <a:pt x="91"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0" name="Google Shape;750;p13"/>
            <p:cNvSpPr/>
            <p:nvPr/>
          </p:nvSpPr>
          <p:spPr>
            <a:xfrm>
              <a:off x="2907275" y="3281800"/>
              <a:ext cx="3125" cy="2250"/>
            </a:xfrm>
            <a:custGeom>
              <a:rect b="b" l="l" r="r" t="t"/>
              <a:pathLst>
                <a:path extrusionOk="0" h="90" w="125">
                  <a:moveTo>
                    <a:pt x="116" y="0"/>
                  </a:moveTo>
                  <a:lnTo>
                    <a:pt x="116" y="0"/>
                  </a:lnTo>
                  <a:cubicBezTo>
                    <a:pt x="64" y="9"/>
                    <a:pt x="33" y="42"/>
                    <a:pt x="1" y="73"/>
                  </a:cubicBezTo>
                  <a:cubicBezTo>
                    <a:pt x="9" y="69"/>
                    <a:pt x="16" y="67"/>
                    <a:pt x="22" y="67"/>
                  </a:cubicBezTo>
                  <a:cubicBezTo>
                    <a:pt x="34" y="67"/>
                    <a:pt x="42" y="75"/>
                    <a:pt x="46" y="90"/>
                  </a:cubicBezTo>
                  <a:cubicBezTo>
                    <a:pt x="75" y="63"/>
                    <a:pt x="124" y="48"/>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1" name="Google Shape;751;p13"/>
            <p:cNvSpPr/>
            <p:nvPr/>
          </p:nvSpPr>
          <p:spPr>
            <a:xfrm>
              <a:off x="2910150" y="3281775"/>
              <a:ext cx="100" cy="75"/>
            </a:xfrm>
            <a:custGeom>
              <a:rect b="b" l="l" r="r" t="t"/>
              <a:pathLst>
                <a:path extrusionOk="0" h="3" w="4">
                  <a:moveTo>
                    <a:pt x="1" y="0"/>
                  </a:moveTo>
                  <a:cubicBezTo>
                    <a:pt x="1" y="0"/>
                    <a:pt x="1" y="1"/>
                    <a:pt x="1" y="3"/>
                  </a:cubicBezTo>
                  <a:lnTo>
                    <a:pt x="3" y="3"/>
                  </a:lnTo>
                  <a:lnTo>
                    <a:pt x="3" y="1"/>
                  </a:lnTo>
                  <a:cubicBezTo>
                    <a:pt x="4" y="1"/>
                    <a:pt x="4" y="1"/>
                    <a:pt x="3" y="1"/>
                  </a:cubicBezTo>
                  <a:cubicBezTo>
                    <a:pt x="2" y="1"/>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2" name="Google Shape;752;p13"/>
            <p:cNvSpPr/>
            <p:nvPr/>
          </p:nvSpPr>
          <p:spPr>
            <a:xfrm>
              <a:off x="2853775" y="3249100"/>
              <a:ext cx="1150" cy="1000"/>
            </a:xfrm>
            <a:custGeom>
              <a:rect b="b" l="l" r="r" t="t"/>
              <a:pathLst>
                <a:path extrusionOk="0" h="40" w="46">
                  <a:moveTo>
                    <a:pt x="34" y="1"/>
                  </a:moveTo>
                  <a:cubicBezTo>
                    <a:pt x="19" y="1"/>
                    <a:pt x="7" y="12"/>
                    <a:pt x="7" y="27"/>
                  </a:cubicBezTo>
                  <a:lnTo>
                    <a:pt x="1" y="23"/>
                  </a:lnTo>
                  <a:lnTo>
                    <a:pt x="1" y="23"/>
                  </a:lnTo>
                  <a:lnTo>
                    <a:pt x="4" y="28"/>
                  </a:lnTo>
                  <a:cubicBezTo>
                    <a:pt x="11" y="35"/>
                    <a:pt x="18" y="40"/>
                    <a:pt x="26" y="40"/>
                  </a:cubicBezTo>
                  <a:cubicBezTo>
                    <a:pt x="31" y="40"/>
                    <a:pt x="36" y="37"/>
                    <a:pt x="41" y="32"/>
                  </a:cubicBezTo>
                  <a:cubicBezTo>
                    <a:pt x="46" y="22"/>
                    <a:pt x="46" y="11"/>
                    <a:pt x="41" y="2"/>
                  </a:cubicBezTo>
                  <a:cubicBezTo>
                    <a:pt x="39" y="1"/>
                    <a:pt x="36"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3" name="Google Shape;753;p13"/>
            <p:cNvSpPr/>
            <p:nvPr/>
          </p:nvSpPr>
          <p:spPr>
            <a:xfrm>
              <a:off x="2852825" y="3249800"/>
              <a:ext cx="1625" cy="1175"/>
            </a:xfrm>
            <a:custGeom>
              <a:rect b="b" l="l" r="r" t="t"/>
              <a:pathLst>
                <a:path extrusionOk="0" h="47" w="65">
                  <a:moveTo>
                    <a:pt x="42" y="0"/>
                  </a:moveTo>
                  <a:lnTo>
                    <a:pt x="42" y="0"/>
                  </a:lnTo>
                  <a:cubicBezTo>
                    <a:pt x="18" y="5"/>
                    <a:pt x="1" y="15"/>
                    <a:pt x="2" y="39"/>
                  </a:cubicBezTo>
                  <a:cubicBezTo>
                    <a:pt x="11" y="44"/>
                    <a:pt x="20" y="46"/>
                    <a:pt x="30" y="46"/>
                  </a:cubicBezTo>
                  <a:cubicBezTo>
                    <a:pt x="33" y="46"/>
                    <a:pt x="36" y="46"/>
                    <a:pt x="40" y="45"/>
                  </a:cubicBezTo>
                  <a:cubicBezTo>
                    <a:pt x="65" y="32"/>
                    <a:pt x="55" y="15"/>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4" name="Google Shape;754;p13"/>
            <p:cNvSpPr/>
            <p:nvPr/>
          </p:nvSpPr>
          <p:spPr>
            <a:xfrm>
              <a:off x="3027450" y="3573900"/>
              <a:ext cx="7150" cy="57775"/>
            </a:xfrm>
            <a:custGeom>
              <a:rect b="b" l="l" r="r" t="t"/>
              <a:pathLst>
                <a:path extrusionOk="0" h="2311" w="286">
                  <a:moveTo>
                    <a:pt x="155" y="0"/>
                  </a:moveTo>
                  <a:cubicBezTo>
                    <a:pt x="67" y="150"/>
                    <a:pt x="83" y="300"/>
                    <a:pt x="97" y="450"/>
                  </a:cubicBezTo>
                  <a:cubicBezTo>
                    <a:pt x="137" y="860"/>
                    <a:pt x="149" y="1270"/>
                    <a:pt x="92" y="1679"/>
                  </a:cubicBezTo>
                  <a:cubicBezTo>
                    <a:pt x="26" y="1883"/>
                    <a:pt x="23" y="2095"/>
                    <a:pt x="0" y="2310"/>
                  </a:cubicBezTo>
                  <a:cubicBezTo>
                    <a:pt x="127" y="2112"/>
                    <a:pt x="160" y="1898"/>
                    <a:pt x="184" y="1680"/>
                  </a:cubicBezTo>
                  <a:cubicBezTo>
                    <a:pt x="285" y="1149"/>
                    <a:pt x="273" y="148"/>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5" name="Google Shape;755;p13"/>
            <p:cNvSpPr/>
            <p:nvPr/>
          </p:nvSpPr>
          <p:spPr>
            <a:xfrm>
              <a:off x="2968350" y="3525050"/>
              <a:ext cx="42075" cy="59025"/>
            </a:xfrm>
            <a:custGeom>
              <a:rect b="b" l="l" r="r" t="t"/>
              <a:pathLst>
                <a:path extrusionOk="0" h="2361" w="1683">
                  <a:moveTo>
                    <a:pt x="1594" y="1"/>
                  </a:moveTo>
                  <a:cubicBezTo>
                    <a:pt x="1551" y="1"/>
                    <a:pt x="1534" y="46"/>
                    <a:pt x="1515" y="77"/>
                  </a:cubicBezTo>
                  <a:cubicBezTo>
                    <a:pt x="1409" y="251"/>
                    <a:pt x="1305" y="425"/>
                    <a:pt x="1201" y="599"/>
                  </a:cubicBezTo>
                  <a:cubicBezTo>
                    <a:pt x="1125" y="645"/>
                    <a:pt x="1088" y="717"/>
                    <a:pt x="1047" y="782"/>
                  </a:cubicBezTo>
                  <a:cubicBezTo>
                    <a:pt x="811" y="1148"/>
                    <a:pt x="580" y="1517"/>
                    <a:pt x="347" y="1884"/>
                  </a:cubicBezTo>
                  <a:cubicBezTo>
                    <a:pt x="211" y="2014"/>
                    <a:pt x="115" y="2167"/>
                    <a:pt x="1" y="2310"/>
                  </a:cubicBezTo>
                  <a:cubicBezTo>
                    <a:pt x="8" y="2320"/>
                    <a:pt x="15" y="2331"/>
                    <a:pt x="20" y="2343"/>
                  </a:cubicBezTo>
                  <a:cubicBezTo>
                    <a:pt x="21" y="2348"/>
                    <a:pt x="12" y="2355"/>
                    <a:pt x="9" y="2361"/>
                  </a:cubicBezTo>
                  <a:cubicBezTo>
                    <a:pt x="153" y="2255"/>
                    <a:pt x="273" y="2122"/>
                    <a:pt x="366" y="1970"/>
                  </a:cubicBezTo>
                  <a:cubicBezTo>
                    <a:pt x="495" y="1853"/>
                    <a:pt x="582" y="1712"/>
                    <a:pt x="677" y="1575"/>
                  </a:cubicBezTo>
                  <a:cubicBezTo>
                    <a:pt x="885" y="1275"/>
                    <a:pt x="1044" y="953"/>
                    <a:pt x="1268" y="662"/>
                  </a:cubicBezTo>
                  <a:cubicBezTo>
                    <a:pt x="1437" y="517"/>
                    <a:pt x="1569" y="334"/>
                    <a:pt x="1651" y="127"/>
                  </a:cubicBezTo>
                  <a:cubicBezTo>
                    <a:pt x="1669" y="85"/>
                    <a:pt x="1683" y="30"/>
                    <a:pt x="1623" y="7"/>
                  </a:cubicBezTo>
                  <a:cubicBezTo>
                    <a:pt x="1612" y="3"/>
                    <a:pt x="160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6" name="Google Shape;756;p13"/>
            <p:cNvSpPr/>
            <p:nvPr/>
          </p:nvSpPr>
          <p:spPr>
            <a:xfrm>
              <a:off x="3059900" y="3678550"/>
              <a:ext cx="14575" cy="26700"/>
            </a:xfrm>
            <a:custGeom>
              <a:rect b="b" l="l" r="r" t="t"/>
              <a:pathLst>
                <a:path extrusionOk="0" h="1068" w="583">
                  <a:moveTo>
                    <a:pt x="519" y="0"/>
                  </a:moveTo>
                  <a:lnTo>
                    <a:pt x="114" y="826"/>
                  </a:lnTo>
                  <a:cubicBezTo>
                    <a:pt x="63" y="898"/>
                    <a:pt x="0" y="966"/>
                    <a:pt x="26" y="1068"/>
                  </a:cubicBezTo>
                  <a:cubicBezTo>
                    <a:pt x="100" y="1026"/>
                    <a:pt x="129" y="976"/>
                    <a:pt x="135" y="914"/>
                  </a:cubicBezTo>
                  <a:cubicBezTo>
                    <a:pt x="454" y="450"/>
                    <a:pt x="583" y="163"/>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7" name="Google Shape;757;p13"/>
            <p:cNvSpPr/>
            <p:nvPr/>
          </p:nvSpPr>
          <p:spPr>
            <a:xfrm>
              <a:off x="3106700" y="3600900"/>
              <a:ext cx="6825" cy="24325"/>
            </a:xfrm>
            <a:custGeom>
              <a:rect b="b" l="l" r="r" t="t"/>
              <a:pathLst>
                <a:path extrusionOk="0" h="973" w="273">
                  <a:moveTo>
                    <a:pt x="183" y="1"/>
                  </a:moveTo>
                  <a:cubicBezTo>
                    <a:pt x="153" y="329"/>
                    <a:pt x="11" y="642"/>
                    <a:pt x="1" y="972"/>
                  </a:cubicBezTo>
                  <a:cubicBezTo>
                    <a:pt x="144" y="661"/>
                    <a:pt x="273" y="347"/>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8" name="Google Shape;758;p13"/>
            <p:cNvSpPr/>
            <p:nvPr/>
          </p:nvSpPr>
          <p:spPr>
            <a:xfrm>
              <a:off x="3013250" y="3502925"/>
              <a:ext cx="6900" cy="14675"/>
            </a:xfrm>
            <a:custGeom>
              <a:rect b="b" l="l" r="r" t="t"/>
              <a:pathLst>
                <a:path extrusionOk="0" h="587" w="276">
                  <a:moveTo>
                    <a:pt x="179" y="0"/>
                  </a:moveTo>
                  <a:cubicBezTo>
                    <a:pt x="37" y="269"/>
                    <a:pt x="1" y="433"/>
                    <a:pt x="34" y="586"/>
                  </a:cubicBezTo>
                  <a:cubicBezTo>
                    <a:pt x="178" y="399"/>
                    <a:pt x="276" y="217"/>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9" name="Google Shape;759;p13"/>
            <p:cNvSpPr/>
            <p:nvPr/>
          </p:nvSpPr>
          <p:spPr>
            <a:xfrm>
              <a:off x="3037800" y="3551875"/>
              <a:ext cx="4900" cy="13175"/>
            </a:xfrm>
            <a:custGeom>
              <a:rect b="b" l="l" r="r" t="t"/>
              <a:pathLst>
                <a:path extrusionOk="0" h="527" w="196">
                  <a:moveTo>
                    <a:pt x="1" y="0"/>
                  </a:moveTo>
                  <a:lnTo>
                    <a:pt x="1" y="0"/>
                  </a:lnTo>
                  <a:cubicBezTo>
                    <a:pt x="6" y="191"/>
                    <a:pt x="70" y="375"/>
                    <a:pt x="184" y="527"/>
                  </a:cubicBezTo>
                  <a:cubicBezTo>
                    <a:pt x="196" y="333"/>
                    <a:pt x="196" y="14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0" name="Google Shape;760;p13"/>
            <p:cNvSpPr/>
            <p:nvPr/>
          </p:nvSpPr>
          <p:spPr>
            <a:xfrm>
              <a:off x="3004200" y="3660550"/>
              <a:ext cx="7950" cy="13725"/>
            </a:xfrm>
            <a:custGeom>
              <a:rect b="b" l="l" r="r" t="t"/>
              <a:pathLst>
                <a:path extrusionOk="0" h="549" w="318">
                  <a:moveTo>
                    <a:pt x="256" y="1"/>
                  </a:moveTo>
                  <a:cubicBezTo>
                    <a:pt x="233" y="1"/>
                    <a:pt x="213" y="12"/>
                    <a:pt x="210" y="27"/>
                  </a:cubicBezTo>
                  <a:cubicBezTo>
                    <a:pt x="170" y="210"/>
                    <a:pt x="2" y="355"/>
                    <a:pt x="0" y="549"/>
                  </a:cubicBezTo>
                  <a:cubicBezTo>
                    <a:pt x="148" y="447"/>
                    <a:pt x="208" y="296"/>
                    <a:pt x="298" y="161"/>
                  </a:cubicBezTo>
                  <a:cubicBezTo>
                    <a:pt x="317" y="132"/>
                    <a:pt x="314" y="89"/>
                    <a:pt x="317" y="52"/>
                  </a:cubicBezTo>
                  <a:cubicBezTo>
                    <a:pt x="318" y="31"/>
                    <a:pt x="303" y="10"/>
                    <a:pt x="275" y="3"/>
                  </a:cubicBezTo>
                  <a:cubicBezTo>
                    <a:pt x="268" y="2"/>
                    <a:pt x="262" y="1"/>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1" name="Google Shape;761;p13"/>
            <p:cNvSpPr/>
            <p:nvPr/>
          </p:nvSpPr>
          <p:spPr>
            <a:xfrm>
              <a:off x="3004100" y="3674250"/>
              <a:ext cx="125" cy="150"/>
            </a:xfrm>
            <a:custGeom>
              <a:rect b="b" l="l" r="r" t="t"/>
              <a:pathLst>
                <a:path extrusionOk="0" h="6" w="5">
                  <a:moveTo>
                    <a:pt x="4" y="1"/>
                  </a:moveTo>
                  <a:lnTo>
                    <a:pt x="1" y="3"/>
                  </a:lnTo>
                  <a:lnTo>
                    <a:pt x="4" y="6"/>
                  </a:ln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2" name="Google Shape;762;p13"/>
            <p:cNvSpPr/>
            <p:nvPr/>
          </p:nvSpPr>
          <p:spPr>
            <a:xfrm>
              <a:off x="3071850" y="3636225"/>
              <a:ext cx="4825" cy="11200"/>
            </a:xfrm>
            <a:custGeom>
              <a:rect b="b" l="l" r="r" t="t"/>
              <a:pathLst>
                <a:path extrusionOk="0" h="448" w="193">
                  <a:moveTo>
                    <a:pt x="119" y="1"/>
                  </a:moveTo>
                  <a:cubicBezTo>
                    <a:pt x="71" y="1"/>
                    <a:pt x="53" y="33"/>
                    <a:pt x="50" y="68"/>
                  </a:cubicBezTo>
                  <a:cubicBezTo>
                    <a:pt x="39" y="194"/>
                    <a:pt x="0" y="324"/>
                    <a:pt x="96" y="447"/>
                  </a:cubicBezTo>
                  <a:cubicBezTo>
                    <a:pt x="189" y="326"/>
                    <a:pt x="193" y="198"/>
                    <a:pt x="187" y="69"/>
                  </a:cubicBezTo>
                  <a:cubicBezTo>
                    <a:pt x="186" y="39"/>
                    <a:pt x="177" y="7"/>
                    <a:pt x="133" y="1"/>
                  </a:cubicBezTo>
                  <a:cubicBezTo>
                    <a:pt x="128" y="1"/>
                    <a:pt x="123"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3" name="Google Shape;763;p13"/>
            <p:cNvSpPr/>
            <p:nvPr/>
          </p:nvSpPr>
          <p:spPr>
            <a:xfrm>
              <a:off x="3019475" y="3641325"/>
              <a:ext cx="4325" cy="5850"/>
            </a:xfrm>
            <a:custGeom>
              <a:rect b="b" l="l" r="r" t="t"/>
              <a:pathLst>
                <a:path extrusionOk="0" h="234" w="173">
                  <a:moveTo>
                    <a:pt x="96" y="1"/>
                  </a:moveTo>
                  <a:cubicBezTo>
                    <a:pt x="94" y="1"/>
                    <a:pt x="93" y="1"/>
                    <a:pt x="92" y="1"/>
                  </a:cubicBezTo>
                  <a:cubicBezTo>
                    <a:pt x="0" y="46"/>
                    <a:pt x="8" y="124"/>
                    <a:pt x="6" y="199"/>
                  </a:cubicBezTo>
                  <a:cubicBezTo>
                    <a:pt x="6" y="205"/>
                    <a:pt x="17" y="210"/>
                    <a:pt x="44" y="234"/>
                  </a:cubicBezTo>
                  <a:cubicBezTo>
                    <a:pt x="97" y="164"/>
                    <a:pt x="173" y="115"/>
                    <a:pt x="134" y="20"/>
                  </a:cubicBezTo>
                  <a:cubicBezTo>
                    <a:pt x="124"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4" name="Google Shape;764;p13"/>
            <p:cNvSpPr/>
            <p:nvPr/>
          </p:nvSpPr>
          <p:spPr>
            <a:xfrm>
              <a:off x="3072725" y="3572200"/>
              <a:ext cx="4875" cy="8025"/>
            </a:xfrm>
            <a:custGeom>
              <a:rect b="b" l="l" r="r" t="t"/>
              <a:pathLst>
                <a:path extrusionOk="0" h="321" w="195">
                  <a:moveTo>
                    <a:pt x="77" y="1"/>
                  </a:moveTo>
                  <a:cubicBezTo>
                    <a:pt x="1" y="125"/>
                    <a:pt x="104" y="216"/>
                    <a:pt x="120" y="320"/>
                  </a:cubicBezTo>
                  <a:cubicBezTo>
                    <a:pt x="154" y="220"/>
                    <a:pt x="195" y="110"/>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5" name="Google Shape;765;p13"/>
            <p:cNvSpPr/>
            <p:nvPr/>
          </p:nvSpPr>
          <p:spPr>
            <a:xfrm>
              <a:off x="3093300" y="3576975"/>
              <a:ext cx="2800" cy="7575"/>
            </a:xfrm>
            <a:custGeom>
              <a:rect b="b" l="l" r="r" t="t"/>
              <a:pathLst>
                <a:path extrusionOk="0" h="303" w="112">
                  <a:moveTo>
                    <a:pt x="41" y="1"/>
                  </a:moveTo>
                  <a:cubicBezTo>
                    <a:pt x="0" y="100"/>
                    <a:pt x="18" y="177"/>
                    <a:pt x="52" y="303"/>
                  </a:cubicBezTo>
                  <a:cubicBezTo>
                    <a:pt x="72" y="184"/>
                    <a:pt x="111" y="102"/>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6" name="Google Shape;766;p13"/>
            <p:cNvSpPr/>
            <p:nvPr/>
          </p:nvSpPr>
          <p:spPr>
            <a:xfrm>
              <a:off x="3034650" y="3479650"/>
              <a:ext cx="1175" cy="1600"/>
            </a:xfrm>
            <a:custGeom>
              <a:rect b="b" l="l" r="r" t="t"/>
              <a:pathLst>
                <a:path extrusionOk="0" h="64" w="47">
                  <a:moveTo>
                    <a:pt x="20" y="0"/>
                  </a:moveTo>
                  <a:lnTo>
                    <a:pt x="20" y="0"/>
                  </a:lnTo>
                  <a:cubicBezTo>
                    <a:pt x="4" y="23"/>
                    <a:pt x="1" y="46"/>
                    <a:pt x="31" y="63"/>
                  </a:cubicBezTo>
                  <a:cubicBezTo>
                    <a:pt x="37" y="62"/>
                    <a:pt x="41" y="59"/>
                    <a:pt x="46" y="55"/>
                  </a:cubicBezTo>
                  <a:cubicBezTo>
                    <a:pt x="38" y="36"/>
                    <a:pt x="28" y="18"/>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7" name="Google Shape;767;p13"/>
            <p:cNvSpPr/>
            <p:nvPr/>
          </p:nvSpPr>
          <p:spPr>
            <a:xfrm>
              <a:off x="3037750" y="3484550"/>
              <a:ext cx="775" cy="1300"/>
            </a:xfrm>
            <a:custGeom>
              <a:rect b="b" l="l" r="r" t="t"/>
              <a:pathLst>
                <a:path extrusionOk="0" h="52" w="31">
                  <a:moveTo>
                    <a:pt x="16" y="1"/>
                  </a:moveTo>
                  <a:cubicBezTo>
                    <a:pt x="11" y="5"/>
                    <a:pt x="1" y="10"/>
                    <a:pt x="2" y="15"/>
                  </a:cubicBezTo>
                  <a:cubicBezTo>
                    <a:pt x="5" y="28"/>
                    <a:pt x="10" y="40"/>
                    <a:pt x="16" y="52"/>
                  </a:cubicBezTo>
                  <a:cubicBezTo>
                    <a:pt x="21" y="46"/>
                    <a:pt x="25" y="40"/>
                    <a:pt x="30" y="35"/>
                  </a:cubicBezTo>
                  <a:cubicBezTo>
                    <a:pt x="25" y="23"/>
                    <a:pt x="21" y="1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8" name="Google Shape;768;p13"/>
            <p:cNvSpPr/>
            <p:nvPr/>
          </p:nvSpPr>
          <p:spPr>
            <a:xfrm>
              <a:off x="3003900" y="3674325"/>
              <a:ext cx="325" cy="175"/>
            </a:xfrm>
            <a:custGeom>
              <a:rect b="b" l="l" r="r" t="t"/>
              <a:pathLst>
                <a:path extrusionOk="0" h="7" w="13">
                  <a:moveTo>
                    <a:pt x="9" y="0"/>
                  </a:moveTo>
                  <a:lnTo>
                    <a:pt x="0" y="6"/>
                  </a:lnTo>
                  <a:lnTo>
                    <a:pt x="12" y="3"/>
                  </a:lnTo>
                  <a:lnTo>
                    <a:pt x="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9" name="Google Shape;769;p13"/>
            <p:cNvSpPr/>
            <p:nvPr/>
          </p:nvSpPr>
          <p:spPr>
            <a:xfrm>
              <a:off x="2681000" y="3641275"/>
              <a:ext cx="5625" cy="16925"/>
            </a:xfrm>
            <a:custGeom>
              <a:rect b="b" l="l" r="r" t="t"/>
              <a:pathLst>
                <a:path extrusionOk="0" h="677" w="225">
                  <a:moveTo>
                    <a:pt x="154" y="0"/>
                  </a:moveTo>
                  <a:cubicBezTo>
                    <a:pt x="126" y="0"/>
                    <a:pt x="109" y="18"/>
                    <a:pt x="98" y="42"/>
                  </a:cubicBezTo>
                  <a:cubicBezTo>
                    <a:pt x="1" y="262"/>
                    <a:pt x="26" y="472"/>
                    <a:pt x="160" y="677"/>
                  </a:cubicBezTo>
                  <a:cubicBezTo>
                    <a:pt x="176" y="476"/>
                    <a:pt x="158" y="276"/>
                    <a:pt x="211" y="80"/>
                  </a:cubicBezTo>
                  <a:cubicBezTo>
                    <a:pt x="219" y="55"/>
                    <a:pt x="224" y="18"/>
                    <a:pt x="178" y="4"/>
                  </a:cubicBezTo>
                  <a:cubicBezTo>
                    <a:pt x="169" y="1"/>
                    <a:pt x="161"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0" name="Google Shape;770;p13"/>
            <p:cNvSpPr/>
            <p:nvPr/>
          </p:nvSpPr>
          <p:spPr>
            <a:xfrm>
              <a:off x="2742100" y="3517475"/>
              <a:ext cx="4400" cy="15400"/>
            </a:xfrm>
            <a:custGeom>
              <a:rect b="b" l="l" r="r" t="t"/>
              <a:pathLst>
                <a:path extrusionOk="0" h="616" w="176">
                  <a:moveTo>
                    <a:pt x="70" y="1"/>
                  </a:moveTo>
                  <a:cubicBezTo>
                    <a:pt x="13" y="1"/>
                    <a:pt x="0" y="41"/>
                    <a:pt x="0" y="79"/>
                  </a:cubicBezTo>
                  <a:cubicBezTo>
                    <a:pt x="0" y="260"/>
                    <a:pt x="7" y="440"/>
                    <a:pt x="124" y="615"/>
                  </a:cubicBezTo>
                  <a:cubicBezTo>
                    <a:pt x="176" y="429"/>
                    <a:pt x="165" y="254"/>
                    <a:pt x="145" y="79"/>
                  </a:cubicBezTo>
                  <a:cubicBezTo>
                    <a:pt x="140" y="41"/>
                    <a:pt x="128"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1" name="Google Shape;771;p13"/>
            <p:cNvSpPr/>
            <p:nvPr/>
          </p:nvSpPr>
          <p:spPr>
            <a:xfrm>
              <a:off x="2722450" y="3674425"/>
              <a:ext cx="6075" cy="6350"/>
            </a:xfrm>
            <a:custGeom>
              <a:rect b="b" l="l" r="r" t="t"/>
              <a:pathLst>
                <a:path extrusionOk="0" h="254" w="243">
                  <a:moveTo>
                    <a:pt x="88" y="0"/>
                  </a:moveTo>
                  <a:cubicBezTo>
                    <a:pt x="75" y="0"/>
                    <a:pt x="62" y="3"/>
                    <a:pt x="50" y="11"/>
                  </a:cubicBezTo>
                  <a:cubicBezTo>
                    <a:pt x="10" y="32"/>
                    <a:pt x="0" y="70"/>
                    <a:pt x="22" y="108"/>
                  </a:cubicBezTo>
                  <a:cubicBezTo>
                    <a:pt x="57" y="176"/>
                    <a:pt x="94" y="244"/>
                    <a:pt x="198" y="253"/>
                  </a:cubicBezTo>
                  <a:cubicBezTo>
                    <a:pt x="243" y="175"/>
                    <a:pt x="193" y="108"/>
                    <a:pt x="156" y="43"/>
                  </a:cubicBezTo>
                  <a:cubicBezTo>
                    <a:pt x="143" y="16"/>
                    <a:pt x="116"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2" name="Google Shape;772;p13"/>
            <p:cNvSpPr/>
            <p:nvPr/>
          </p:nvSpPr>
          <p:spPr>
            <a:xfrm>
              <a:off x="2665950" y="3671075"/>
              <a:ext cx="4925" cy="5450"/>
            </a:xfrm>
            <a:custGeom>
              <a:rect b="b" l="l" r="r" t="t"/>
              <a:pathLst>
                <a:path extrusionOk="0" h="218" w="197">
                  <a:moveTo>
                    <a:pt x="91" y="1"/>
                  </a:moveTo>
                  <a:cubicBezTo>
                    <a:pt x="89" y="1"/>
                    <a:pt x="85" y="1"/>
                    <a:pt x="82" y="1"/>
                  </a:cubicBezTo>
                  <a:cubicBezTo>
                    <a:pt x="22" y="4"/>
                    <a:pt x="0" y="54"/>
                    <a:pt x="6" y="104"/>
                  </a:cubicBezTo>
                  <a:cubicBezTo>
                    <a:pt x="13" y="160"/>
                    <a:pt x="45" y="208"/>
                    <a:pt x="116" y="216"/>
                  </a:cubicBezTo>
                  <a:cubicBezTo>
                    <a:pt x="122" y="217"/>
                    <a:pt x="127" y="217"/>
                    <a:pt x="132" y="217"/>
                  </a:cubicBezTo>
                  <a:cubicBezTo>
                    <a:pt x="193" y="217"/>
                    <a:pt x="192" y="168"/>
                    <a:pt x="196" y="127"/>
                  </a:cubicBezTo>
                  <a:cubicBezTo>
                    <a:pt x="188" y="66"/>
                    <a:pt x="178"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3" name="Google Shape;773;p13"/>
            <p:cNvSpPr/>
            <p:nvPr/>
          </p:nvSpPr>
          <p:spPr>
            <a:xfrm>
              <a:off x="3172175" y="3447425"/>
              <a:ext cx="11675" cy="18650"/>
            </a:xfrm>
            <a:custGeom>
              <a:rect b="b" l="l" r="r" t="t"/>
              <a:pathLst>
                <a:path extrusionOk="0" h="746" w="467">
                  <a:moveTo>
                    <a:pt x="97" y="1"/>
                  </a:moveTo>
                  <a:cubicBezTo>
                    <a:pt x="84" y="1"/>
                    <a:pt x="71" y="5"/>
                    <a:pt x="58" y="16"/>
                  </a:cubicBezTo>
                  <a:cubicBezTo>
                    <a:pt x="1" y="63"/>
                    <a:pt x="49" y="99"/>
                    <a:pt x="89" y="126"/>
                  </a:cubicBezTo>
                  <a:cubicBezTo>
                    <a:pt x="306" y="267"/>
                    <a:pt x="397" y="435"/>
                    <a:pt x="244" y="655"/>
                  </a:cubicBezTo>
                  <a:cubicBezTo>
                    <a:pt x="224" y="684"/>
                    <a:pt x="227" y="718"/>
                    <a:pt x="257" y="734"/>
                  </a:cubicBezTo>
                  <a:cubicBezTo>
                    <a:pt x="271" y="742"/>
                    <a:pt x="284" y="745"/>
                    <a:pt x="297" y="745"/>
                  </a:cubicBezTo>
                  <a:cubicBezTo>
                    <a:pt x="325" y="745"/>
                    <a:pt x="350" y="727"/>
                    <a:pt x="369" y="703"/>
                  </a:cubicBezTo>
                  <a:cubicBezTo>
                    <a:pt x="429" y="626"/>
                    <a:pt x="462" y="542"/>
                    <a:pt x="461" y="456"/>
                  </a:cubicBezTo>
                  <a:cubicBezTo>
                    <a:pt x="467" y="259"/>
                    <a:pt x="325" y="143"/>
                    <a:pt x="171" y="38"/>
                  </a:cubicBezTo>
                  <a:cubicBezTo>
                    <a:pt x="149" y="22"/>
                    <a:pt x="124"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4" name="Google Shape;774;p13"/>
            <p:cNvSpPr/>
            <p:nvPr/>
          </p:nvSpPr>
          <p:spPr>
            <a:xfrm>
              <a:off x="3155875" y="3424425"/>
              <a:ext cx="17250" cy="8300"/>
            </a:xfrm>
            <a:custGeom>
              <a:rect b="b" l="l" r="r" t="t"/>
              <a:pathLst>
                <a:path extrusionOk="0" h="332" w="690">
                  <a:moveTo>
                    <a:pt x="457" y="1"/>
                  </a:moveTo>
                  <a:cubicBezTo>
                    <a:pt x="456" y="1"/>
                    <a:pt x="454" y="1"/>
                    <a:pt x="453" y="1"/>
                  </a:cubicBezTo>
                  <a:cubicBezTo>
                    <a:pt x="350" y="2"/>
                    <a:pt x="254" y="44"/>
                    <a:pt x="150" y="44"/>
                  </a:cubicBezTo>
                  <a:cubicBezTo>
                    <a:pt x="138" y="44"/>
                    <a:pt x="126" y="43"/>
                    <a:pt x="114" y="42"/>
                  </a:cubicBezTo>
                  <a:cubicBezTo>
                    <a:pt x="95" y="40"/>
                    <a:pt x="75" y="36"/>
                    <a:pt x="56" y="36"/>
                  </a:cubicBezTo>
                  <a:cubicBezTo>
                    <a:pt x="25" y="36"/>
                    <a:pt x="0" y="47"/>
                    <a:pt x="1" y="92"/>
                  </a:cubicBezTo>
                  <a:cubicBezTo>
                    <a:pt x="4" y="156"/>
                    <a:pt x="71" y="146"/>
                    <a:pt x="119" y="153"/>
                  </a:cubicBezTo>
                  <a:cubicBezTo>
                    <a:pt x="135" y="155"/>
                    <a:pt x="152" y="157"/>
                    <a:pt x="168" y="157"/>
                  </a:cubicBezTo>
                  <a:cubicBezTo>
                    <a:pt x="269" y="157"/>
                    <a:pt x="366" y="112"/>
                    <a:pt x="485" y="112"/>
                  </a:cubicBezTo>
                  <a:cubicBezTo>
                    <a:pt x="493" y="112"/>
                    <a:pt x="500" y="112"/>
                    <a:pt x="508" y="112"/>
                  </a:cubicBezTo>
                  <a:cubicBezTo>
                    <a:pt x="512" y="147"/>
                    <a:pt x="514" y="168"/>
                    <a:pt x="518" y="190"/>
                  </a:cubicBezTo>
                  <a:cubicBezTo>
                    <a:pt x="530" y="238"/>
                    <a:pt x="446" y="323"/>
                    <a:pt x="566" y="331"/>
                  </a:cubicBezTo>
                  <a:cubicBezTo>
                    <a:pt x="570" y="331"/>
                    <a:pt x="573" y="332"/>
                    <a:pt x="576" y="332"/>
                  </a:cubicBezTo>
                  <a:cubicBezTo>
                    <a:pt x="661" y="332"/>
                    <a:pt x="657" y="248"/>
                    <a:pt x="666" y="197"/>
                  </a:cubicBezTo>
                  <a:cubicBezTo>
                    <a:pt x="689" y="69"/>
                    <a:pt x="611"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5" name="Google Shape;775;p13"/>
            <p:cNvSpPr/>
            <p:nvPr/>
          </p:nvSpPr>
          <p:spPr>
            <a:xfrm>
              <a:off x="3165600" y="3433150"/>
              <a:ext cx="9825" cy="15150"/>
            </a:xfrm>
            <a:custGeom>
              <a:rect b="b" l="l" r="r" t="t"/>
              <a:pathLst>
                <a:path extrusionOk="0" h="606" w="393">
                  <a:moveTo>
                    <a:pt x="133" y="0"/>
                  </a:moveTo>
                  <a:cubicBezTo>
                    <a:pt x="99" y="0"/>
                    <a:pt x="82" y="27"/>
                    <a:pt x="69" y="57"/>
                  </a:cubicBezTo>
                  <a:cubicBezTo>
                    <a:pt x="15" y="183"/>
                    <a:pt x="1" y="309"/>
                    <a:pt x="88" y="430"/>
                  </a:cubicBezTo>
                  <a:cubicBezTo>
                    <a:pt x="90" y="437"/>
                    <a:pt x="89" y="447"/>
                    <a:pt x="94" y="452"/>
                  </a:cubicBezTo>
                  <a:cubicBezTo>
                    <a:pt x="140" y="504"/>
                    <a:pt x="177" y="605"/>
                    <a:pt x="249" y="605"/>
                  </a:cubicBezTo>
                  <a:cubicBezTo>
                    <a:pt x="266" y="605"/>
                    <a:pt x="285" y="600"/>
                    <a:pt x="306" y="586"/>
                  </a:cubicBezTo>
                  <a:cubicBezTo>
                    <a:pt x="392" y="529"/>
                    <a:pt x="247" y="458"/>
                    <a:pt x="198" y="397"/>
                  </a:cubicBezTo>
                  <a:cubicBezTo>
                    <a:pt x="167" y="294"/>
                    <a:pt x="167" y="184"/>
                    <a:pt x="196" y="81"/>
                  </a:cubicBezTo>
                  <a:cubicBezTo>
                    <a:pt x="204" y="51"/>
                    <a:pt x="204" y="19"/>
                    <a:pt x="164" y="6"/>
                  </a:cubicBezTo>
                  <a:cubicBezTo>
                    <a:pt x="152" y="2"/>
                    <a:pt x="142"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6" name="Google Shape;776;p13"/>
            <p:cNvSpPr/>
            <p:nvPr/>
          </p:nvSpPr>
          <p:spPr>
            <a:xfrm>
              <a:off x="3174525" y="3466925"/>
              <a:ext cx="2875" cy="2250"/>
            </a:xfrm>
            <a:custGeom>
              <a:rect b="b" l="l" r="r" t="t"/>
              <a:pathLst>
                <a:path extrusionOk="0" h="90" w="115">
                  <a:moveTo>
                    <a:pt x="75" y="1"/>
                  </a:moveTo>
                  <a:cubicBezTo>
                    <a:pt x="37" y="7"/>
                    <a:pt x="10" y="24"/>
                    <a:pt x="3" y="55"/>
                  </a:cubicBezTo>
                  <a:cubicBezTo>
                    <a:pt x="1" y="65"/>
                    <a:pt x="22" y="87"/>
                    <a:pt x="34" y="89"/>
                  </a:cubicBezTo>
                  <a:cubicBezTo>
                    <a:pt x="39" y="89"/>
                    <a:pt x="44" y="90"/>
                    <a:pt x="49" y="90"/>
                  </a:cubicBezTo>
                  <a:cubicBezTo>
                    <a:pt x="80" y="90"/>
                    <a:pt x="106" y="77"/>
                    <a:pt x="111" y="46"/>
                  </a:cubicBezTo>
                  <a:cubicBezTo>
                    <a:pt x="115" y="26"/>
                    <a:pt x="102" y="7"/>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7" name="Google Shape;777;p13"/>
            <p:cNvSpPr/>
            <p:nvPr/>
          </p:nvSpPr>
          <p:spPr>
            <a:xfrm>
              <a:off x="3154225" y="3265625"/>
              <a:ext cx="25" cy="50"/>
            </a:xfrm>
            <a:custGeom>
              <a:rect b="b" l="l" r="r" t="t"/>
              <a:pathLst>
                <a:path extrusionOk="0" h="2" w="1">
                  <a:moveTo>
                    <a:pt x="1" y="1"/>
                  </a:moveTo>
                  <a:lnTo>
                    <a:pt x="1" y="2"/>
                  </a:lnTo>
                  <a:lnTo>
                    <a:pt x="1" y="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8" name="Google Shape;778;p13"/>
            <p:cNvSpPr/>
            <p:nvPr/>
          </p:nvSpPr>
          <p:spPr>
            <a:xfrm>
              <a:off x="3100500" y="3217050"/>
              <a:ext cx="4675" cy="3500"/>
            </a:xfrm>
            <a:custGeom>
              <a:rect b="b" l="l" r="r" t="t"/>
              <a:pathLst>
                <a:path extrusionOk="0" h="140" w="187">
                  <a:moveTo>
                    <a:pt x="94" y="1"/>
                  </a:moveTo>
                  <a:cubicBezTo>
                    <a:pt x="81" y="1"/>
                    <a:pt x="67" y="2"/>
                    <a:pt x="52" y="5"/>
                  </a:cubicBezTo>
                  <a:cubicBezTo>
                    <a:pt x="8" y="11"/>
                    <a:pt x="0" y="28"/>
                    <a:pt x="30" y="58"/>
                  </a:cubicBezTo>
                  <a:lnTo>
                    <a:pt x="111" y="139"/>
                  </a:lnTo>
                  <a:cubicBezTo>
                    <a:pt x="164" y="118"/>
                    <a:pt x="187" y="84"/>
                    <a:pt x="161" y="37"/>
                  </a:cubicBezTo>
                  <a:cubicBezTo>
                    <a:pt x="145" y="9"/>
                    <a:pt x="121"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9" name="Google Shape;779;p13"/>
            <p:cNvSpPr/>
            <p:nvPr/>
          </p:nvSpPr>
          <p:spPr>
            <a:xfrm>
              <a:off x="3085025" y="3388300"/>
              <a:ext cx="250" cy="100"/>
            </a:xfrm>
            <a:custGeom>
              <a:rect b="b" l="l" r="r" t="t"/>
              <a:pathLst>
                <a:path extrusionOk="0" h="4" w="10">
                  <a:moveTo>
                    <a:pt x="3" y="0"/>
                  </a:moveTo>
                  <a:cubicBezTo>
                    <a:pt x="2" y="1"/>
                    <a:pt x="1" y="2"/>
                    <a:pt x="1" y="4"/>
                  </a:cubicBezTo>
                  <a:lnTo>
                    <a:pt x="9" y="4"/>
                  </a:lnTo>
                  <a:lnTo>
                    <a:pt x="6" y="2"/>
                  </a:lnTo>
                  <a:cubicBezTo>
                    <a:pt x="5" y="1"/>
                    <a:pt x="3"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0" name="Google Shape;780;p13"/>
            <p:cNvSpPr/>
            <p:nvPr/>
          </p:nvSpPr>
          <p:spPr>
            <a:xfrm>
              <a:off x="3104500" y="3373275"/>
              <a:ext cx="150" cy="125"/>
            </a:xfrm>
            <a:custGeom>
              <a:rect b="b" l="l" r="r" t="t"/>
              <a:pathLst>
                <a:path extrusionOk="0" h="5" w="6">
                  <a:moveTo>
                    <a:pt x="1" y="1"/>
                  </a:moveTo>
                  <a:cubicBezTo>
                    <a:pt x="1" y="2"/>
                    <a:pt x="1" y="3"/>
                    <a:pt x="2" y="4"/>
                  </a:cubicBezTo>
                  <a:lnTo>
                    <a:pt x="5" y="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1" name="Google Shape;781;p13"/>
            <p:cNvSpPr/>
            <p:nvPr/>
          </p:nvSpPr>
          <p:spPr>
            <a:xfrm>
              <a:off x="3191500" y="3714225"/>
              <a:ext cx="5450" cy="2450"/>
            </a:xfrm>
            <a:custGeom>
              <a:rect b="b" l="l" r="r" t="t"/>
              <a:pathLst>
                <a:path extrusionOk="0" h="98" w="218">
                  <a:moveTo>
                    <a:pt x="166" y="1"/>
                  </a:moveTo>
                  <a:cubicBezTo>
                    <a:pt x="125" y="1"/>
                    <a:pt x="88" y="14"/>
                    <a:pt x="60" y="49"/>
                  </a:cubicBezTo>
                  <a:lnTo>
                    <a:pt x="0" y="76"/>
                  </a:lnTo>
                  <a:cubicBezTo>
                    <a:pt x="10" y="90"/>
                    <a:pt x="25" y="97"/>
                    <a:pt x="41" y="97"/>
                  </a:cubicBezTo>
                  <a:cubicBezTo>
                    <a:pt x="47" y="97"/>
                    <a:pt x="53" y="96"/>
                    <a:pt x="59" y="94"/>
                  </a:cubicBezTo>
                  <a:cubicBezTo>
                    <a:pt x="122" y="76"/>
                    <a:pt x="185" y="63"/>
                    <a:pt x="218" y="7"/>
                  </a:cubicBezTo>
                  <a:cubicBezTo>
                    <a:pt x="200" y="3"/>
                    <a:pt x="18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2" name="Google Shape;782;p13"/>
            <p:cNvSpPr/>
            <p:nvPr/>
          </p:nvSpPr>
          <p:spPr>
            <a:xfrm>
              <a:off x="3196925" y="3714325"/>
              <a:ext cx="175" cy="125"/>
            </a:xfrm>
            <a:custGeom>
              <a:rect b="b" l="l" r="r" t="t"/>
              <a:pathLst>
                <a:path extrusionOk="0" h="5" w="7">
                  <a:moveTo>
                    <a:pt x="2" y="1"/>
                  </a:moveTo>
                  <a:cubicBezTo>
                    <a:pt x="2" y="1"/>
                    <a:pt x="1" y="2"/>
                    <a:pt x="1" y="3"/>
                  </a:cubicBezTo>
                  <a:lnTo>
                    <a:pt x="7" y="4"/>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3" name="Google Shape;783;p13"/>
            <p:cNvSpPr/>
            <p:nvPr/>
          </p:nvSpPr>
          <p:spPr>
            <a:xfrm>
              <a:off x="3197025" y="3713400"/>
              <a:ext cx="1800" cy="925"/>
            </a:xfrm>
            <a:custGeom>
              <a:rect b="b" l="l" r="r" t="t"/>
              <a:pathLst>
                <a:path extrusionOk="0" h="37" w="72">
                  <a:moveTo>
                    <a:pt x="46" y="1"/>
                  </a:moveTo>
                  <a:cubicBezTo>
                    <a:pt x="20" y="1"/>
                    <a:pt x="0" y="11"/>
                    <a:pt x="3" y="36"/>
                  </a:cubicBezTo>
                  <a:lnTo>
                    <a:pt x="72" y="21"/>
                  </a:lnTo>
                  <a:cubicBezTo>
                    <a:pt x="64" y="15"/>
                    <a:pt x="54"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4" name="Google Shape;784;p13"/>
            <p:cNvSpPr/>
            <p:nvPr/>
          </p:nvSpPr>
          <p:spPr>
            <a:xfrm>
              <a:off x="3196975" y="3714300"/>
              <a:ext cx="125" cy="150"/>
            </a:xfrm>
            <a:custGeom>
              <a:rect b="b" l="l" r="r" t="t"/>
              <a:pathLst>
                <a:path extrusionOk="0" h="6" w="5">
                  <a:moveTo>
                    <a:pt x="5" y="0"/>
                  </a:moveTo>
                  <a:lnTo>
                    <a:pt x="0" y="2"/>
                  </a:lnTo>
                  <a:lnTo>
                    <a:pt x="5" y="5"/>
                  </a:lnTo>
                  <a:cubicBezTo>
                    <a:pt x="5" y="3"/>
                    <a:pt x="5" y="2"/>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5" name="Google Shape;785;p13"/>
            <p:cNvSpPr/>
            <p:nvPr/>
          </p:nvSpPr>
          <p:spPr>
            <a:xfrm>
              <a:off x="3185275" y="3716225"/>
              <a:ext cx="5350" cy="3375"/>
            </a:xfrm>
            <a:custGeom>
              <a:rect b="b" l="l" r="r" t="t"/>
              <a:pathLst>
                <a:path extrusionOk="0" h="135" w="214">
                  <a:moveTo>
                    <a:pt x="146" y="1"/>
                  </a:moveTo>
                  <a:cubicBezTo>
                    <a:pt x="122" y="20"/>
                    <a:pt x="121" y="37"/>
                    <a:pt x="138" y="55"/>
                  </a:cubicBezTo>
                  <a:cubicBezTo>
                    <a:pt x="125" y="50"/>
                    <a:pt x="113" y="47"/>
                    <a:pt x="101" y="47"/>
                  </a:cubicBezTo>
                  <a:cubicBezTo>
                    <a:pt x="80" y="47"/>
                    <a:pt x="60" y="55"/>
                    <a:pt x="39" y="67"/>
                  </a:cubicBezTo>
                  <a:cubicBezTo>
                    <a:pt x="1" y="92"/>
                    <a:pt x="20" y="112"/>
                    <a:pt x="40" y="135"/>
                  </a:cubicBezTo>
                  <a:cubicBezTo>
                    <a:pt x="85" y="119"/>
                    <a:pt x="139" y="117"/>
                    <a:pt x="151" y="65"/>
                  </a:cubicBezTo>
                  <a:cubicBezTo>
                    <a:pt x="154" y="65"/>
                    <a:pt x="158" y="65"/>
                    <a:pt x="162" y="65"/>
                  </a:cubicBezTo>
                  <a:cubicBezTo>
                    <a:pt x="182" y="65"/>
                    <a:pt x="204" y="63"/>
                    <a:pt x="208" y="43"/>
                  </a:cubicBezTo>
                  <a:cubicBezTo>
                    <a:pt x="214" y="5"/>
                    <a:pt x="174" y="7"/>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6" name="Google Shape;786;p13"/>
            <p:cNvSpPr/>
            <p:nvPr/>
          </p:nvSpPr>
          <p:spPr>
            <a:xfrm>
              <a:off x="3150025" y="3259575"/>
              <a:ext cx="21400" cy="37075"/>
            </a:xfrm>
            <a:custGeom>
              <a:rect b="b" l="l" r="r" t="t"/>
              <a:pathLst>
                <a:path extrusionOk="0" h="1483" w="856">
                  <a:moveTo>
                    <a:pt x="60" y="0"/>
                  </a:moveTo>
                  <a:lnTo>
                    <a:pt x="60" y="0"/>
                  </a:lnTo>
                  <a:cubicBezTo>
                    <a:pt x="1" y="45"/>
                    <a:pt x="1" y="88"/>
                    <a:pt x="63" y="131"/>
                  </a:cubicBezTo>
                  <a:cubicBezTo>
                    <a:pt x="107" y="162"/>
                    <a:pt x="184" y="171"/>
                    <a:pt x="169" y="243"/>
                  </a:cubicBezTo>
                  <a:cubicBezTo>
                    <a:pt x="188" y="232"/>
                    <a:pt x="204" y="228"/>
                    <a:pt x="218" y="228"/>
                  </a:cubicBezTo>
                  <a:cubicBezTo>
                    <a:pt x="263" y="228"/>
                    <a:pt x="285" y="271"/>
                    <a:pt x="315" y="297"/>
                  </a:cubicBezTo>
                  <a:cubicBezTo>
                    <a:pt x="542" y="461"/>
                    <a:pt x="613" y="674"/>
                    <a:pt x="598" y="920"/>
                  </a:cubicBezTo>
                  <a:cubicBezTo>
                    <a:pt x="587" y="1084"/>
                    <a:pt x="564" y="1252"/>
                    <a:pt x="686" y="1399"/>
                  </a:cubicBezTo>
                  <a:cubicBezTo>
                    <a:pt x="699" y="1439"/>
                    <a:pt x="709" y="1482"/>
                    <a:pt x="748" y="1482"/>
                  </a:cubicBezTo>
                  <a:cubicBezTo>
                    <a:pt x="763" y="1482"/>
                    <a:pt x="783" y="1475"/>
                    <a:pt x="809" y="1459"/>
                  </a:cubicBezTo>
                  <a:cubicBezTo>
                    <a:pt x="856" y="1401"/>
                    <a:pt x="800" y="1369"/>
                    <a:pt x="764" y="1330"/>
                  </a:cubicBezTo>
                  <a:cubicBezTo>
                    <a:pt x="731" y="1195"/>
                    <a:pt x="732" y="1059"/>
                    <a:pt x="744" y="922"/>
                  </a:cubicBezTo>
                  <a:cubicBezTo>
                    <a:pt x="774" y="571"/>
                    <a:pt x="605" y="301"/>
                    <a:pt x="266" y="106"/>
                  </a:cubicBezTo>
                  <a:cubicBezTo>
                    <a:pt x="199" y="68"/>
                    <a:pt x="128" y="36"/>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7" name="Google Shape;787;p13"/>
            <p:cNvSpPr/>
            <p:nvPr/>
          </p:nvSpPr>
          <p:spPr>
            <a:xfrm>
              <a:off x="3154225" y="3265625"/>
              <a:ext cx="25" cy="50"/>
            </a:xfrm>
            <a:custGeom>
              <a:rect b="b" l="l" r="r" t="t"/>
              <a:pathLst>
                <a:path extrusionOk="0" h="2" w="1">
                  <a:moveTo>
                    <a:pt x="1" y="1"/>
                  </a:moveTo>
                  <a:lnTo>
                    <a:pt x="1" y="1"/>
                  </a:lnTo>
                  <a:lnTo>
                    <a:pt x="1" y="2"/>
                  </a:lnTo>
                  <a:cubicBezTo>
                    <a:pt x="1" y="2"/>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8" name="Google Shape;788;p13"/>
            <p:cNvSpPr/>
            <p:nvPr/>
          </p:nvSpPr>
          <p:spPr>
            <a:xfrm>
              <a:off x="3177175" y="3302800"/>
              <a:ext cx="10900" cy="23100"/>
            </a:xfrm>
            <a:custGeom>
              <a:rect b="b" l="l" r="r" t="t"/>
              <a:pathLst>
                <a:path extrusionOk="0" h="924" w="436">
                  <a:moveTo>
                    <a:pt x="51" y="0"/>
                  </a:moveTo>
                  <a:cubicBezTo>
                    <a:pt x="27" y="0"/>
                    <a:pt x="16" y="26"/>
                    <a:pt x="0" y="78"/>
                  </a:cubicBezTo>
                  <a:cubicBezTo>
                    <a:pt x="7" y="92"/>
                    <a:pt x="15" y="109"/>
                    <a:pt x="21" y="123"/>
                  </a:cubicBezTo>
                  <a:cubicBezTo>
                    <a:pt x="44" y="135"/>
                    <a:pt x="66" y="144"/>
                    <a:pt x="86" y="144"/>
                  </a:cubicBezTo>
                  <a:cubicBezTo>
                    <a:pt x="92" y="144"/>
                    <a:pt x="98" y="143"/>
                    <a:pt x="104" y="141"/>
                  </a:cubicBezTo>
                  <a:cubicBezTo>
                    <a:pt x="105" y="153"/>
                    <a:pt x="106" y="164"/>
                    <a:pt x="110" y="176"/>
                  </a:cubicBezTo>
                  <a:lnTo>
                    <a:pt x="144" y="214"/>
                  </a:lnTo>
                  <a:cubicBezTo>
                    <a:pt x="168" y="244"/>
                    <a:pt x="180" y="303"/>
                    <a:pt x="217" y="303"/>
                  </a:cubicBezTo>
                  <a:cubicBezTo>
                    <a:pt x="219" y="303"/>
                    <a:pt x="220" y="303"/>
                    <a:pt x="221" y="303"/>
                  </a:cubicBezTo>
                  <a:lnTo>
                    <a:pt x="221" y="303"/>
                  </a:lnTo>
                  <a:cubicBezTo>
                    <a:pt x="219" y="315"/>
                    <a:pt x="221" y="327"/>
                    <a:pt x="226" y="339"/>
                  </a:cubicBezTo>
                  <a:cubicBezTo>
                    <a:pt x="271" y="448"/>
                    <a:pt x="264" y="557"/>
                    <a:pt x="246" y="668"/>
                  </a:cubicBezTo>
                  <a:cubicBezTo>
                    <a:pt x="212" y="725"/>
                    <a:pt x="175" y="780"/>
                    <a:pt x="145" y="838"/>
                  </a:cubicBezTo>
                  <a:cubicBezTo>
                    <a:pt x="122" y="885"/>
                    <a:pt x="137" y="921"/>
                    <a:pt x="207" y="923"/>
                  </a:cubicBezTo>
                  <a:cubicBezTo>
                    <a:pt x="313" y="864"/>
                    <a:pt x="343" y="769"/>
                    <a:pt x="363" y="671"/>
                  </a:cubicBezTo>
                  <a:cubicBezTo>
                    <a:pt x="435" y="534"/>
                    <a:pt x="416" y="404"/>
                    <a:pt x="314" y="280"/>
                  </a:cubicBezTo>
                  <a:cubicBezTo>
                    <a:pt x="299" y="277"/>
                    <a:pt x="283" y="276"/>
                    <a:pt x="268" y="276"/>
                  </a:cubicBezTo>
                  <a:cubicBezTo>
                    <a:pt x="274" y="271"/>
                    <a:pt x="280" y="264"/>
                    <a:pt x="287" y="257"/>
                  </a:cubicBezTo>
                  <a:cubicBezTo>
                    <a:pt x="301" y="245"/>
                    <a:pt x="301" y="233"/>
                    <a:pt x="288" y="220"/>
                  </a:cubicBezTo>
                  <a:cubicBezTo>
                    <a:pt x="274" y="203"/>
                    <a:pt x="261" y="185"/>
                    <a:pt x="246" y="169"/>
                  </a:cubicBezTo>
                  <a:cubicBezTo>
                    <a:pt x="233" y="145"/>
                    <a:pt x="219" y="121"/>
                    <a:pt x="206" y="97"/>
                  </a:cubicBezTo>
                  <a:cubicBezTo>
                    <a:pt x="188" y="92"/>
                    <a:pt x="169" y="89"/>
                    <a:pt x="151" y="89"/>
                  </a:cubicBezTo>
                  <a:lnTo>
                    <a:pt x="181" y="76"/>
                  </a:lnTo>
                  <a:cubicBezTo>
                    <a:pt x="113" y="26"/>
                    <a:pt x="76"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9" name="Google Shape;789;p13"/>
            <p:cNvSpPr/>
            <p:nvPr/>
          </p:nvSpPr>
          <p:spPr>
            <a:xfrm>
              <a:off x="3016075" y="3103000"/>
              <a:ext cx="79125" cy="26900"/>
            </a:xfrm>
            <a:custGeom>
              <a:rect b="b" l="l" r="r" t="t"/>
              <a:pathLst>
                <a:path extrusionOk="0" h="1076" w="3165">
                  <a:moveTo>
                    <a:pt x="255" y="1"/>
                  </a:moveTo>
                  <a:cubicBezTo>
                    <a:pt x="171" y="1"/>
                    <a:pt x="86" y="6"/>
                    <a:pt x="1" y="13"/>
                  </a:cubicBezTo>
                  <a:cubicBezTo>
                    <a:pt x="2" y="36"/>
                    <a:pt x="3" y="59"/>
                    <a:pt x="4" y="82"/>
                  </a:cubicBezTo>
                  <a:cubicBezTo>
                    <a:pt x="73" y="76"/>
                    <a:pt x="141" y="73"/>
                    <a:pt x="209" y="73"/>
                  </a:cubicBezTo>
                  <a:cubicBezTo>
                    <a:pt x="318" y="73"/>
                    <a:pt x="427" y="80"/>
                    <a:pt x="536" y="92"/>
                  </a:cubicBezTo>
                  <a:cubicBezTo>
                    <a:pt x="1137" y="277"/>
                    <a:pt x="1721" y="506"/>
                    <a:pt x="2333" y="664"/>
                  </a:cubicBezTo>
                  <a:cubicBezTo>
                    <a:pt x="2547" y="768"/>
                    <a:pt x="2768" y="860"/>
                    <a:pt x="2969" y="984"/>
                  </a:cubicBezTo>
                  <a:cubicBezTo>
                    <a:pt x="2984" y="993"/>
                    <a:pt x="3000" y="1001"/>
                    <a:pt x="3015" y="1001"/>
                  </a:cubicBezTo>
                  <a:cubicBezTo>
                    <a:pt x="3025" y="1001"/>
                    <a:pt x="3036" y="997"/>
                    <a:pt x="3045" y="987"/>
                  </a:cubicBezTo>
                  <a:lnTo>
                    <a:pt x="3045" y="987"/>
                  </a:lnTo>
                  <a:cubicBezTo>
                    <a:pt x="3035" y="1016"/>
                    <a:pt x="3042" y="1030"/>
                    <a:pt x="3067" y="1030"/>
                  </a:cubicBezTo>
                  <a:cubicBezTo>
                    <a:pt x="3076" y="1030"/>
                    <a:pt x="3089" y="1028"/>
                    <a:pt x="3104" y="1024"/>
                  </a:cubicBezTo>
                  <a:lnTo>
                    <a:pt x="3104" y="1024"/>
                  </a:lnTo>
                  <a:cubicBezTo>
                    <a:pt x="3087" y="1060"/>
                    <a:pt x="3095" y="1076"/>
                    <a:pt x="3122" y="1076"/>
                  </a:cubicBezTo>
                  <a:cubicBezTo>
                    <a:pt x="3132" y="1076"/>
                    <a:pt x="3144" y="1073"/>
                    <a:pt x="3160" y="1069"/>
                  </a:cubicBezTo>
                  <a:cubicBezTo>
                    <a:pt x="3164" y="1033"/>
                    <a:pt x="3143" y="1020"/>
                    <a:pt x="3106" y="1020"/>
                  </a:cubicBezTo>
                  <a:cubicBezTo>
                    <a:pt x="3106" y="991"/>
                    <a:pt x="3086" y="979"/>
                    <a:pt x="3054" y="974"/>
                  </a:cubicBezTo>
                  <a:cubicBezTo>
                    <a:pt x="3053" y="961"/>
                    <a:pt x="3051" y="947"/>
                    <a:pt x="3049" y="932"/>
                  </a:cubicBezTo>
                  <a:cubicBezTo>
                    <a:pt x="2843" y="816"/>
                    <a:pt x="2652" y="677"/>
                    <a:pt x="2413" y="605"/>
                  </a:cubicBezTo>
                  <a:cubicBezTo>
                    <a:pt x="2308" y="565"/>
                    <a:pt x="2207" y="513"/>
                    <a:pt x="2098" y="483"/>
                  </a:cubicBezTo>
                  <a:cubicBezTo>
                    <a:pt x="1697" y="375"/>
                    <a:pt x="1304" y="255"/>
                    <a:pt x="919" y="115"/>
                  </a:cubicBezTo>
                  <a:cubicBezTo>
                    <a:pt x="797" y="69"/>
                    <a:pt x="671" y="27"/>
                    <a:pt x="535" y="25"/>
                  </a:cubicBezTo>
                  <a:cubicBezTo>
                    <a:pt x="442" y="7"/>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0" name="Google Shape;790;p13"/>
            <p:cNvSpPr/>
            <p:nvPr/>
          </p:nvSpPr>
          <p:spPr>
            <a:xfrm>
              <a:off x="2685325" y="3340325"/>
              <a:ext cx="8375" cy="29350"/>
            </a:xfrm>
            <a:custGeom>
              <a:rect b="b" l="l" r="r" t="t"/>
              <a:pathLst>
                <a:path extrusionOk="0" h="1174" w="335">
                  <a:moveTo>
                    <a:pt x="117" y="1046"/>
                  </a:moveTo>
                  <a:lnTo>
                    <a:pt x="131" y="1057"/>
                  </a:lnTo>
                  <a:cubicBezTo>
                    <a:pt x="131" y="1057"/>
                    <a:pt x="117" y="1048"/>
                    <a:pt x="117" y="1046"/>
                  </a:cubicBezTo>
                  <a:close/>
                  <a:moveTo>
                    <a:pt x="92" y="1"/>
                  </a:moveTo>
                  <a:cubicBezTo>
                    <a:pt x="85" y="1"/>
                    <a:pt x="77" y="2"/>
                    <a:pt x="69" y="4"/>
                  </a:cubicBezTo>
                  <a:cubicBezTo>
                    <a:pt x="30" y="16"/>
                    <a:pt x="17" y="39"/>
                    <a:pt x="28" y="73"/>
                  </a:cubicBezTo>
                  <a:cubicBezTo>
                    <a:pt x="41" y="117"/>
                    <a:pt x="49" y="162"/>
                    <a:pt x="69" y="204"/>
                  </a:cubicBezTo>
                  <a:cubicBezTo>
                    <a:pt x="183" y="451"/>
                    <a:pt x="189" y="702"/>
                    <a:pt x="98" y="955"/>
                  </a:cubicBezTo>
                  <a:cubicBezTo>
                    <a:pt x="85" y="958"/>
                    <a:pt x="78" y="974"/>
                    <a:pt x="82" y="986"/>
                  </a:cubicBezTo>
                  <a:cubicBezTo>
                    <a:pt x="62" y="1018"/>
                    <a:pt x="38" y="1049"/>
                    <a:pt x="21" y="1082"/>
                  </a:cubicBezTo>
                  <a:cubicBezTo>
                    <a:pt x="0" y="1119"/>
                    <a:pt x="3" y="1159"/>
                    <a:pt x="53" y="1171"/>
                  </a:cubicBezTo>
                  <a:cubicBezTo>
                    <a:pt x="61" y="1173"/>
                    <a:pt x="69" y="1174"/>
                    <a:pt x="75" y="1174"/>
                  </a:cubicBezTo>
                  <a:cubicBezTo>
                    <a:pt x="124" y="1174"/>
                    <a:pt x="139" y="1133"/>
                    <a:pt x="151" y="1094"/>
                  </a:cubicBezTo>
                  <a:cubicBezTo>
                    <a:pt x="192" y="1062"/>
                    <a:pt x="216" y="1011"/>
                    <a:pt x="212" y="958"/>
                  </a:cubicBezTo>
                  <a:cubicBezTo>
                    <a:pt x="334" y="769"/>
                    <a:pt x="293" y="563"/>
                    <a:pt x="302" y="362"/>
                  </a:cubicBezTo>
                  <a:cubicBezTo>
                    <a:pt x="264" y="352"/>
                    <a:pt x="263" y="322"/>
                    <a:pt x="254" y="295"/>
                  </a:cubicBezTo>
                  <a:cubicBezTo>
                    <a:pt x="221" y="209"/>
                    <a:pt x="188" y="124"/>
                    <a:pt x="153" y="39"/>
                  </a:cubicBezTo>
                  <a:cubicBezTo>
                    <a:pt x="142" y="16"/>
                    <a:pt x="120"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1" name="Google Shape;791;p13"/>
            <p:cNvSpPr/>
            <p:nvPr/>
          </p:nvSpPr>
          <p:spPr>
            <a:xfrm>
              <a:off x="2692875" y="3349275"/>
              <a:ext cx="150" cy="125"/>
            </a:xfrm>
            <a:custGeom>
              <a:rect b="b" l="l" r="r" t="t"/>
              <a:pathLst>
                <a:path extrusionOk="0" h="5" w="6">
                  <a:moveTo>
                    <a:pt x="5" y="0"/>
                  </a:moveTo>
                  <a:cubicBezTo>
                    <a:pt x="4" y="0"/>
                    <a:pt x="1" y="0"/>
                    <a:pt x="0" y="1"/>
                  </a:cubicBezTo>
                  <a:lnTo>
                    <a:pt x="0" y="4"/>
                  </a:lnTo>
                  <a:cubicBezTo>
                    <a:pt x="1" y="5"/>
                    <a:pt x="3" y="5"/>
                    <a:pt x="4" y="5"/>
                  </a:cubicBezTo>
                  <a:cubicBezTo>
                    <a:pt x="4" y="4"/>
                    <a:pt x="5" y="1"/>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2" name="Google Shape;792;p13"/>
            <p:cNvSpPr/>
            <p:nvPr/>
          </p:nvSpPr>
          <p:spPr>
            <a:xfrm>
              <a:off x="2879225" y="3647625"/>
              <a:ext cx="550" cy="350"/>
            </a:xfrm>
            <a:custGeom>
              <a:rect b="b" l="l" r="r" t="t"/>
              <a:pathLst>
                <a:path extrusionOk="0" h="14" w="22">
                  <a:moveTo>
                    <a:pt x="22" y="1"/>
                  </a:moveTo>
                  <a:lnTo>
                    <a:pt x="0" y="10"/>
                  </a:lnTo>
                  <a:lnTo>
                    <a:pt x="4" y="14"/>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3" name="Google Shape;793;p13"/>
            <p:cNvSpPr/>
            <p:nvPr/>
          </p:nvSpPr>
          <p:spPr>
            <a:xfrm>
              <a:off x="3093825" y="3463675"/>
              <a:ext cx="28650" cy="49400"/>
            </a:xfrm>
            <a:custGeom>
              <a:rect b="b" l="l" r="r" t="t"/>
              <a:pathLst>
                <a:path extrusionOk="0" h="1976" w="1146">
                  <a:moveTo>
                    <a:pt x="65" y="1"/>
                  </a:moveTo>
                  <a:cubicBezTo>
                    <a:pt x="52" y="1"/>
                    <a:pt x="39" y="5"/>
                    <a:pt x="28" y="14"/>
                  </a:cubicBezTo>
                  <a:cubicBezTo>
                    <a:pt x="1" y="39"/>
                    <a:pt x="3" y="70"/>
                    <a:pt x="33" y="90"/>
                  </a:cubicBezTo>
                  <a:cubicBezTo>
                    <a:pt x="67" y="112"/>
                    <a:pt x="104" y="132"/>
                    <a:pt x="142" y="148"/>
                  </a:cubicBezTo>
                  <a:cubicBezTo>
                    <a:pt x="319" y="272"/>
                    <a:pt x="367" y="430"/>
                    <a:pt x="323" y="617"/>
                  </a:cubicBezTo>
                  <a:cubicBezTo>
                    <a:pt x="233" y="1008"/>
                    <a:pt x="363" y="1336"/>
                    <a:pt x="720" y="1596"/>
                  </a:cubicBezTo>
                  <a:cubicBezTo>
                    <a:pt x="837" y="1682"/>
                    <a:pt x="920" y="1790"/>
                    <a:pt x="989" y="1906"/>
                  </a:cubicBezTo>
                  <a:cubicBezTo>
                    <a:pt x="1007" y="1938"/>
                    <a:pt x="1003" y="1963"/>
                    <a:pt x="958" y="1973"/>
                  </a:cubicBezTo>
                  <a:lnTo>
                    <a:pt x="961" y="1976"/>
                  </a:lnTo>
                  <a:cubicBezTo>
                    <a:pt x="1024" y="1948"/>
                    <a:pt x="1146" y="1967"/>
                    <a:pt x="1068" y="1843"/>
                  </a:cubicBezTo>
                  <a:cubicBezTo>
                    <a:pt x="979" y="1699"/>
                    <a:pt x="864" y="1576"/>
                    <a:pt x="730" y="1465"/>
                  </a:cubicBezTo>
                  <a:cubicBezTo>
                    <a:pt x="475" y="1254"/>
                    <a:pt x="368" y="1002"/>
                    <a:pt x="423" y="700"/>
                  </a:cubicBezTo>
                  <a:cubicBezTo>
                    <a:pt x="441" y="610"/>
                    <a:pt x="448" y="518"/>
                    <a:pt x="448" y="428"/>
                  </a:cubicBezTo>
                  <a:cubicBezTo>
                    <a:pt x="445" y="301"/>
                    <a:pt x="401" y="188"/>
                    <a:pt x="258" y="124"/>
                  </a:cubicBezTo>
                  <a:cubicBezTo>
                    <a:pt x="223" y="68"/>
                    <a:pt x="157" y="44"/>
                    <a:pt x="100" y="12"/>
                  </a:cubicBezTo>
                  <a:cubicBezTo>
                    <a:pt x="89" y="4"/>
                    <a:pt x="77"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4" name="Google Shape;794;p13"/>
            <p:cNvSpPr/>
            <p:nvPr/>
          </p:nvSpPr>
          <p:spPr>
            <a:xfrm>
              <a:off x="2664825" y="3280125"/>
              <a:ext cx="12200" cy="6875"/>
            </a:xfrm>
            <a:custGeom>
              <a:rect b="b" l="l" r="r" t="t"/>
              <a:pathLst>
                <a:path extrusionOk="0" h="275" w="488">
                  <a:moveTo>
                    <a:pt x="435" y="1"/>
                  </a:moveTo>
                  <a:cubicBezTo>
                    <a:pt x="256" y="20"/>
                    <a:pt x="134" y="119"/>
                    <a:pt x="25" y="228"/>
                  </a:cubicBezTo>
                  <a:cubicBezTo>
                    <a:pt x="0" y="253"/>
                    <a:pt x="45" y="260"/>
                    <a:pt x="61" y="274"/>
                  </a:cubicBezTo>
                  <a:cubicBezTo>
                    <a:pt x="231" y="248"/>
                    <a:pt x="341" y="143"/>
                    <a:pt x="460" y="51"/>
                  </a:cubicBezTo>
                  <a:cubicBezTo>
                    <a:pt x="487" y="29"/>
                    <a:pt x="451" y="15"/>
                    <a:pt x="4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5" name="Google Shape;795;p13"/>
            <p:cNvSpPr/>
            <p:nvPr/>
          </p:nvSpPr>
          <p:spPr>
            <a:xfrm>
              <a:off x="2676200" y="3276575"/>
              <a:ext cx="4825" cy="3100"/>
            </a:xfrm>
            <a:custGeom>
              <a:rect b="b" l="l" r="r" t="t"/>
              <a:pathLst>
                <a:path extrusionOk="0" h="124" w="193">
                  <a:moveTo>
                    <a:pt x="141" y="0"/>
                  </a:moveTo>
                  <a:lnTo>
                    <a:pt x="0" y="73"/>
                  </a:lnTo>
                  <a:cubicBezTo>
                    <a:pt x="22" y="104"/>
                    <a:pt x="47" y="124"/>
                    <a:pt x="79" y="124"/>
                  </a:cubicBezTo>
                  <a:cubicBezTo>
                    <a:pt x="96" y="124"/>
                    <a:pt x="116" y="118"/>
                    <a:pt x="137" y="105"/>
                  </a:cubicBezTo>
                  <a:cubicBezTo>
                    <a:pt x="193" y="72"/>
                    <a:pt x="170" y="36"/>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6" name="Google Shape;796;p13"/>
            <p:cNvSpPr/>
            <p:nvPr/>
          </p:nvSpPr>
          <p:spPr>
            <a:xfrm>
              <a:off x="3001450" y="3284125"/>
              <a:ext cx="3950" cy="12075"/>
            </a:xfrm>
            <a:custGeom>
              <a:rect b="b" l="l" r="r" t="t"/>
              <a:pathLst>
                <a:path extrusionOk="0" h="483" w="158">
                  <a:moveTo>
                    <a:pt x="98" y="0"/>
                  </a:moveTo>
                  <a:cubicBezTo>
                    <a:pt x="77" y="0"/>
                    <a:pt x="55" y="16"/>
                    <a:pt x="34" y="43"/>
                  </a:cubicBezTo>
                  <a:cubicBezTo>
                    <a:pt x="24" y="170"/>
                    <a:pt x="12" y="296"/>
                    <a:pt x="3" y="422"/>
                  </a:cubicBezTo>
                  <a:cubicBezTo>
                    <a:pt x="1" y="450"/>
                    <a:pt x="5" y="483"/>
                    <a:pt x="56" y="483"/>
                  </a:cubicBezTo>
                  <a:cubicBezTo>
                    <a:pt x="107" y="483"/>
                    <a:pt x="106" y="448"/>
                    <a:pt x="109" y="421"/>
                  </a:cubicBezTo>
                  <a:cubicBezTo>
                    <a:pt x="127" y="295"/>
                    <a:pt x="142" y="169"/>
                    <a:pt x="158" y="43"/>
                  </a:cubicBezTo>
                  <a:cubicBezTo>
                    <a:pt x="138" y="13"/>
                    <a:pt x="118"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7" name="Google Shape;797;p13"/>
            <p:cNvSpPr/>
            <p:nvPr/>
          </p:nvSpPr>
          <p:spPr>
            <a:xfrm>
              <a:off x="3000750" y="3300400"/>
              <a:ext cx="5725" cy="10750"/>
            </a:xfrm>
            <a:custGeom>
              <a:rect b="b" l="l" r="r" t="t"/>
              <a:pathLst>
                <a:path extrusionOk="0" h="430" w="229">
                  <a:moveTo>
                    <a:pt x="118" y="1"/>
                  </a:moveTo>
                  <a:lnTo>
                    <a:pt x="48" y="7"/>
                  </a:lnTo>
                  <a:cubicBezTo>
                    <a:pt x="0" y="146"/>
                    <a:pt x="59" y="275"/>
                    <a:pt x="117" y="406"/>
                  </a:cubicBezTo>
                  <a:cubicBezTo>
                    <a:pt x="124" y="424"/>
                    <a:pt x="142" y="429"/>
                    <a:pt x="158" y="429"/>
                  </a:cubicBezTo>
                  <a:cubicBezTo>
                    <a:pt x="168" y="429"/>
                    <a:pt x="178" y="427"/>
                    <a:pt x="185" y="425"/>
                  </a:cubicBezTo>
                  <a:cubicBezTo>
                    <a:pt x="204" y="418"/>
                    <a:pt x="229" y="400"/>
                    <a:pt x="219" y="372"/>
                  </a:cubicBezTo>
                  <a:cubicBezTo>
                    <a:pt x="185" y="248"/>
                    <a:pt x="151" y="12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8" name="Google Shape;798;p13"/>
            <p:cNvSpPr/>
            <p:nvPr/>
          </p:nvSpPr>
          <p:spPr>
            <a:xfrm>
              <a:off x="3066275" y="3809875"/>
              <a:ext cx="8225" cy="6925"/>
            </a:xfrm>
            <a:custGeom>
              <a:rect b="b" l="l" r="r" t="t"/>
              <a:pathLst>
                <a:path extrusionOk="0" h="277" w="329">
                  <a:moveTo>
                    <a:pt x="293" y="1"/>
                  </a:moveTo>
                  <a:cubicBezTo>
                    <a:pt x="179" y="1"/>
                    <a:pt x="101" y="54"/>
                    <a:pt x="63" y="139"/>
                  </a:cubicBezTo>
                  <a:cubicBezTo>
                    <a:pt x="53" y="159"/>
                    <a:pt x="54" y="172"/>
                    <a:pt x="63" y="179"/>
                  </a:cubicBezTo>
                  <a:cubicBezTo>
                    <a:pt x="41" y="185"/>
                    <a:pt x="22" y="194"/>
                    <a:pt x="6" y="207"/>
                  </a:cubicBezTo>
                  <a:cubicBezTo>
                    <a:pt x="0" y="259"/>
                    <a:pt x="15" y="277"/>
                    <a:pt x="42" y="277"/>
                  </a:cubicBezTo>
                  <a:cubicBezTo>
                    <a:pt x="61" y="277"/>
                    <a:pt x="86" y="268"/>
                    <a:pt x="113" y="255"/>
                  </a:cubicBezTo>
                  <a:cubicBezTo>
                    <a:pt x="115" y="223"/>
                    <a:pt x="113" y="202"/>
                    <a:pt x="102" y="188"/>
                  </a:cubicBezTo>
                  <a:cubicBezTo>
                    <a:pt x="114" y="187"/>
                    <a:pt x="124" y="186"/>
                    <a:pt x="135" y="185"/>
                  </a:cubicBezTo>
                  <a:cubicBezTo>
                    <a:pt x="303" y="123"/>
                    <a:pt x="329" y="93"/>
                    <a:pt x="297" y="1"/>
                  </a:cubicBezTo>
                  <a:cubicBezTo>
                    <a:pt x="296" y="1"/>
                    <a:pt x="294"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9" name="Google Shape;799;p13"/>
            <p:cNvSpPr/>
            <p:nvPr/>
          </p:nvSpPr>
          <p:spPr>
            <a:xfrm>
              <a:off x="3067300" y="3808325"/>
              <a:ext cx="800" cy="825"/>
            </a:xfrm>
            <a:custGeom>
              <a:rect b="b" l="l" r="r" t="t"/>
              <a:pathLst>
                <a:path extrusionOk="0" h="33" w="32">
                  <a:moveTo>
                    <a:pt x="17" y="1"/>
                  </a:moveTo>
                  <a:cubicBezTo>
                    <a:pt x="11" y="7"/>
                    <a:pt x="1" y="10"/>
                    <a:pt x="0" y="16"/>
                  </a:cubicBezTo>
                  <a:cubicBezTo>
                    <a:pt x="0" y="21"/>
                    <a:pt x="9" y="27"/>
                    <a:pt x="13" y="33"/>
                  </a:cubicBezTo>
                  <a:lnTo>
                    <a:pt x="31" y="19"/>
                  </a:lnTo>
                  <a:lnTo>
                    <a:pt x="1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0" name="Google Shape;800;p13"/>
            <p:cNvSpPr/>
            <p:nvPr/>
          </p:nvSpPr>
          <p:spPr>
            <a:xfrm>
              <a:off x="3065300" y="3805425"/>
              <a:ext cx="2000" cy="1675"/>
            </a:xfrm>
            <a:custGeom>
              <a:rect b="b" l="l" r="r" t="t"/>
              <a:pathLst>
                <a:path extrusionOk="0" h="67" w="80">
                  <a:moveTo>
                    <a:pt x="39" y="0"/>
                  </a:moveTo>
                  <a:lnTo>
                    <a:pt x="1" y="32"/>
                  </a:lnTo>
                  <a:cubicBezTo>
                    <a:pt x="16" y="44"/>
                    <a:pt x="42" y="67"/>
                    <a:pt x="46" y="67"/>
                  </a:cubicBezTo>
                  <a:cubicBezTo>
                    <a:pt x="46" y="67"/>
                    <a:pt x="46" y="67"/>
                    <a:pt x="46" y="67"/>
                  </a:cubicBezTo>
                  <a:cubicBezTo>
                    <a:pt x="79" y="43"/>
                    <a:pt x="59" y="22"/>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1" name="Google Shape;801;p13"/>
            <p:cNvSpPr/>
            <p:nvPr/>
          </p:nvSpPr>
          <p:spPr>
            <a:xfrm>
              <a:off x="3014000" y="3386475"/>
              <a:ext cx="2075" cy="6825"/>
            </a:xfrm>
            <a:custGeom>
              <a:rect b="b" l="l" r="r" t="t"/>
              <a:pathLst>
                <a:path extrusionOk="0" h="273" w="83">
                  <a:moveTo>
                    <a:pt x="83" y="0"/>
                  </a:moveTo>
                  <a:cubicBezTo>
                    <a:pt x="1" y="78"/>
                    <a:pt x="48" y="185"/>
                    <a:pt x="3" y="270"/>
                  </a:cubicBezTo>
                  <a:lnTo>
                    <a:pt x="10" y="270"/>
                  </a:lnTo>
                  <a:cubicBezTo>
                    <a:pt x="18" y="272"/>
                    <a:pt x="25" y="273"/>
                    <a:pt x="31" y="273"/>
                  </a:cubicBezTo>
                  <a:cubicBezTo>
                    <a:pt x="61" y="273"/>
                    <a:pt x="77" y="255"/>
                    <a:pt x="78" y="226"/>
                  </a:cubicBezTo>
                  <a:cubicBezTo>
                    <a:pt x="81" y="151"/>
                    <a:pt x="81" y="75"/>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2" name="Google Shape;802;p13"/>
            <p:cNvSpPr/>
            <p:nvPr/>
          </p:nvSpPr>
          <p:spPr>
            <a:xfrm>
              <a:off x="3018725" y="3460250"/>
              <a:ext cx="125" cy="125"/>
            </a:xfrm>
            <a:custGeom>
              <a:rect b="b" l="l" r="r" t="t"/>
              <a:pathLst>
                <a:path extrusionOk="0" h="5" w="5">
                  <a:moveTo>
                    <a:pt x="1" y="0"/>
                  </a:moveTo>
                  <a:lnTo>
                    <a:pt x="1" y="5"/>
                  </a:lnTo>
                  <a:lnTo>
                    <a:pt x="3" y="5"/>
                  </a:lnTo>
                  <a:cubicBezTo>
                    <a:pt x="3" y="4"/>
                    <a:pt x="3" y="2"/>
                    <a:pt x="3" y="1"/>
                  </a:cubicBezTo>
                  <a:lnTo>
                    <a:pt x="3" y="1"/>
                  </a:lnTo>
                  <a:lnTo>
                    <a:pt x="4" y="1"/>
                  </a:lnTo>
                  <a:lnTo>
                    <a:pt x="3" y="0"/>
                  </a:lnTo>
                  <a:cubicBezTo>
                    <a:pt x="3" y="0"/>
                    <a:pt x="3" y="1"/>
                    <a:pt x="3" y="1"/>
                  </a:cubicBezTo>
                  <a:lnTo>
                    <a:pt x="3" y="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3" name="Google Shape;803;p13"/>
            <p:cNvSpPr/>
            <p:nvPr/>
          </p:nvSpPr>
          <p:spPr>
            <a:xfrm>
              <a:off x="2982300" y="3511925"/>
              <a:ext cx="3325" cy="3600"/>
            </a:xfrm>
            <a:custGeom>
              <a:rect b="b" l="l" r="r" t="t"/>
              <a:pathLst>
                <a:path extrusionOk="0" h="144" w="133">
                  <a:moveTo>
                    <a:pt x="113" y="1"/>
                  </a:moveTo>
                  <a:lnTo>
                    <a:pt x="24" y="7"/>
                  </a:lnTo>
                  <a:cubicBezTo>
                    <a:pt x="30" y="53"/>
                    <a:pt x="0" y="106"/>
                    <a:pt x="60" y="143"/>
                  </a:cubicBezTo>
                  <a:cubicBezTo>
                    <a:pt x="132" y="110"/>
                    <a:pt x="98" y="49"/>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4" name="Google Shape;804;p13"/>
            <p:cNvSpPr/>
            <p:nvPr/>
          </p:nvSpPr>
          <p:spPr>
            <a:xfrm>
              <a:off x="2907400" y="3694825"/>
              <a:ext cx="6300" cy="20800"/>
            </a:xfrm>
            <a:custGeom>
              <a:rect b="b" l="l" r="r" t="t"/>
              <a:pathLst>
                <a:path extrusionOk="0" h="832" w="252">
                  <a:moveTo>
                    <a:pt x="66" y="1"/>
                  </a:moveTo>
                  <a:lnTo>
                    <a:pt x="0" y="13"/>
                  </a:lnTo>
                  <a:cubicBezTo>
                    <a:pt x="61" y="282"/>
                    <a:pt x="122" y="553"/>
                    <a:pt x="182" y="823"/>
                  </a:cubicBezTo>
                  <a:lnTo>
                    <a:pt x="251" y="832"/>
                  </a:lnTo>
                  <a:cubicBezTo>
                    <a:pt x="201" y="552"/>
                    <a:pt x="176" y="268"/>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5" name="Google Shape;805;p13"/>
            <p:cNvSpPr/>
            <p:nvPr/>
          </p:nvSpPr>
          <p:spPr>
            <a:xfrm>
              <a:off x="2901775" y="3703950"/>
              <a:ext cx="5025" cy="20025"/>
            </a:xfrm>
            <a:custGeom>
              <a:rect b="b" l="l" r="r" t="t"/>
              <a:pathLst>
                <a:path extrusionOk="0" h="801" w="201">
                  <a:moveTo>
                    <a:pt x="117" y="1"/>
                  </a:moveTo>
                  <a:cubicBezTo>
                    <a:pt x="39" y="166"/>
                    <a:pt x="70" y="337"/>
                    <a:pt x="76" y="506"/>
                  </a:cubicBezTo>
                  <a:cubicBezTo>
                    <a:pt x="99" y="601"/>
                    <a:pt x="1" y="725"/>
                    <a:pt x="163" y="801"/>
                  </a:cubicBezTo>
                  <a:cubicBezTo>
                    <a:pt x="200" y="694"/>
                    <a:pt x="180" y="599"/>
                    <a:pt x="162" y="502"/>
                  </a:cubicBezTo>
                  <a:cubicBezTo>
                    <a:pt x="136" y="337"/>
                    <a:pt x="197" y="165"/>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6" name="Google Shape;806;p13"/>
            <p:cNvSpPr/>
            <p:nvPr/>
          </p:nvSpPr>
          <p:spPr>
            <a:xfrm>
              <a:off x="2946250" y="3811525"/>
              <a:ext cx="11925" cy="9750"/>
            </a:xfrm>
            <a:custGeom>
              <a:rect b="b" l="l" r="r" t="t"/>
              <a:pathLst>
                <a:path extrusionOk="0" h="390" w="477">
                  <a:moveTo>
                    <a:pt x="243" y="102"/>
                  </a:moveTo>
                  <a:cubicBezTo>
                    <a:pt x="254" y="102"/>
                    <a:pt x="265" y="103"/>
                    <a:pt x="276" y="105"/>
                  </a:cubicBezTo>
                  <a:cubicBezTo>
                    <a:pt x="297" y="108"/>
                    <a:pt x="322" y="122"/>
                    <a:pt x="344" y="122"/>
                  </a:cubicBezTo>
                  <a:cubicBezTo>
                    <a:pt x="346" y="122"/>
                    <a:pt x="349" y="122"/>
                    <a:pt x="351" y="121"/>
                  </a:cubicBezTo>
                  <a:lnTo>
                    <a:pt x="351" y="121"/>
                  </a:lnTo>
                  <a:cubicBezTo>
                    <a:pt x="346" y="141"/>
                    <a:pt x="365" y="165"/>
                    <a:pt x="365" y="185"/>
                  </a:cubicBezTo>
                  <a:cubicBezTo>
                    <a:pt x="369" y="248"/>
                    <a:pt x="329" y="296"/>
                    <a:pt x="263" y="296"/>
                  </a:cubicBezTo>
                  <a:cubicBezTo>
                    <a:pt x="186" y="296"/>
                    <a:pt x="129" y="245"/>
                    <a:pt x="138" y="177"/>
                  </a:cubicBezTo>
                  <a:cubicBezTo>
                    <a:pt x="144" y="127"/>
                    <a:pt x="187" y="102"/>
                    <a:pt x="243" y="102"/>
                  </a:cubicBezTo>
                  <a:close/>
                  <a:moveTo>
                    <a:pt x="241" y="1"/>
                  </a:moveTo>
                  <a:cubicBezTo>
                    <a:pt x="195" y="1"/>
                    <a:pt x="147" y="20"/>
                    <a:pt x="99" y="50"/>
                  </a:cubicBezTo>
                  <a:cubicBezTo>
                    <a:pt x="0" y="112"/>
                    <a:pt x="0" y="229"/>
                    <a:pt x="83" y="315"/>
                  </a:cubicBezTo>
                  <a:cubicBezTo>
                    <a:pt x="133" y="365"/>
                    <a:pt x="195" y="390"/>
                    <a:pt x="256" y="390"/>
                  </a:cubicBezTo>
                  <a:cubicBezTo>
                    <a:pt x="295" y="390"/>
                    <a:pt x="334" y="380"/>
                    <a:pt x="370" y="359"/>
                  </a:cubicBezTo>
                  <a:cubicBezTo>
                    <a:pt x="473" y="297"/>
                    <a:pt x="477" y="224"/>
                    <a:pt x="385" y="94"/>
                  </a:cubicBezTo>
                  <a:lnTo>
                    <a:pt x="385" y="94"/>
                  </a:lnTo>
                  <a:lnTo>
                    <a:pt x="382" y="95"/>
                  </a:lnTo>
                  <a:cubicBezTo>
                    <a:pt x="382" y="94"/>
                    <a:pt x="383" y="94"/>
                    <a:pt x="383" y="93"/>
                  </a:cubicBezTo>
                  <a:cubicBezTo>
                    <a:pt x="344" y="27"/>
                    <a:pt x="29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7" name="Google Shape;807;p13"/>
            <p:cNvSpPr/>
            <p:nvPr/>
          </p:nvSpPr>
          <p:spPr>
            <a:xfrm>
              <a:off x="2958325" y="3873025"/>
              <a:ext cx="10675" cy="9550"/>
            </a:xfrm>
            <a:custGeom>
              <a:rect b="b" l="l" r="r" t="t"/>
              <a:pathLst>
                <a:path extrusionOk="0" h="382" w="427">
                  <a:moveTo>
                    <a:pt x="203" y="103"/>
                  </a:moveTo>
                  <a:cubicBezTo>
                    <a:pt x="263" y="103"/>
                    <a:pt x="294" y="139"/>
                    <a:pt x="309" y="190"/>
                  </a:cubicBezTo>
                  <a:cubicBezTo>
                    <a:pt x="309" y="230"/>
                    <a:pt x="277" y="263"/>
                    <a:pt x="237" y="263"/>
                  </a:cubicBezTo>
                  <a:cubicBezTo>
                    <a:pt x="236" y="263"/>
                    <a:pt x="234" y="263"/>
                    <a:pt x="233" y="262"/>
                  </a:cubicBezTo>
                  <a:cubicBezTo>
                    <a:pt x="170" y="260"/>
                    <a:pt x="122" y="224"/>
                    <a:pt x="121" y="164"/>
                  </a:cubicBezTo>
                  <a:cubicBezTo>
                    <a:pt x="120" y="130"/>
                    <a:pt x="151" y="109"/>
                    <a:pt x="184" y="104"/>
                  </a:cubicBezTo>
                  <a:cubicBezTo>
                    <a:pt x="191" y="104"/>
                    <a:pt x="197" y="103"/>
                    <a:pt x="203" y="103"/>
                  </a:cubicBezTo>
                  <a:close/>
                  <a:moveTo>
                    <a:pt x="193" y="0"/>
                  </a:moveTo>
                  <a:cubicBezTo>
                    <a:pt x="84" y="0"/>
                    <a:pt x="2" y="70"/>
                    <a:pt x="2" y="164"/>
                  </a:cubicBezTo>
                  <a:cubicBezTo>
                    <a:pt x="1" y="262"/>
                    <a:pt x="125" y="380"/>
                    <a:pt x="230" y="381"/>
                  </a:cubicBezTo>
                  <a:cubicBezTo>
                    <a:pt x="328" y="381"/>
                    <a:pt x="421" y="292"/>
                    <a:pt x="424" y="196"/>
                  </a:cubicBezTo>
                  <a:cubicBezTo>
                    <a:pt x="427" y="100"/>
                    <a:pt x="326" y="7"/>
                    <a:pt x="209" y="1"/>
                  </a:cubicBezTo>
                  <a:cubicBezTo>
                    <a:pt x="204" y="1"/>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8" name="Google Shape;808;p13"/>
            <p:cNvSpPr/>
            <p:nvPr/>
          </p:nvSpPr>
          <p:spPr>
            <a:xfrm>
              <a:off x="2865875" y="3276025"/>
              <a:ext cx="175" cy="100"/>
            </a:xfrm>
            <a:custGeom>
              <a:rect b="b" l="l" r="r" t="t"/>
              <a:pathLst>
                <a:path extrusionOk="0" h="4" w="7">
                  <a:moveTo>
                    <a:pt x="1" y="1"/>
                  </a:moveTo>
                  <a:cubicBezTo>
                    <a:pt x="2" y="2"/>
                    <a:pt x="2" y="2"/>
                    <a:pt x="2" y="3"/>
                  </a:cubicBezTo>
                  <a:lnTo>
                    <a:pt x="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9" name="Google Shape;809;p13"/>
            <p:cNvSpPr/>
            <p:nvPr/>
          </p:nvSpPr>
          <p:spPr>
            <a:xfrm>
              <a:off x="2861375" y="3274025"/>
              <a:ext cx="4525" cy="2150"/>
            </a:xfrm>
            <a:custGeom>
              <a:rect b="b" l="l" r="r" t="t"/>
              <a:pathLst>
                <a:path extrusionOk="0" h="86" w="181">
                  <a:moveTo>
                    <a:pt x="52" y="1"/>
                  </a:moveTo>
                  <a:cubicBezTo>
                    <a:pt x="37" y="1"/>
                    <a:pt x="20" y="3"/>
                    <a:pt x="1" y="8"/>
                  </a:cubicBezTo>
                  <a:cubicBezTo>
                    <a:pt x="43" y="59"/>
                    <a:pt x="87" y="86"/>
                    <a:pt x="140" y="86"/>
                  </a:cubicBezTo>
                  <a:cubicBezTo>
                    <a:pt x="153" y="86"/>
                    <a:pt x="166" y="84"/>
                    <a:pt x="181" y="81"/>
                  </a:cubicBezTo>
                  <a:cubicBezTo>
                    <a:pt x="147" y="41"/>
                    <a:pt x="114"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0" name="Google Shape;810;p13"/>
            <p:cNvSpPr/>
            <p:nvPr/>
          </p:nvSpPr>
          <p:spPr>
            <a:xfrm>
              <a:off x="2865900" y="3276025"/>
              <a:ext cx="150" cy="175"/>
            </a:xfrm>
            <a:custGeom>
              <a:rect b="b" l="l" r="r" t="t"/>
              <a:pathLst>
                <a:path extrusionOk="0" h="7" w="6">
                  <a:moveTo>
                    <a:pt x="4" y="1"/>
                  </a:moveTo>
                  <a:lnTo>
                    <a:pt x="1" y="3"/>
                  </a:lnTo>
                  <a:lnTo>
                    <a:pt x="5" y="7"/>
                  </a:lnTo>
                  <a:cubicBezTo>
                    <a:pt x="5" y="4"/>
                    <a:pt x="5" y="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1" name="Google Shape;811;p13"/>
            <p:cNvSpPr/>
            <p:nvPr/>
          </p:nvSpPr>
          <p:spPr>
            <a:xfrm>
              <a:off x="2866025" y="3276175"/>
              <a:ext cx="525" cy="475"/>
            </a:xfrm>
            <a:custGeom>
              <a:rect b="b" l="l" r="r" t="t"/>
              <a:pathLst>
                <a:path extrusionOk="0" h="19" w="21">
                  <a:moveTo>
                    <a:pt x="0" y="1"/>
                  </a:moveTo>
                  <a:cubicBezTo>
                    <a:pt x="0" y="5"/>
                    <a:pt x="2" y="9"/>
                    <a:pt x="4" y="14"/>
                  </a:cubicBezTo>
                  <a:cubicBezTo>
                    <a:pt x="6" y="17"/>
                    <a:pt x="15" y="17"/>
                    <a:pt x="21" y="1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2" name="Google Shape;812;p13"/>
            <p:cNvSpPr/>
            <p:nvPr/>
          </p:nvSpPr>
          <p:spPr>
            <a:xfrm>
              <a:off x="2838625" y="3387950"/>
              <a:ext cx="5975" cy="3475"/>
            </a:xfrm>
            <a:custGeom>
              <a:rect b="b" l="l" r="r" t="t"/>
              <a:pathLst>
                <a:path extrusionOk="0" h="139" w="239">
                  <a:moveTo>
                    <a:pt x="64" y="0"/>
                  </a:moveTo>
                  <a:cubicBezTo>
                    <a:pt x="53" y="0"/>
                    <a:pt x="38" y="6"/>
                    <a:pt x="25" y="9"/>
                  </a:cubicBezTo>
                  <a:cubicBezTo>
                    <a:pt x="1" y="50"/>
                    <a:pt x="15" y="59"/>
                    <a:pt x="40" y="59"/>
                  </a:cubicBezTo>
                  <a:cubicBezTo>
                    <a:pt x="51" y="59"/>
                    <a:pt x="65" y="57"/>
                    <a:pt x="78" y="56"/>
                  </a:cubicBezTo>
                  <a:cubicBezTo>
                    <a:pt x="104" y="90"/>
                    <a:pt x="125" y="139"/>
                    <a:pt x="165" y="139"/>
                  </a:cubicBezTo>
                  <a:cubicBezTo>
                    <a:pt x="184" y="139"/>
                    <a:pt x="208" y="128"/>
                    <a:pt x="238" y="100"/>
                  </a:cubicBezTo>
                  <a:cubicBezTo>
                    <a:pt x="209" y="68"/>
                    <a:pt x="187" y="20"/>
                    <a:pt x="145" y="20"/>
                  </a:cubicBezTo>
                  <a:cubicBezTo>
                    <a:pt x="128" y="20"/>
                    <a:pt x="108" y="28"/>
                    <a:pt x="82" y="48"/>
                  </a:cubicBezTo>
                  <a:cubicBezTo>
                    <a:pt x="92" y="31"/>
                    <a:pt x="98" y="12"/>
                    <a:pt x="70" y="1"/>
                  </a:cubicBezTo>
                  <a:cubicBezTo>
                    <a:pt x="69" y="0"/>
                    <a:pt x="67"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3" name="Google Shape;813;p13"/>
            <p:cNvSpPr/>
            <p:nvPr/>
          </p:nvSpPr>
          <p:spPr>
            <a:xfrm>
              <a:off x="2837125" y="3386425"/>
              <a:ext cx="3075" cy="1925"/>
            </a:xfrm>
            <a:custGeom>
              <a:rect b="b" l="l" r="r" t="t"/>
              <a:pathLst>
                <a:path extrusionOk="0" h="77" w="123">
                  <a:moveTo>
                    <a:pt x="29" y="0"/>
                  </a:moveTo>
                  <a:cubicBezTo>
                    <a:pt x="21" y="17"/>
                    <a:pt x="1" y="37"/>
                    <a:pt x="6" y="50"/>
                  </a:cubicBezTo>
                  <a:cubicBezTo>
                    <a:pt x="13" y="71"/>
                    <a:pt x="27" y="77"/>
                    <a:pt x="45" y="77"/>
                  </a:cubicBezTo>
                  <a:cubicBezTo>
                    <a:pt x="57" y="77"/>
                    <a:pt x="72" y="73"/>
                    <a:pt x="85" y="70"/>
                  </a:cubicBezTo>
                  <a:cubicBezTo>
                    <a:pt x="122" y="14"/>
                    <a:pt x="65" y="13"/>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4" name="Google Shape;814;p13"/>
            <p:cNvSpPr/>
            <p:nvPr/>
          </p:nvSpPr>
          <p:spPr>
            <a:xfrm>
              <a:off x="2785825" y="3427225"/>
              <a:ext cx="5425" cy="15325"/>
            </a:xfrm>
            <a:custGeom>
              <a:rect b="b" l="l" r="r" t="t"/>
              <a:pathLst>
                <a:path extrusionOk="0" h="613" w="217">
                  <a:moveTo>
                    <a:pt x="85" y="0"/>
                  </a:moveTo>
                  <a:cubicBezTo>
                    <a:pt x="1" y="57"/>
                    <a:pt x="50" y="135"/>
                    <a:pt x="51" y="204"/>
                  </a:cubicBezTo>
                  <a:cubicBezTo>
                    <a:pt x="53" y="315"/>
                    <a:pt x="69" y="428"/>
                    <a:pt x="79" y="540"/>
                  </a:cubicBezTo>
                  <a:cubicBezTo>
                    <a:pt x="93" y="565"/>
                    <a:pt x="106" y="589"/>
                    <a:pt x="120" y="613"/>
                  </a:cubicBezTo>
                  <a:lnTo>
                    <a:pt x="173" y="547"/>
                  </a:lnTo>
                  <a:cubicBezTo>
                    <a:pt x="216" y="435"/>
                    <a:pt x="191" y="323"/>
                    <a:pt x="166" y="212"/>
                  </a:cubicBezTo>
                  <a:cubicBezTo>
                    <a:pt x="150" y="141"/>
                    <a:pt x="201" y="44"/>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5" name="Google Shape;815;p13"/>
            <p:cNvSpPr/>
            <p:nvPr/>
          </p:nvSpPr>
          <p:spPr>
            <a:xfrm>
              <a:off x="2787775" y="3426975"/>
              <a:ext cx="325" cy="275"/>
            </a:xfrm>
            <a:custGeom>
              <a:rect b="b" l="l" r="r" t="t"/>
              <a:pathLst>
                <a:path extrusionOk="0" h="11" w="13">
                  <a:moveTo>
                    <a:pt x="11" y="1"/>
                  </a:moveTo>
                  <a:lnTo>
                    <a:pt x="0" y="7"/>
                  </a:lnTo>
                  <a:cubicBezTo>
                    <a:pt x="3" y="8"/>
                    <a:pt x="5" y="9"/>
                    <a:pt x="7" y="10"/>
                  </a:cubicBezTo>
                  <a:lnTo>
                    <a:pt x="12" y="7"/>
                  </a:lnTo>
                  <a:cubicBezTo>
                    <a:pt x="12" y="4"/>
                    <a:pt x="11" y="3"/>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6" name="Google Shape;816;p13"/>
            <p:cNvSpPr/>
            <p:nvPr/>
          </p:nvSpPr>
          <p:spPr>
            <a:xfrm>
              <a:off x="2896525" y="3555400"/>
              <a:ext cx="8200" cy="2325"/>
            </a:xfrm>
            <a:custGeom>
              <a:rect b="b" l="l" r="r" t="t"/>
              <a:pathLst>
                <a:path extrusionOk="0" h="93" w="328">
                  <a:moveTo>
                    <a:pt x="85" y="1"/>
                  </a:moveTo>
                  <a:cubicBezTo>
                    <a:pt x="15" y="1"/>
                    <a:pt x="0" y="38"/>
                    <a:pt x="10" y="90"/>
                  </a:cubicBezTo>
                  <a:cubicBezTo>
                    <a:pt x="27" y="92"/>
                    <a:pt x="44" y="93"/>
                    <a:pt x="61" y="93"/>
                  </a:cubicBezTo>
                  <a:cubicBezTo>
                    <a:pt x="161" y="93"/>
                    <a:pt x="248" y="61"/>
                    <a:pt x="327" y="7"/>
                  </a:cubicBezTo>
                  <a:cubicBezTo>
                    <a:pt x="247" y="4"/>
                    <a:pt x="168" y="2"/>
                    <a:pt x="88" y="1"/>
                  </a:cubicBezTo>
                  <a:cubicBezTo>
                    <a:pt x="87" y="1"/>
                    <a:pt x="86"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7" name="Google Shape;817;p13"/>
            <p:cNvSpPr/>
            <p:nvPr/>
          </p:nvSpPr>
          <p:spPr>
            <a:xfrm>
              <a:off x="2887550" y="3560750"/>
              <a:ext cx="7325" cy="1750"/>
            </a:xfrm>
            <a:custGeom>
              <a:rect b="b" l="l" r="r" t="t"/>
              <a:pathLst>
                <a:path extrusionOk="0" h="70" w="293">
                  <a:moveTo>
                    <a:pt x="105" y="1"/>
                  </a:moveTo>
                  <a:lnTo>
                    <a:pt x="0" y="14"/>
                  </a:lnTo>
                  <a:cubicBezTo>
                    <a:pt x="16" y="60"/>
                    <a:pt x="62" y="56"/>
                    <a:pt x="104" y="58"/>
                  </a:cubicBezTo>
                  <a:cubicBezTo>
                    <a:pt x="168" y="46"/>
                    <a:pt x="245" y="70"/>
                    <a:pt x="293" y="9"/>
                  </a:cubicBezTo>
                  <a:lnTo>
                    <a:pt x="1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8" name="Google Shape;818;p13"/>
            <p:cNvSpPr/>
            <p:nvPr/>
          </p:nvSpPr>
          <p:spPr>
            <a:xfrm>
              <a:off x="2896050" y="3559625"/>
              <a:ext cx="3550" cy="1550"/>
            </a:xfrm>
            <a:custGeom>
              <a:rect b="b" l="l" r="r" t="t"/>
              <a:pathLst>
                <a:path extrusionOk="0" h="62" w="142">
                  <a:moveTo>
                    <a:pt x="26" y="1"/>
                  </a:moveTo>
                  <a:lnTo>
                    <a:pt x="0" y="57"/>
                  </a:lnTo>
                  <a:cubicBezTo>
                    <a:pt x="17" y="57"/>
                    <a:pt x="35" y="61"/>
                    <a:pt x="52" y="61"/>
                  </a:cubicBezTo>
                  <a:cubicBezTo>
                    <a:pt x="59" y="61"/>
                    <a:pt x="66" y="60"/>
                    <a:pt x="73" y="58"/>
                  </a:cubicBezTo>
                  <a:cubicBezTo>
                    <a:pt x="77" y="56"/>
                    <a:pt x="83" y="55"/>
                    <a:pt x="89" y="55"/>
                  </a:cubicBezTo>
                  <a:cubicBezTo>
                    <a:pt x="97" y="55"/>
                    <a:pt x="105" y="56"/>
                    <a:pt x="113" y="56"/>
                  </a:cubicBezTo>
                  <a:cubicBezTo>
                    <a:pt x="129" y="56"/>
                    <a:pt x="142" y="52"/>
                    <a:pt x="138" y="28"/>
                  </a:cubicBezTo>
                  <a:cubicBezTo>
                    <a:pt x="136" y="18"/>
                    <a:pt x="98" y="13"/>
                    <a:pt x="76" y="7"/>
                  </a:cubicBezTo>
                  <a:cubicBezTo>
                    <a:pt x="60" y="4"/>
                    <a:pt x="43" y="2"/>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9" name="Google Shape;819;p13"/>
            <p:cNvSpPr/>
            <p:nvPr/>
          </p:nvSpPr>
          <p:spPr>
            <a:xfrm>
              <a:off x="2962850" y="3518475"/>
              <a:ext cx="675" cy="825"/>
            </a:xfrm>
            <a:custGeom>
              <a:rect b="b" l="l" r="r" t="t"/>
              <a:pathLst>
                <a:path extrusionOk="0" h="33" w="27">
                  <a:moveTo>
                    <a:pt x="13" y="0"/>
                  </a:moveTo>
                  <a:cubicBezTo>
                    <a:pt x="9" y="0"/>
                    <a:pt x="5" y="5"/>
                    <a:pt x="2" y="16"/>
                  </a:cubicBezTo>
                  <a:cubicBezTo>
                    <a:pt x="1" y="20"/>
                    <a:pt x="4" y="27"/>
                    <a:pt x="8" y="32"/>
                  </a:cubicBezTo>
                  <a:cubicBezTo>
                    <a:pt x="8" y="32"/>
                    <a:pt x="8" y="33"/>
                    <a:pt x="9" y="33"/>
                  </a:cubicBezTo>
                  <a:cubicBezTo>
                    <a:pt x="11" y="33"/>
                    <a:pt x="18" y="31"/>
                    <a:pt x="23" y="30"/>
                  </a:cubicBezTo>
                  <a:cubicBezTo>
                    <a:pt x="23" y="24"/>
                    <a:pt x="27" y="17"/>
                    <a:pt x="24" y="12"/>
                  </a:cubicBezTo>
                  <a:cubicBezTo>
                    <a:pt x="21" y="4"/>
                    <a:pt x="17"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0" name="Google Shape;820;p13"/>
            <p:cNvSpPr/>
            <p:nvPr/>
          </p:nvSpPr>
          <p:spPr>
            <a:xfrm>
              <a:off x="2938875" y="3535875"/>
              <a:ext cx="350" cy="575"/>
            </a:xfrm>
            <a:custGeom>
              <a:rect b="b" l="l" r="r" t="t"/>
              <a:pathLst>
                <a:path extrusionOk="0" h="23" w="14">
                  <a:moveTo>
                    <a:pt x="0" y="1"/>
                  </a:moveTo>
                  <a:lnTo>
                    <a:pt x="5" y="22"/>
                  </a:lnTo>
                  <a:lnTo>
                    <a:pt x="13" y="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1" name="Google Shape;821;p13"/>
            <p:cNvSpPr/>
            <p:nvPr/>
          </p:nvSpPr>
          <p:spPr>
            <a:xfrm>
              <a:off x="2930825" y="3539150"/>
              <a:ext cx="300" cy="550"/>
            </a:xfrm>
            <a:custGeom>
              <a:rect b="b" l="l" r="r" t="t"/>
              <a:pathLst>
                <a:path extrusionOk="0" h="22" w="12">
                  <a:moveTo>
                    <a:pt x="7" y="1"/>
                  </a:moveTo>
                  <a:lnTo>
                    <a:pt x="0" y="21"/>
                  </a:lnTo>
                  <a:lnTo>
                    <a:pt x="12" y="22"/>
                  </a:ln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2" name="Google Shape;822;p13"/>
            <p:cNvSpPr/>
            <p:nvPr/>
          </p:nvSpPr>
          <p:spPr>
            <a:xfrm>
              <a:off x="2992775" y="3493100"/>
              <a:ext cx="500" cy="300"/>
            </a:xfrm>
            <a:custGeom>
              <a:rect b="b" l="l" r="r" t="t"/>
              <a:pathLst>
                <a:path extrusionOk="0" h="12" w="20">
                  <a:moveTo>
                    <a:pt x="3" y="0"/>
                  </a:moveTo>
                  <a:cubicBezTo>
                    <a:pt x="1" y="0"/>
                    <a:pt x="0" y="3"/>
                    <a:pt x="2" y="8"/>
                  </a:cubicBezTo>
                  <a:cubicBezTo>
                    <a:pt x="2" y="11"/>
                    <a:pt x="12" y="11"/>
                    <a:pt x="20" y="12"/>
                  </a:cubicBezTo>
                  <a:cubicBezTo>
                    <a:pt x="12" y="4"/>
                    <a:pt x="6"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3" name="Google Shape;823;p13"/>
            <p:cNvSpPr/>
            <p:nvPr/>
          </p:nvSpPr>
          <p:spPr>
            <a:xfrm>
              <a:off x="2993250" y="3493375"/>
              <a:ext cx="200" cy="125"/>
            </a:xfrm>
            <a:custGeom>
              <a:rect b="b" l="l" r="r" t="t"/>
              <a:pathLst>
                <a:path extrusionOk="0" h="5" w="8">
                  <a:moveTo>
                    <a:pt x="1" y="1"/>
                  </a:moveTo>
                  <a:cubicBezTo>
                    <a:pt x="2" y="2"/>
                    <a:pt x="3" y="3"/>
                    <a:pt x="4" y="4"/>
                  </a:cubicBezTo>
                  <a:lnTo>
                    <a:pt x="8" y="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4" name="Google Shape;824;p13"/>
            <p:cNvSpPr/>
            <p:nvPr/>
          </p:nvSpPr>
          <p:spPr>
            <a:xfrm>
              <a:off x="2969325" y="3506300"/>
              <a:ext cx="3950" cy="3400"/>
            </a:xfrm>
            <a:custGeom>
              <a:rect b="b" l="l" r="r" t="t"/>
              <a:pathLst>
                <a:path extrusionOk="0" h="136" w="158">
                  <a:moveTo>
                    <a:pt x="120" y="0"/>
                  </a:moveTo>
                  <a:cubicBezTo>
                    <a:pt x="106" y="0"/>
                    <a:pt x="95" y="13"/>
                    <a:pt x="85" y="25"/>
                  </a:cubicBezTo>
                  <a:cubicBezTo>
                    <a:pt x="48" y="57"/>
                    <a:pt x="1" y="101"/>
                    <a:pt x="63" y="132"/>
                  </a:cubicBezTo>
                  <a:cubicBezTo>
                    <a:pt x="69" y="134"/>
                    <a:pt x="74" y="136"/>
                    <a:pt x="79" y="136"/>
                  </a:cubicBezTo>
                  <a:cubicBezTo>
                    <a:pt x="109" y="136"/>
                    <a:pt x="122" y="88"/>
                    <a:pt x="134" y="59"/>
                  </a:cubicBezTo>
                  <a:cubicBezTo>
                    <a:pt x="147" y="42"/>
                    <a:pt x="158" y="21"/>
                    <a:pt x="138" y="7"/>
                  </a:cubicBezTo>
                  <a:cubicBezTo>
                    <a:pt x="131" y="2"/>
                    <a:pt x="125"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5" name="Google Shape;825;p13"/>
            <p:cNvSpPr/>
            <p:nvPr/>
          </p:nvSpPr>
          <p:spPr>
            <a:xfrm>
              <a:off x="2967875" y="3513175"/>
              <a:ext cx="1225" cy="750"/>
            </a:xfrm>
            <a:custGeom>
              <a:rect b="b" l="l" r="r" t="t"/>
              <a:pathLst>
                <a:path extrusionOk="0" h="30" w="49">
                  <a:moveTo>
                    <a:pt x="15" y="0"/>
                  </a:moveTo>
                  <a:cubicBezTo>
                    <a:pt x="12" y="0"/>
                    <a:pt x="5" y="9"/>
                    <a:pt x="1" y="14"/>
                  </a:cubicBezTo>
                  <a:lnTo>
                    <a:pt x="30" y="29"/>
                  </a:lnTo>
                  <a:lnTo>
                    <a:pt x="48" y="14"/>
                  </a:lnTo>
                  <a:cubicBezTo>
                    <a:pt x="39" y="8"/>
                    <a:pt x="28" y="3"/>
                    <a:pt x="16" y="0"/>
                  </a:cubicBezTo>
                  <a:cubicBezTo>
                    <a:pt x="16" y="0"/>
                    <a:pt x="16"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6" name="Google Shape;826;p13"/>
            <p:cNvSpPr/>
            <p:nvPr/>
          </p:nvSpPr>
          <p:spPr>
            <a:xfrm>
              <a:off x="2969400" y="3510650"/>
              <a:ext cx="950" cy="1175"/>
            </a:xfrm>
            <a:custGeom>
              <a:rect b="b" l="l" r="r" t="t"/>
              <a:pathLst>
                <a:path extrusionOk="0" h="47" w="38">
                  <a:moveTo>
                    <a:pt x="18" y="0"/>
                  </a:moveTo>
                  <a:cubicBezTo>
                    <a:pt x="11" y="10"/>
                    <a:pt x="5" y="21"/>
                    <a:pt x="1" y="31"/>
                  </a:cubicBezTo>
                  <a:cubicBezTo>
                    <a:pt x="0" y="36"/>
                    <a:pt x="12" y="42"/>
                    <a:pt x="18" y="47"/>
                  </a:cubicBezTo>
                  <a:lnTo>
                    <a:pt x="37" y="17"/>
                  </a:lnTo>
                  <a:lnTo>
                    <a:pt x="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7" name="Google Shape;827;p13"/>
            <p:cNvSpPr/>
            <p:nvPr/>
          </p:nvSpPr>
          <p:spPr>
            <a:xfrm>
              <a:off x="2966750" y="3515425"/>
              <a:ext cx="650" cy="675"/>
            </a:xfrm>
            <a:custGeom>
              <a:rect b="b" l="l" r="r" t="t"/>
              <a:pathLst>
                <a:path extrusionOk="0" h="27" w="26">
                  <a:moveTo>
                    <a:pt x="13" y="1"/>
                  </a:moveTo>
                  <a:cubicBezTo>
                    <a:pt x="9" y="4"/>
                    <a:pt x="0" y="8"/>
                    <a:pt x="0" y="13"/>
                  </a:cubicBezTo>
                  <a:cubicBezTo>
                    <a:pt x="0" y="17"/>
                    <a:pt x="8" y="23"/>
                    <a:pt x="10" y="27"/>
                  </a:cubicBezTo>
                  <a:cubicBezTo>
                    <a:pt x="15" y="23"/>
                    <a:pt x="24" y="20"/>
                    <a:pt x="25" y="15"/>
                  </a:cubicBezTo>
                  <a:cubicBezTo>
                    <a:pt x="25" y="10"/>
                    <a:pt x="18" y="6"/>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8" name="Google Shape;828;p13"/>
            <p:cNvSpPr/>
            <p:nvPr/>
          </p:nvSpPr>
          <p:spPr>
            <a:xfrm>
              <a:off x="3001225" y="3485375"/>
              <a:ext cx="225" cy="100"/>
            </a:xfrm>
            <a:custGeom>
              <a:rect b="b" l="l" r="r" t="t"/>
              <a:pathLst>
                <a:path extrusionOk="0" h="4" w="9">
                  <a:moveTo>
                    <a:pt x="0" y="1"/>
                  </a:moveTo>
                  <a:cubicBezTo>
                    <a:pt x="0" y="1"/>
                    <a:pt x="6" y="4"/>
                    <a:pt x="7" y="4"/>
                  </a:cubicBezTo>
                  <a:cubicBezTo>
                    <a:pt x="7" y="4"/>
                    <a:pt x="8" y="3"/>
                    <a:pt x="8" y="3"/>
                  </a:cubicBezTo>
                  <a:lnTo>
                    <a:pt x="9" y="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
          <p:cNvPicPr preferRelativeResize="0"/>
          <p:nvPr/>
        </p:nvPicPr>
        <p:blipFill rotWithShape="1">
          <a:blip r:embed="rId3">
            <a:alphaModFix amt="67000"/>
          </a:blip>
          <a:srcRect b="0" l="0" r="0" t="0"/>
          <a:stretch/>
        </p:blipFill>
        <p:spPr>
          <a:xfrm rot="2425069">
            <a:off x="702910" y="1973700"/>
            <a:ext cx="830226" cy="447600"/>
          </a:xfrm>
          <a:prstGeom prst="rect">
            <a:avLst/>
          </a:prstGeom>
          <a:noFill/>
          <a:ln>
            <a:noFill/>
          </a:ln>
        </p:spPr>
      </p:pic>
      <p:pic>
        <p:nvPicPr>
          <p:cNvPr id="234" name="Google Shape;234;p2"/>
          <p:cNvPicPr preferRelativeResize="0"/>
          <p:nvPr/>
        </p:nvPicPr>
        <p:blipFill rotWithShape="1">
          <a:blip r:embed="rId3">
            <a:alphaModFix amt="67000"/>
          </a:blip>
          <a:srcRect b="0" l="0" r="0" t="0"/>
          <a:stretch/>
        </p:blipFill>
        <p:spPr>
          <a:xfrm>
            <a:off x="3213172" y="132725"/>
            <a:ext cx="2657540" cy="1432751"/>
          </a:xfrm>
          <a:prstGeom prst="rect">
            <a:avLst/>
          </a:prstGeom>
          <a:noFill/>
          <a:ln>
            <a:noFill/>
          </a:ln>
        </p:spPr>
      </p:pic>
      <p:sp>
        <p:nvSpPr>
          <p:cNvPr id="235" name="Google Shape;235;p2"/>
          <p:cNvSpPr txBox="1"/>
          <p:nvPr>
            <p:ph type="title"/>
          </p:nvPr>
        </p:nvSpPr>
        <p:spPr>
          <a:xfrm>
            <a:off x="720000" y="445025"/>
            <a:ext cx="77136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solidFill>
                  <a:schemeClr val="dk1"/>
                </a:solidFill>
              </a:rPr>
              <a:t>Índice</a:t>
            </a:r>
            <a:endParaRPr>
              <a:solidFill>
                <a:schemeClr val="dk1"/>
              </a:solidFill>
            </a:endParaRPr>
          </a:p>
        </p:txBody>
      </p:sp>
      <p:sp>
        <p:nvSpPr>
          <p:cNvPr id="236" name="Google Shape;236;p2"/>
          <p:cNvSpPr txBox="1"/>
          <p:nvPr>
            <p:ph idx="2" type="title"/>
          </p:nvPr>
        </p:nvSpPr>
        <p:spPr>
          <a:xfrm>
            <a:off x="1086992" y="1422872"/>
            <a:ext cx="2498400" cy="529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500"/>
              <a:buNone/>
            </a:pPr>
            <a:r>
              <a:rPr lang="es-ES" sz="1800"/>
              <a:t>Contexto</a:t>
            </a:r>
            <a:endParaRPr sz="1800"/>
          </a:p>
        </p:txBody>
      </p:sp>
      <p:sp>
        <p:nvSpPr>
          <p:cNvPr id="237" name="Google Shape;237;p2"/>
          <p:cNvSpPr txBox="1"/>
          <p:nvPr>
            <p:ph idx="3" type="title"/>
          </p:nvPr>
        </p:nvSpPr>
        <p:spPr>
          <a:xfrm>
            <a:off x="1207957" y="3187593"/>
            <a:ext cx="3170484" cy="527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500"/>
              <a:buNone/>
            </a:pPr>
            <a:r>
              <a:rPr lang="es-ES" sz="1800"/>
              <a:t>Requerimientos funcionales/No Funcionales</a:t>
            </a:r>
            <a:endParaRPr sz="1800"/>
          </a:p>
        </p:txBody>
      </p:sp>
      <p:sp>
        <p:nvSpPr>
          <p:cNvPr id="238" name="Google Shape;238;p2"/>
          <p:cNvSpPr txBox="1"/>
          <p:nvPr>
            <p:ph idx="5" type="title"/>
          </p:nvPr>
        </p:nvSpPr>
        <p:spPr>
          <a:xfrm>
            <a:off x="1207957" y="4214186"/>
            <a:ext cx="2499300" cy="527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500"/>
              <a:buNone/>
            </a:pPr>
            <a:r>
              <a:rPr lang="es-ES" sz="1800"/>
              <a:t>Atributos</a:t>
            </a:r>
            <a:r>
              <a:rPr lang="es-ES"/>
              <a:t> </a:t>
            </a:r>
            <a:r>
              <a:rPr lang="es-ES" sz="1800"/>
              <a:t>de</a:t>
            </a:r>
            <a:r>
              <a:rPr lang="es-ES"/>
              <a:t> </a:t>
            </a:r>
            <a:r>
              <a:rPr lang="es-ES" sz="1800"/>
              <a:t>calidad</a:t>
            </a:r>
            <a:endParaRPr sz="1800"/>
          </a:p>
        </p:txBody>
      </p:sp>
      <p:sp>
        <p:nvSpPr>
          <p:cNvPr id="239" name="Google Shape;239;p2"/>
          <p:cNvSpPr txBox="1"/>
          <p:nvPr>
            <p:ph idx="7" type="title"/>
          </p:nvPr>
        </p:nvSpPr>
        <p:spPr>
          <a:xfrm>
            <a:off x="1194474" y="2259611"/>
            <a:ext cx="2499300" cy="529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500"/>
              <a:buNone/>
            </a:pPr>
            <a:r>
              <a:rPr lang="es-ES" sz="1800"/>
              <a:t>Solución</a:t>
            </a:r>
            <a:endParaRPr sz="1800"/>
          </a:p>
        </p:txBody>
      </p:sp>
      <p:sp>
        <p:nvSpPr>
          <p:cNvPr id="240" name="Google Shape;240;p2"/>
          <p:cNvSpPr txBox="1"/>
          <p:nvPr>
            <p:ph idx="9" type="title"/>
          </p:nvPr>
        </p:nvSpPr>
        <p:spPr>
          <a:xfrm>
            <a:off x="65320" y="1297800"/>
            <a:ext cx="1026900" cy="7668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000"/>
              <a:buNone/>
            </a:pPr>
            <a:r>
              <a:rPr lang="es-ES"/>
              <a:t>01</a:t>
            </a:r>
            <a:endParaRPr/>
          </a:p>
        </p:txBody>
      </p:sp>
      <p:pic>
        <p:nvPicPr>
          <p:cNvPr id="241" name="Google Shape;241;p2"/>
          <p:cNvPicPr preferRelativeResize="0"/>
          <p:nvPr/>
        </p:nvPicPr>
        <p:blipFill rotWithShape="1">
          <a:blip r:embed="rId3">
            <a:alphaModFix amt="67000"/>
          </a:blip>
          <a:srcRect b="0" l="0" r="0" t="0"/>
          <a:stretch/>
        </p:blipFill>
        <p:spPr>
          <a:xfrm rot="2425069">
            <a:off x="4994435" y="3662925"/>
            <a:ext cx="830226" cy="447600"/>
          </a:xfrm>
          <a:prstGeom prst="rect">
            <a:avLst/>
          </a:prstGeom>
          <a:noFill/>
          <a:ln>
            <a:noFill/>
          </a:ln>
        </p:spPr>
      </p:pic>
      <p:pic>
        <p:nvPicPr>
          <p:cNvPr id="242" name="Google Shape;242;p2"/>
          <p:cNvPicPr preferRelativeResize="0"/>
          <p:nvPr/>
        </p:nvPicPr>
        <p:blipFill rotWithShape="1">
          <a:blip r:embed="rId3">
            <a:alphaModFix amt="67000"/>
          </a:blip>
          <a:srcRect b="0" l="0" r="0" t="0"/>
          <a:stretch/>
        </p:blipFill>
        <p:spPr>
          <a:xfrm rot="2425069">
            <a:off x="702910" y="3662925"/>
            <a:ext cx="830226" cy="447600"/>
          </a:xfrm>
          <a:prstGeom prst="rect">
            <a:avLst/>
          </a:prstGeom>
          <a:noFill/>
          <a:ln>
            <a:noFill/>
          </a:ln>
        </p:spPr>
      </p:pic>
      <p:sp>
        <p:nvSpPr>
          <p:cNvPr id="243" name="Google Shape;243;p2"/>
          <p:cNvSpPr txBox="1"/>
          <p:nvPr>
            <p:ph idx="14" type="title"/>
          </p:nvPr>
        </p:nvSpPr>
        <p:spPr>
          <a:xfrm>
            <a:off x="65320" y="3161114"/>
            <a:ext cx="1026900" cy="7668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000"/>
              <a:buNone/>
            </a:pPr>
            <a:r>
              <a:rPr lang="es-ES"/>
              <a:t>03</a:t>
            </a:r>
            <a:endParaRPr/>
          </a:p>
        </p:txBody>
      </p:sp>
      <p:pic>
        <p:nvPicPr>
          <p:cNvPr id="244" name="Google Shape;244;p2"/>
          <p:cNvPicPr preferRelativeResize="0"/>
          <p:nvPr/>
        </p:nvPicPr>
        <p:blipFill rotWithShape="1">
          <a:blip r:embed="rId3">
            <a:alphaModFix amt="67000"/>
          </a:blip>
          <a:srcRect b="0" l="0" r="0" t="0"/>
          <a:stretch/>
        </p:blipFill>
        <p:spPr>
          <a:xfrm rot="2425069">
            <a:off x="5059310" y="2033075"/>
            <a:ext cx="830226" cy="447600"/>
          </a:xfrm>
          <a:prstGeom prst="rect">
            <a:avLst/>
          </a:prstGeom>
          <a:noFill/>
          <a:ln>
            <a:noFill/>
          </a:ln>
        </p:spPr>
      </p:pic>
      <p:sp>
        <p:nvSpPr>
          <p:cNvPr id="245" name="Google Shape;245;p2"/>
          <p:cNvSpPr txBox="1"/>
          <p:nvPr>
            <p:ph idx="15" type="title"/>
          </p:nvPr>
        </p:nvSpPr>
        <p:spPr>
          <a:xfrm>
            <a:off x="88585" y="2172593"/>
            <a:ext cx="1026900" cy="7680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000"/>
              <a:buNone/>
            </a:pPr>
            <a:r>
              <a:rPr lang="es-ES"/>
              <a:t>02</a:t>
            </a:r>
            <a:endParaRPr/>
          </a:p>
        </p:txBody>
      </p:sp>
      <p:sp>
        <p:nvSpPr>
          <p:cNvPr id="246" name="Google Shape;246;p2"/>
          <p:cNvSpPr txBox="1"/>
          <p:nvPr>
            <p:ph idx="13" type="title"/>
          </p:nvPr>
        </p:nvSpPr>
        <p:spPr>
          <a:xfrm>
            <a:off x="96706" y="4119161"/>
            <a:ext cx="1026900" cy="7668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000"/>
              <a:buNone/>
            </a:pPr>
            <a:r>
              <a:rPr lang="es-ES"/>
              <a:t>04</a:t>
            </a:r>
            <a:endParaRPr/>
          </a:p>
        </p:txBody>
      </p:sp>
      <p:sp>
        <p:nvSpPr>
          <p:cNvPr id="247" name="Google Shape;247;p2"/>
          <p:cNvSpPr txBox="1"/>
          <p:nvPr/>
        </p:nvSpPr>
        <p:spPr>
          <a:xfrm>
            <a:off x="4908666" y="1297800"/>
            <a:ext cx="1026900" cy="7668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dk1"/>
              </a:buClr>
              <a:buSzPts val="3000"/>
              <a:buFont typeface="Satisfy"/>
              <a:buNone/>
            </a:pPr>
            <a:r>
              <a:rPr b="1" i="0" lang="es-ES" sz="5500" u="none" cap="none" strike="noStrike">
                <a:solidFill>
                  <a:schemeClr val="dk1"/>
                </a:solidFill>
                <a:latin typeface="Satisfy"/>
                <a:ea typeface="Satisfy"/>
                <a:cs typeface="Satisfy"/>
                <a:sym typeface="Satisfy"/>
              </a:rPr>
              <a:t>05</a:t>
            </a:r>
            <a:endParaRPr/>
          </a:p>
        </p:txBody>
      </p:sp>
      <p:sp>
        <p:nvSpPr>
          <p:cNvPr id="248" name="Google Shape;248;p2"/>
          <p:cNvSpPr txBox="1"/>
          <p:nvPr/>
        </p:nvSpPr>
        <p:spPr>
          <a:xfrm>
            <a:off x="6109635" y="2197500"/>
            <a:ext cx="2498400" cy="5292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chemeClr val="dk1"/>
              </a:buClr>
              <a:buSzPts val="2500"/>
              <a:buFont typeface="Satisfy"/>
              <a:buNone/>
            </a:pPr>
            <a:r>
              <a:rPr b="1" i="0" lang="es-ES" sz="1800" u="none" cap="none" strike="noStrike">
                <a:solidFill>
                  <a:schemeClr val="dk1"/>
                </a:solidFill>
                <a:latin typeface="Satisfy"/>
                <a:ea typeface="Satisfy"/>
                <a:cs typeface="Satisfy"/>
                <a:sym typeface="Satisfy"/>
              </a:rPr>
              <a:t>Patrón de arquitectura a usar</a:t>
            </a:r>
            <a:endParaRPr/>
          </a:p>
        </p:txBody>
      </p:sp>
      <p:sp>
        <p:nvSpPr>
          <p:cNvPr id="249" name="Google Shape;249;p2"/>
          <p:cNvSpPr txBox="1"/>
          <p:nvPr/>
        </p:nvSpPr>
        <p:spPr>
          <a:xfrm>
            <a:off x="4839211" y="2173793"/>
            <a:ext cx="1026900" cy="7668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dk1"/>
              </a:buClr>
              <a:buSzPts val="3000"/>
              <a:buFont typeface="Satisfy"/>
              <a:buNone/>
            </a:pPr>
            <a:r>
              <a:rPr b="1" i="0" lang="es-ES" sz="5500" u="none" cap="none" strike="noStrike">
                <a:solidFill>
                  <a:schemeClr val="dk1"/>
                </a:solidFill>
                <a:latin typeface="Satisfy"/>
                <a:ea typeface="Satisfy"/>
                <a:cs typeface="Satisfy"/>
                <a:sym typeface="Satisfy"/>
              </a:rPr>
              <a:t>06</a:t>
            </a:r>
            <a:endParaRPr/>
          </a:p>
        </p:txBody>
      </p:sp>
      <p:sp>
        <p:nvSpPr>
          <p:cNvPr id="250" name="Google Shape;250;p2"/>
          <p:cNvSpPr txBox="1"/>
          <p:nvPr/>
        </p:nvSpPr>
        <p:spPr>
          <a:xfrm>
            <a:off x="6109635" y="1387638"/>
            <a:ext cx="2498400" cy="5292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chemeClr val="dk1"/>
              </a:buClr>
              <a:buSzPts val="2500"/>
              <a:buFont typeface="Satisfy"/>
              <a:buNone/>
            </a:pPr>
            <a:r>
              <a:rPr b="1" i="0" lang="es-ES" sz="1800" u="none" cap="none" strike="noStrike">
                <a:solidFill>
                  <a:schemeClr val="dk1"/>
                </a:solidFill>
                <a:latin typeface="Satisfy"/>
                <a:ea typeface="Satisfy"/>
                <a:cs typeface="Satisfy"/>
                <a:sym typeface="Satisfy"/>
              </a:rPr>
              <a:t>Escenario de calidad</a:t>
            </a:r>
            <a:endParaRPr/>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251" name="Google Shape;251;p2"/>
          <p:cNvPicPr preferRelativeResize="0"/>
          <p:nvPr/>
        </p:nvPicPr>
        <p:blipFill rotWithShape="1">
          <a:blip r:embed="rId4">
            <a:alphaModFix/>
          </a:blip>
          <a:srcRect b="0" l="0" r="0" t="0"/>
          <a:stretch/>
        </p:blipFill>
        <p:spPr>
          <a:xfrm>
            <a:off x="60996" y="46425"/>
            <a:ext cx="2501994" cy="564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
          <p:cNvPicPr preferRelativeResize="0"/>
          <p:nvPr/>
        </p:nvPicPr>
        <p:blipFill rotWithShape="1">
          <a:blip r:embed="rId3">
            <a:alphaModFix amt="70000"/>
          </a:blip>
          <a:srcRect b="0" l="0" r="0" t="0"/>
          <a:stretch/>
        </p:blipFill>
        <p:spPr>
          <a:xfrm rot="-4">
            <a:off x="2479619" y="3179191"/>
            <a:ext cx="1727943" cy="1585083"/>
          </a:xfrm>
          <a:prstGeom prst="rect">
            <a:avLst/>
          </a:prstGeom>
          <a:noFill/>
          <a:ln>
            <a:noFill/>
          </a:ln>
        </p:spPr>
      </p:pic>
      <p:pic>
        <p:nvPicPr>
          <p:cNvPr id="257" name="Google Shape;257;p3"/>
          <p:cNvPicPr preferRelativeResize="0"/>
          <p:nvPr/>
        </p:nvPicPr>
        <p:blipFill rotWithShape="1">
          <a:blip r:embed="rId4">
            <a:alphaModFix amt="67000"/>
          </a:blip>
          <a:srcRect b="0" l="0" r="0" t="0"/>
          <a:stretch/>
        </p:blipFill>
        <p:spPr>
          <a:xfrm>
            <a:off x="645087" y="3511140"/>
            <a:ext cx="2042733" cy="1101293"/>
          </a:xfrm>
          <a:prstGeom prst="rect">
            <a:avLst/>
          </a:prstGeom>
          <a:noFill/>
          <a:ln>
            <a:noFill/>
          </a:ln>
        </p:spPr>
      </p:pic>
      <p:sp>
        <p:nvSpPr>
          <p:cNvPr id="258" name="Google Shape;258;p3"/>
          <p:cNvSpPr txBox="1"/>
          <p:nvPr>
            <p:ph idx="1" type="subTitle"/>
          </p:nvPr>
        </p:nvSpPr>
        <p:spPr>
          <a:xfrm>
            <a:off x="4242640" y="831647"/>
            <a:ext cx="4868575" cy="419052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s-ES" sz="1700"/>
              <a:t>La Librería "El Lector", una librería independiente en Santiago, Chile, con años de experiencia en la venta de libros físicos, ha decidido dar el paso hacia la digitalización mediante la implementación de una plataforma de ventas online, el objetivo de este proyecto es facilitar a los clientes la compra de libros a través de internet, ofreciendo un catálogo accesible, permitiendo la gestión de pedidos y asegurando la emisión de facturas electrónicas según las normativas chilenas. Este nuevo sistema permitirá a la librería complementar su operación física con una opción digital, adaptándose a las necesidades actuales de sus clientes.</a:t>
            </a:r>
            <a:endParaRPr sz="1700"/>
          </a:p>
        </p:txBody>
      </p:sp>
      <p:sp>
        <p:nvSpPr>
          <p:cNvPr id="259" name="Google Shape;259;p3"/>
          <p:cNvSpPr txBox="1"/>
          <p:nvPr>
            <p:ph type="title"/>
          </p:nvPr>
        </p:nvSpPr>
        <p:spPr>
          <a:xfrm>
            <a:off x="4275425" y="259247"/>
            <a:ext cx="3827400" cy="572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000"/>
              <a:buNone/>
            </a:pPr>
            <a:r>
              <a:rPr lang="es-ES"/>
              <a:t>Contexto</a:t>
            </a:r>
            <a:endParaRPr/>
          </a:p>
        </p:txBody>
      </p:sp>
      <p:sp>
        <p:nvSpPr>
          <p:cNvPr id="260" name="Google Shape;260;p3"/>
          <p:cNvSpPr/>
          <p:nvPr/>
        </p:nvSpPr>
        <p:spPr>
          <a:xfrm>
            <a:off x="2353747" y="415697"/>
            <a:ext cx="80" cy="167"/>
          </a:xfrm>
          <a:custGeom>
            <a:rect b="b" l="l" r="r" t="t"/>
            <a:pathLst>
              <a:path extrusionOk="0" h="4" w="2">
                <a:moveTo>
                  <a:pt x="1" y="1"/>
                </a:moveTo>
                <a:lnTo>
                  <a:pt x="0" y="2"/>
                </a:lnTo>
                <a:cubicBezTo>
                  <a:pt x="0" y="2"/>
                  <a:pt x="0" y="3"/>
                  <a:pt x="0" y="3"/>
                </a:cubicBezTo>
                <a:lnTo>
                  <a:pt x="1" y="3"/>
                </a:lnTo>
                <a:cubicBezTo>
                  <a:pt x="1" y="2"/>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2582021" y="430366"/>
            <a:ext cx="282" cy="125"/>
          </a:xfrm>
          <a:custGeom>
            <a:rect b="b" l="l" r="r" t="t"/>
            <a:pathLst>
              <a:path extrusionOk="0" h="3" w="7">
                <a:moveTo>
                  <a:pt x="1" y="1"/>
                </a:moveTo>
                <a:cubicBezTo>
                  <a:pt x="1" y="1"/>
                  <a:pt x="2" y="2"/>
                  <a:pt x="2" y="2"/>
                </a:cubicBez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2552823" y="451245"/>
            <a:ext cx="241" cy="250"/>
          </a:xfrm>
          <a:custGeom>
            <a:rect b="b" l="l" r="r" t="t"/>
            <a:pathLst>
              <a:path extrusionOk="0" h="6" w="6">
                <a:moveTo>
                  <a:pt x="0" y="0"/>
                </a:moveTo>
                <a:lnTo>
                  <a:pt x="0" y="5"/>
                </a:lnTo>
                <a:lnTo>
                  <a:pt x="5" y="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 name="Google Shape;263;p3"/>
          <p:cNvGrpSpPr/>
          <p:nvPr/>
        </p:nvGrpSpPr>
        <p:grpSpPr>
          <a:xfrm>
            <a:off x="949569" y="694852"/>
            <a:ext cx="3025861" cy="3481913"/>
            <a:chOff x="2477925" y="3025800"/>
            <a:chExt cx="922800" cy="893325"/>
          </a:xfrm>
        </p:grpSpPr>
        <p:sp>
          <p:nvSpPr>
            <p:cNvPr id="264" name="Google Shape;264;p3"/>
            <p:cNvSpPr/>
            <p:nvPr/>
          </p:nvSpPr>
          <p:spPr>
            <a:xfrm>
              <a:off x="2628325" y="3030575"/>
              <a:ext cx="597525" cy="518775"/>
            </a:xfrm>
            <a:custGeom>
              <a:rect b="b" l="l" r="r" t="t"/>
              <a:pathLst>
                <a:path extrusionOk="0" h="20751" w="23901">
                  <a:moveTo>
                    <a:pt x="9113" y="982"/>
                  </a:moveTo>
                  <a:cubicBezTo>
                    <a:pt x="9180" y="982"/>
                    <a:pt x="9247" y="998"/>
                    <a:pt x="9318" y="1031"/>
                  </a:cubicBezTo>
                  <a:cubicBezTo>
                    <a:pt x="9406" y="1072"/>
                    <a:pt x="9496" y="1090"/>
                    <a:pt x="9587" y="1090"/>
                  </a:cubicBezTo>
                  <a:cubicBezTo>
                    <a:pt x="9679" y="1090"/>
                    <a:pt x="9772" y="1071"/>
                    <a:pt x="9862" y="1037"/>
                  </a:cubicBezTo>
                  <a:cubicBezTo>
                    <a:pt x="9936" y="1008"/>
                    <a:pt x="10009" y="993"/>
                    <a:pt x="10082" y="993"/>
                  </a:cubicBezTo>
                  <a:cubicBezTo>
                    <a:pt x="10136" y="993"/>
                    <a:pt x="10191" y="1001"/>
                    <a:pt x="10248" y="1020"/>
                  </a:cubicBezTo>
                  <a:cubicBezTo>
                    <a:pt x="10287" y="1032"/>
                    <a:pt x="10328" y="1038"/>
                    <a:pt x="10369" y="1038"/>
                  </a:cubicBezTo>
                  <a:cubicBezTo>
                    <a:pt x="10373" y="1038"/>
                    <a:pt x="10376" y="1038"/>
                    <a:pt x="10380" y="1038"/>
                  </a:cubicBezTo>
                  <a:cubicBezTo>
                    <a:pt x="10404" y="1038"/>
                    <a:pt x="10428" y="1037"/>
                    <a:pt x="10453" y="1037"/>
                  </a:cubicBezTo>
                  <a:cubicBezTo>
                    <a:pt x="10925" y="1037"/>
                    <a:pt x="11379" y="1125"/>
                    <a:pt x="11821" y="1260"/>
                  </a:cubicBezTo>
                  <a:cubicBezTo>
                    <a:pt x="12139" y="1357"/>
                    <a:pt x="12464" y="1460"/>
                    <a:pt x="12753" y="1598"/>
                  </a:cubicBezTo>
                  <a:cubicBezTo>
                    <a:pt x="13005" y="1719"/>
                    <a:pt x="13184" y="1955"/>
                    <a:pt x="13383" y="2151"/>
                  </a:cubicBezTo>
                  <a:cubicBezTo>
                    <a:pt x="13458" y="2223"/>
                    <a:pt x="13509" y="2316"/>
                    <a:pt x="13591" y="2386"/>
                  </a:cubicBezTo>
                  <a:cubicBezTo>
                    <a:pt x="13629" y="2418"/>
                    <a:pt x="13674" y="2452"/>
                    <a:pt x="13662" y="2503"/>
                  </a:cubicBezTo>
                  <a:cubicBezTo>
                    <a:pt x="13608" y="2742"/>
                    <a:pt x="13770" y="2909"/>
                    <a:pt x="13921" y="3080"/>
                  </a:cubicBezTo>
                  <a:cubicBezTo>
                    <a:pt x="14025" y="3198"/>
                    <a:pt x="14129" y="3313"/>
                    <a:pt x="14082" y="3454"/>
                  </a:cubicBezTo>
                  <a:cubicBezTo>
                    <a:pt x="14062" y="3697"/>
                    <a:pt x="14185" y="3888"/>
                    <a:pt x="14270" y="4087"/>
                  </a:cubicBezTo>
                  <a:cubicBezTo>
                    <a:pt x="14389" y="4372"/>
                    <a:pt x="14474" y="4665"/>
                    <a:pt x="14634" y="4936"/>
                  </a:cubicBezTo>
                  <a:cubicBezTo>
                    <a:pt x="14672" y="5000"/>
                    <a:pt x="14662" y="5067"/>
                    <a:pt x="14628" y="5134"/>
                  </a:cubicBezTo>
                  <a:cubicBezTo>
                    <a:pt x="14548" y="5282"/>
                    <a:pt x="14536" y="5444"/>
                    <a:pt x="14531" y="5604"/>
                  </a:cubicBezTo>
                  <a:cubicBezTo>
                    <a:pt x="14527" y="5817"/>
                    <a:pt x="14499" y="6029"/>
                    <a:pt x="14450" y="6236"/>
                  </a:cubicBezTo>
                  <a:cubicBezTo>
                    <a:pt x="14389" y="6498"/>
                    <a:pt x="14471" y="6766"/>
                    <a:pt x="14548" y="7024"/>
                  </a:cubicBezTo>
                  <a:cubicBezTo>
                    <a:pt x="14587" y="7153"/>
                    <a:pt x="14619" y="7266"/>
                    <a:pt x="14500" y="7382"/>
                  </a:cubicBezTo>
                  <a:cubicBezTo>
                    <a:pt x="14435" y="7445"/>
                    <a:pt x="14421" y="7537"/>
                    <a:pt x="14427" y="7621"/>
                  </a:cubicBezTo>
                  <a:cubicBezTo>
                    <a:pt x="14440" y="7811"/>
                    <a:pt x="14469" y="8001"/>
                    <a:pt x="14544" y="8182"/>
                  </a:cubicBezTo>
                  <a:cubicBezTo>
                    <a:pt x="14562" y="8225"/>
                    <a:pt x="14581" y="8272"/>
                    <a:pt x="14618" y="8302"/>
                  </a:cubicBezTo>
                  <a:cubicBezTo>
                    <a:pt x="14900" y="8528"/>
                    <a:pt x="14897" y="8819"/>
                    <a:pt x="14878" y="9108"/>
                  </a:cubicBezTo>
                  <a:cubicBezTo>
                    <a:pt x="14863" y="9330"/>
                    <a:pt x="14815" y="9550"/>
                    <a:pt x="14737" y="9759"/>
                  </a:cubicBezTo>
                  <a:cubicBezTo>
                    <a:pt x="14611" y="10101"/>
                    <a:pt x="14525" y="10451"/>
                    <a:pt x="14466" y="10807"/>
                  </a:cubicBezTo>
                  <a:cubicBezTo>
                    <a:pt x="14442" y="10945"/>
                    <a:pt x="14358" y="11063"/>
                    <a:pt x="14307" y="11193"/>
                  </a:cubicBezTo>
                  <a:cubicBezTo>
                    <a:pt x="14032" y="11887"/>
                    <a:pt x="13841" y="12601"/>
                    <a:pt x="13616" y="13306"/>
                  </a:cubicBezTo>
                  <a:cubicBezTo>
                    <a:pt x="13446" y="13839"/>
                    <a:pt x="13166" y="14314"/>
                    <a:pt x="12697" y="14703"/>
                  </a:cubicBezTo>
                  <a:cubicBezTo>
                    <a:pt x="12438" y="14917"/>
                    <a:pt x="12201" y="15158"/>
                    <a:pt x="11993" y="15422"/>
                  </a:cubicBezTo>
                  <a:cubicBezTo>
                    <a:pt x="11897" y="15544"/>
                    <a:pt x="11773" y="15642"/>
                    <a:pt x="11632" y="15724"/>
                  </a:cubicBezTo>
                  <a:cubicBezTo>
                    <a:pt x="11186" y="15983"/>
                    <a:pt x="10714" y="16197"/>
                    <a:pt x="10193" y="16323"/>
                  </a:cubicBezTo>
                  <a:cubicBezTo>
                    <a:pt x="9827" y="16410"/>
                    <a:pt x="9470" y="16535"/>
                    <a:pt x="9129" y="16694"/>
                  </a:cubicBezTo>
                  <a:cubicBezTo>
                    <a:pt x="8624" y="16933"/>
                    <a:pt x="8063" y="17035"/>
                    <a:pt x="7515" y="17169"/>
                  </a:cubicBezTo>
                  <a:cubicBezTo>
                    <a:pt x="7459" y="17181"/>
                    <a:pt x="7403" y="17186"/>
                    <a:pt x="7347" y="17186"/>
                  </a:cubicBezTo>
                  <a:cubicBezTo>
                    <a:pt x="7332" y="17186"/>
                    <a:pt x="7317" y="17186"/>
                    <a:pt x="7302" y="17185"/>
                  </a:cubicBezTo>
                  <a:cubicBezTo>
                    <a:pt x="6981" y="17175"/>
                    <a:pt x="6659" y="17171"/>
                    <a:pt x="6339" y="17149"/>
                  </a:cubicBezTo>
                  <a:cubicBezTo>
                    <a:pt x="5878" y="17117"/>
                    <a:pt x="5522" y="16898"/>
                    <a:pt x="5197" y="16644"/>
                  </a:cubicBezTo>
                  <a:cubicBezTo>
                    <a:pt x="5018" y="16504"/>
                    <a:pt x="4883" y="16331"/>
                    <a:pt x="4753" y="16158"/>
                  </a:cubicBezTo>
                  <a:cubicBezTo>
                    <a:pt x="4489" y="15802"/>
                    <a:pt x="4211" y="15457"/>
                    <a:pt x="3876" y="15148"/>
                  </a:cubicBezTo>
                  <a:cubicBezTo>
                    <a:pt x="3737" y="15021"/>
                    <a:pt x="3549" y="14921"/>
                    <a:pt x="3456" y="14775"/>
                  </a:cubicBezTo>
                  <a:cubicBezTo>
                    <a:pt x="3363" y="14629"/>
                    <a:pt x="3362" y="14436"/>
                    <a:pt x="3312" y="14266"/>
                  </a:cubicBezTo>
                  <a:cubicBezTo>
                    <a:pt x="3254" y="14066"/>
                    <a:pt x="3148" y="13880"/>
                    <a:pt x="3050" y="13692"/>
                  </a:cubicBezTo>
                  <a:cubicBezTo>
                    <a:pt x="2906" y="13421"/>
                    <a:pt x="2838" y="13149"/>
                    <a:pt x="2941" y="12850"/>
                  </a:cubicBezTo>
                  <a:cubicBezTo>
                    <a:pt x="3027" y="12603"/>
                    <a:pt x="3003" y="12350"/>
                    <a:pt x="2912" y="12105"/>
                  </a:cubicBezTo>
                  <a:cubicBezTo>
                    <a:pt x="2724" y="11606"/>
                    <a:pt x="2740" y="11116"/>
                    <a:pt x="2983" y="10631"/>
                  </a:cubicBezTo>
                  <a:cubicBezTo>
                    <a:pt x="3028" y="10540"/>
                    <a:pt x="3059" y="10444"/>
                    <a:pt x="3096" y="10350"/>
                  </a:cubicBezTo>
                  <a:cubicBezTo>
                    <a:pt x="3167" y="10165"/>
                    <a:pt x="3179" y="9978"/>
                    <a:pt x="3110" y="9788"/>
                  </a:cubicBezTo>
                  <a:cubicBezTo>
                    <a:pt x="3036" y="9583"/>
                    <a:pt x="3007" y="9372"/>
                    <a:pt x="2998" y="9158"/>
                  </a:cubicBezTo>
                  <a:cubicBezTo>
                    <a:pt x="2990" y="8926"/>
                    <a:pt x="2926" y="8699"/>
                    <a:pt x="2811" y="8497"/>
                  </a:cubicBezTo>
                  <a:cubicBezTo>
                    <a:pt x="2701" y="8302"/>
                    <a:pt x="2706" y="8082"/>
                    <a:pt x="2688" y="7869"/>
                  </a:cubicBezTo>
                  <a:cubicBezTo>
                    <a:pt x="2674" y="7703"/>
                    <a:pt x="2736" y="7537"/>
                    <a:pt x="2706" y="7367"/>
                  </a:cubicBezTo>
                  <a:cubicBezTo>
                    <a:pt x="2695" y="7306"/>
                    <a:pt x="2751" y="7253"/>
                    <a:pt x="2784" y="7201"/>
                  </a:cubicBezTo>
                  <a:cubicBezTo>
                    <a:pt x="3105" y="6685"/>
                    <a:pt x="3328" y="6114"/>
                    <a:pt x="3438" y="5516"/>
                  </a:cubicBezTo>
                  <a:cubicBezTo>
                    <a:pt x="3513" y="5111"/>
                    <a:pt x="3615" y="4708"/>
                    <a:pt x="3730" y="4307"/>
                  </a:cubicBezTo>
                  <a:cubicBezTo>
                    <a:pt x="3835" y="3934"/>
                    <a:pt x="4042" y="3612"/>
                    <a:pt x="4357" y="3341"/>
                  </a:cubicBezTo>
                  <a:cubicBezTo>
                    <a:pt x="4558" y="3167"/>
                    <a:pt x="4752" y="2989"/>
                    <a:pt x="4924" y="2793"/>
                  </a:cubicBezTo>
                  <a:cubicBezTo>
                    <a:pt x="5060" y="2639"/>
                    <a:pt x="5226" y="2513"/>
                    <a:pt x="5416" y="2409"/>
                  </a:cubicBezTo>
                  <a:cubicBezTo>
                    <a:pt x="5655" y="2277"/>
                    <a:pt x="5918" y="2171"/>
                    <a:pt x="6112" y="1986"/>
                  </a:cubicBezTo>
                  <a:cubicBezTo>
                    <a:pt x="6629" y="1804"/>
                    <a:pt x="7021" y="1411"/>
                    <a:pt x="7611" y="1350"/>
                  </a:cubicBezTo>
                  <a:cubicBezTo>
                    <a:pt x="7761" y="1334"/>
                    <a:pt x="7894" y="1259"/>
                    <a:pt x="8025" y="1194"/>
                  </a:cubicBezTo>
                  <a:cubicBezTo>
                    <a:pt x="8141" y="1136"/>
                    <a:pt x="8262" y="1102"/>
                    <a:pt x="8390" y="1102"/>
                  </a:cubicBezTo>
                  <a:cubicBezTo>
                    <a:pt x="8438" y="1102"/>
                    <a:pt x="8487" y="1106"/>
                    <a:pt x="8536" y="1117"/>
                  </a:cubicBezTo>
                  <a:cubicBezTo>
                    <a:pt x="8559" y="1121"/>
                    <a:pt x="8582" y="1123"/>
                    <a:pt x="8604" y="1123"/>
                  </a:cubicBezTo>
                  <a:cubicBezTo>
                    <a:pt x="8709" y="1123"/>
                    <a:pt x="8800" y="1075"/>
                    <a:pt x="8889" y="1036"/>
                  </a:cubicBezTo>
                  <a:cubicBezTo>
                    <a:pt x="8966" y="1001"/>
                    <a:pt x="9039" y="982"/>
                    <a:pt x="9113" y="982"/>
                  </a:cubicBezTo>
                  <a:close/>
                  <a:moveTo>
                    <a:pt x="9245" y="1"/>
                  </a:moveTo>
                  <a:cubicBezTo>
                    <a:pt x="8735" y="1"/>
                    <a:pt x="8257" y="93"/>
                    <a:pt x="7797" y="283"/>
                  </a:cubicBezTo>
                  <a:cubicBezTo>
                    <a:pt x="7628" y="353"/>
                    <a:pt x="7461" y="427"/>
                    <a:pt x="7297" y="504"/>
                  </a:cubicBezTo>
                  <a:cubicBezTo>
                    <a:pt x="6819" y="728"/>
                    <a:pt x="6362" y="981"/>
                    <a:pt x="5897" y="1222"/>
                  </a:cubicBezTo>
                  <a:cubicBezTo>
                    <a:pt x="5663" y="1345"/>
                    <a:pt x="5405" y="1433"/>
                    <a:pt x="5182" y="1578"/>
                  </a:cubicBezTo>
                  <a:cubicBezTo>
                    <a:pt x="4741" y="1864"/>
                    <a:pt x="4320" y="2172"/>
                    <a:pt x="3935" y="2513"/>
                  </a:cubicBezTo>
                  <a:cubicBezTo>
                    <a:pt x="3462" y="2933"/>
                    <a:pt x="3108" y="3412"/>
                    <a:pt x="3001" y="4001"/>
                  </a:cubicBezTo>
                  <a:cubicBezTo>
                    <a:pt x="2977" y="4133"/>
                    <a:pt x="2916" y="4249"/>
                    <a:pt x="2825" y="4355"/>
                  </a:cubicBezTo>
                  <a:cubicBezTo>
                    <a:pt x="2734" y="4461"/>
                    <a:pt x="2649" y="4566"/>
                    <a:pt x="2663" y="4708"/>
                  </a:cubicBezTo>
                  <a:cubicBezTo>
                    <a:pt x="2670" y="4777"/>
                    <a:pt x="2616" y="4821"/>
                    <a:pt x="2564" y="4864"/>
                  </a:cubicBezTo>
                  <a:cubicBezTo>
                    <a:pt x="2267" y="5117"/>
                    <a:pt x="2223" y="5408"/>
                    <a:pt x="2404" y="5723"/>
                  </a:cubicBezTo>
                  <a:cubicBezTo>
                    <a:pt x="2485" y="5862"/>
                    <a:pt x="2462" y="5959"/>
                    <a:pt x="2330" y="6064"/>
                  </a:cubicBezTo>
                  <a:cubicBezTo>
                    <a:pt x="2152" y="6206"/>
                    <a:pt x="2010" y="6377"/>
                    <a:pt x="1971" y="6589"/>
                  </a:cubicBezTo>
                  <a:cubicBezTo>
                    <a:pt x="1937" y="6777"/>
                    <a:pt x="1843" y="6931"/>
                    <a:pt x="1692" y="7070"/>
                  </a:cubicBezTo>
                  <a:cubicBezTo>
                    <a:pt x="1534" y="7216"/>
                    <a:pt x="1442" y="7395"/>
                    <a:pt x="1518" y="7596"/>
                  </a:cubicBezTo>
                  <a:cubicBezTo>
                    <a:pt x="1561" y="7709"/>
                    <a:pt x="1514" y="7744"/>
                    <a:pt x="1407" y="7781"/>
                  </a:cubicBezTo>
                  <a:cubicBezTo>
                    <a:pt x="1176" y="7860"/>
                    <a:pt x="1006" y="8000"/>
                    <a:pt x="868" y="8177"/>
                  </a:cubicBezTo>
                  <a:cubicBezTo>
                    <a:pt x="576" y="8555"/>
                    <a:pt x="696" y="8971"/>
                    <a:pt x="699" y="9377"/>
                  </a:cubicBezTo>
                  <a:cubicBezTo>
                    <a:pt x="843" y="9591"/>
                    <a:pt x="843" y="9845"/>
                    <a:pt x="956" y="10066"/>
                  </a:cubicBezTo>
                  <a:cubicBezTo>
                    <a:pt x="1036" y="10219"/>
                    <a:pt x="975" y="10350"/>
                    <a:pt x="855" y="10439"/>
                  </a:cubicBezTo>
                  <a:cubicBezTo>
                    <a:pt x="554" y="10662"/>
                    <a:pt x="382" y="10953"/>
                    <a:pt x="226" y="11250"/>
                  </a:cubicBezTo>
                  <a:cubicBezTo>
                    <a:pt x="0" y="11684"/>
                    <a:pt x="88" y="12000"/>
                    <a:pt x="488" y="12326"/>
                  </a:cubicBezTo>
                  <a:cubicBezTo>
                    <a:pt x="540" y="12368"/>
                    <a:pt x="603" y="12401"/>
                    <a:pt x="648" y="12446"/>
                  </a:cubicBezTo>
                  <a:cubicBezTo>
                    <a:pt x="845" y="12641"/>
                    <a:pt x="1064" y="12828"/>
                    <a:pt x="1019" y="13123"/>
                  </a:cubicBezTo>
                  <a:cubicBezTo>
                    <a:pt x="1005" y="13222"/>
                    <a:pt x="1050" y="13319"/>
                    <a:pt x="1088" y="13411"/>
                  </a:cubicBezTo>
                  <a:cubicBezTo>
                    <a:pt x="1283" y="13906"/>
                    <a:pt x="1553" y="14368"/>
                    <a:pt x="1884" y="14806"/>
                  </a:cubicBezTo>
                  <a:cubicBezTo>
                    <a:pt x="2012" y="14974"/>
                    <a:pt x="2163" y="15126"/>
                    <a:pt x="2353" y="15241"/>
                  </a:cubicBezTo>
                  <a:cubicBezTo>
                    <a:pt x="2497" y="15329"/>
                    <a:pt x="2646" y="15416"/>
                    <a:pt x="2818" y="15416"/>
                  </a:cubicBezTo>
                  <a:cubicBezTo>
                    <a:pt x="2881" y="15416"/>
                    <a:pt x="2947" y="15404"/>
                    <a:pt x="3017" y="15377"/>
                  </a:cubicBezTo>
                  <a:cubicBezTo>
                    <a:pt x="3031" y="15369"/>
                    <a:pt x="3046" y="15359"/>
                    <a:pt x="3060" y="15359"/>
                  </a:cubicBezTo>
                  <a:cubicBezTo>
                    <a:pt x="3068" y="15359"/>
                    <a:pt x="3076" y="15362"/>
                    <a:pt x="3084" y="15371"/>
                  </a:cubicBezTo>
                  <a:cubicBezTo>
                    <a:pt x="3105" y="15392"/>
                    <a:pt x="3089" y="15411"/>
                    <a:pt x="3069" y="15429"/>
                  </a:cubicBezTo>
                  <a:cubicBezTo>
                    <a:pt x="3070" y="15514"/>
                    <a:pt x="3103" y="15598"/>
                    <a:pt x="3162" y="15661"/>
                  </a:cubicBezTo>
                  <a:cubicBezTo>
                    <a:pt x="3646" y="16173"/>
                    <a:pt x="3932" y="16776"/>
                    <a:pt x="4198" y="17382"/>
                  </a:cubicBezTo>
                  <a:cubicBezTo>
                    <a:pt x="4295" y="17604"/>
                    <a:pt x="4411" y="17820"/>
                    <a:pt x="4543" y="18024"/>
                  </a:cubicBezTo>
                  <a:cubicBezTo>
                    <a:pt x="4833" y="18477"/>
                    <a:pt x="5193" y="18898"/>
                    <a:pt x="5395" y="19391"/>
                  </a:cubicBezTo>
                  <a:cubicBezTo>
                    <a:pt x="5416" y="19442"/>
                    <a:pt x="5437" y="19501"/>
                    <a:pt x="5491" y="19526"/>
                  </a:cubicBezTo>
                  <a:cubicBezTo>
                    <a:pt x="5621" y="19585"/>
                    <a:pt x="5661" y="19698"/>
                    <a:pt x="5728" y="19794"/>
                  </a:cubicBezTo>
                  <a:cubicBezTo>
                    <a:pt x="5810" y="19912"/>
                    <a:pt x="5862" y="20055"/>
                    <a:pt x="6000" y="20130"/>
                  </a:cubicBezTo>
                  <a:cubicBezTo>
                    <a:pt x="6130" y="20200"/>
                    <a:pt x="6199" y="20298"/>
                    <a:pt x="6274" y="20402"/>
                  </a:cubicBezTo>
                  <a:cubicBezTo>
                    <a:pt x="6312" y="20454"/>
                    <a:pt x="6354" y="20503"/>
                    <a:pt x="6401" y="20548"/>
                  </a:cubicBezTo>
                  <a:cubicBezTo>
                    <a:pt x="6421" y="20568"/>
                    <a:pt x="6454" y="20585"/>
                    <a:pt x="6483" y="20585"/>
                  </a:cubicBezTo>
                  <a:cubicBezTo>
                    <a:pt x="6497" y="20585"/>
                    <a:pt x="6510" y="20580"/>
                    <a:pt x="6520" y="20571"/>
                  </a:cubicBezTo>
                  <a:cubicBezTo>
                    <a:pt x="6565" y="20524"/>
                    <a:pt x="6598" y="20507"/>
                    <a:pt x="6624" y="20507"/>
                  </a:cubicBezTo>
                  <a:cubicBezTo>
                    <a:pt x="6680" y="20507"/>
                    <a:pt x="6704" y="20586"/>
                    <a:pt x="6742" y="20632"/>
                  </a:cubicBezTo>
                  <a:cubicBezTo>
                    <a:pt x="6757" y="20651"/>
                    <a:pt x="6769" y="20673"/>
                    <a:pt x="6785" y="20691"/>
                  </a:cubicBezTo>
                  <a:cubicBezTo>
                    <a:pt x="6816" y="20726"/>
                    <a:pt x="6839" y="20751"/>
                    <a:pt x="6869" y="20751"/>
                  </a:cubicBezTo>
                  <a:cubicBezTo>
                    <a:pt x="6893" y="20751"/>
                    <a:pt x="6921" y="20734"/>
                    <a:pt x="6960" y="20693"/>
                  </a:cubicBezTo>
                  <a:cubicBezTo>
                    <a:pt x="7016" y="20633"/>
                    <a:pt x="7093" y="20558"/>
                    <a:pt x="7194" y="20558"/>
                  </a:cubicBezTo>
                  <a:cubicBezTo>
                    <a:pt x="7234" y="20558"/>
                    <a:pt x="7277" y="20570"/>
                    <a:pt x="7325" y="20598"/>
                  </a:cubicBezTo>
                  <a:cubicBezTo>
                    <a:pt x="7343" y="20610"/>
                    <a:pt x="7365" y="20616"/>
                    <a:pt x="7387" y="20616"/>
                  </a:cubicBezTo>
                  <a:cubicBezTo>
                    <a:pt x="7411" y="20616"/>
                    <a:pt x="7434" y="20608"/>
                    <a:pt x="7448" y="20592"/>
                  </a:cubicBezTo>
                  <a:cubicBezTo>
                    <a:pt x="7543" y="20483"/>
                    <a:pt x="7760" y="20585"/>
                    <a:pt x="7827" y="20426"/>
                  </a:cubicBezTo>
                  <a:cubicBezTo>
                    <a:pt x="7832" y="20414"/>
                    <a:pt x="7840" y="20409"/>
                    <a:pt x="7848" y="20409"/>
                  </a:cubicBezTo>
                  <a:cubicBezTo>
                    <a:pt x="7868" y="20409"/>
                    <a:pt x="7893" y="20432"/>
                    <a:pt x="7914" y="20436"/>
                  </a:cubicBezTo>
                  <a:cubicBezTo>
                    <a:pt x="7965" y="20448"/>
                    <a:pt x="8003" y="20454"/>
                    <a:pt x="8034" y="20454"/>
                  </a:cubicBezTo>
                  <a:cubicBezTo>
                    <a:pt x="8104" y="20454"/>
                    <a:pt x="8135" y="20420"/>
                    <a:pt x="8178" y="20330"/>
                  </a:cubicBezTo>
                  <a:cubicBezTo>
                    <a:pt x="8219" y="20244"/>
                    <a:pt x="8228" y="20144"/>
                    <a:pt x="8324" y="20080"/>
                  </a:cubicBezTo>
                  <a:cubicBezTo>
                    <a:pt x="8422" y="20166"/>
                    <a:pt x="8392" y="20334"/>
                    <a:pt x="8571" y="20334"/>
                  </a:cubicBezTo>
                  <a:cubicBezTo>
                    <a:pt x="8572" y="20334"/>
                    <a:pt x="8572" y="20334"/>
                    <a:pt x="8573" y="20334"/>
                  </a:cubicBezTo>
                  <a:cubicBezTo>
                    <a:pt x="8712" y="20332"/>
                    <a:pt x="8708" y="20210"/>
                    <a:pt x="8751" y="20128"/>
                  </a:cubicBezTo>
                  <a:cubicBezTo>
                    <a:pt x="8808" y="20151"/>
                    <a:pt x="8854" y="20213"/>
                    <a:pt x="8915" y="20213"/>
                  </a:cubicBezTo>
                  <a:cubicBezTo>
                    <a:pt x="8940" y="20213"/>
                    <a:pt x="8967" y="20203"/>
                    <a:pt x="8998" y="20177"/>
                  </a:cubicBezTo>
                  <a:cubicBezTo>
                    <a:pt x="9017" y="20162"/>
                    <a:pt x="9031" y="20156"/>
                    <a:pt x="9043" y="20156"/>
                  </a:cubicBezTo>
                  <a:cubicBezTo>
                    <a:pt x="9073" y="20156"/>
                    <a:pt x="9090" y="20192"/>
                    <a:pt x="9117" y="20212"/>
                  </a:cubicBezTo>
                  <a:cubicBezTo>
                    <a:pt x="9169" y="20250"/>
                    <a:pt x="9214" y="20268"/>
                    <a:pt x="9252" y="20268"/>
                  </a:cubicBezTo>
                  <a:cubicBezTo>
                    <a:pt x="9309" y="20268"/>
                    <a:pt x="9350" y="20224"/>
                    <a:pt x="9373" y="20134"/>
                  </a:cubicBezTo>
                  <a:cubicBezTo>
                    <a:pt x="9393" y="20056"/>
                    <a:pt x="9375" y="19968"/>
                    <a:pt x="9451" y="19902"/>
                  </a:cubicBezTo>
                  <a:cubicBezTo>
                    <a:pt x="9545" y="19961"/>
                    <a:pt x="9610" y="19992"/>
                    <a:pt x="9658" y="19992"/>
                  </a:cubicBezTo>
                  <a:cubicBezTo>
                    <a:pt x="9726" y="19992"/>
                    <a:pt x="9760" y="19928"/>
                    <a:pt x="9796" y="19790"/>
                  </a:cubicBezTo>
                  <a:cubicBezTo>
                    <a:pt x="9809" y="19737"/>
                    <a:pt x="9807" y="19681"/>
                    <a:pt x="9885" y="19647"/>
                  </a:cubicBezTo>
                  <a:cubicBezTo>
                    <a:pt x="9950" y="19715"/>
                    <a:pt x="10018" y="19754"/>
                    <a:pt x="10090" y="19754"/>
                  </a:cubicBezTo>
                  <a:cubicBezTo>
                    <a:pt x="10151" y="19754"/>
                    <a:pt x="10214" y="19726"/>
                    <a:pt x="10280" y="19662"/>
                  </a:cubicBezTo>
                  <a:cubicBezTo>
                    <a:pt x="10301" y="19642"/>
                    <a:pt x="10327" y="19635"/>
                    <a:pt x="10355" y="19635"/>
                  </a:cubicBezTo>
                  <a:cubicBezTo>
                    <a:pt x="10370" y="19635"/>
                    <a:pt x="10386" y="19637"/>
                    <a:pt x="10402" y="19640"/>
                  </a:cubicBezTo>
                  <a:cubicBezTo>
                    <a:pt x="10413" y="19641"/>
                    <a:pt x="10424" y="19642"/>
                    <a:pt x="10435" y="19642"/>
                  </a:cubicBezTo>
                  <a:cubicBezTo>
                    <a:pt x="10495" y="19642"/>
                    <a:pt x="10552" y="19621"/>
                    <a:pt x="10599" y="19583"/>
                  </a:cubicBezTo>
                  <a:cubicBezTo>
                    <a:pt x="10841" y="19396"/>
                    <a:pt x="11062" y="19192"/>
                    <a:pt x="11346" y="19042"/>
                  </a:cubicBezTo>
                  <a:cubicBezTo>
                    <a:pt x="11528" y="18945"/>
                    <a:pt x="11673" y="18802"/>
                    <a:pt x="11858" y="18695"/>
                  </a:cubicBezTo>
                  <a:cubicBezTo>
                    <a:pt x="12139" y="18531"/>
                    <a:pt x="12383" y="18317"/>
                    <a:pt x="12660" y="18142"/>
                  </a:cubicBezTo>
                  <a:cubicBezTo>
                    <a:pt x="12802" y="18053"/>
                    <a:pt x="12917" y="17928"/>
                    <a:pt x="13026" y="17809"/>
                  </a:cubicBezTo>
                  <a:cubicBezTo>
                    <a:pt x="13283" y="17532"/>
                    <a:pt x="13581" y="17293"/>
                    <a:pt x="13881" y="17053"/>
                  </a:cubicBezTo>
                  <a:cubicBezTo>
                    <a:pt x="13958" y="16990"/>
                    <a:pt x="14043" y="16929"/>
                    <a:pt x="14152" y="16911"/>
                  </a:cubicBezTo>
                  <a:cubicBezTo>
                    <a:pt x="14442" y="16867"/>
                    <a:pt x="14614" y="16700"/>
                    <a:pt x="14761" y="16499"/>
                  </a:cubicBezTo>
                  <a:cubicBezTo>
                    <a:pt x="14926" y="16273"/>
                    <a:pt x="14969" y="16020"/>
                    <a:pt x="15035" y="15765"/>
                  </a:cubicBezTo>
                  <a:cubicBezTo>
                    <a:pt x="15190" y="15179"/>
                    <a:pt x="15333" y="14590"/>
                    <a:pt x="15576" y="14021"/>
                  </a:cubicBezTo>
                  <a:cubicBezTo>
                    <a:pt x="15719" y="13688"/>
                    <a:pt x="15765" y="13335"/>
                    <a:pt x="15683" y="12986"/>
                  </a:cubicBezTo>
                  <a:cubicBezTo>
                    <a:pt x="15610" y="12665"/>
                    <a:pt x="15643" y="12352"/>
                    <a:pt x="15676" y="12031"/>
                  </a:cubicBezTo>
                  <a:cubicBezTo>
                    <a:pt x="15803" y="12031"/>
                    <a:pt x="15927" y="12033"/>
                    <a:pt x="16048" y="12033"/>
                  </a:cubicBezTo>
                  <a:cubicBezTo>
                    <a:pt x="16124" y="12033"/>
                    <a:pt x="16199" y="12032"/>
                    <a:pt x="16274" y="12030"/>
                  </a:cubicBezTo>
                  <a:cubicBezTo>
                    <a:pt x="16400" y="12026"/>
                    <a:pt x="16526" y="12022"/>
                    <a:pt x="16653" y="12022"/>
                  </a:cubicBezTo>
                  <a:cubicBezTo>
                    <a:pt x="16811" y="12022"/>
                    <a:pt x="16969" y="12029"/>
                    <a:pt x="17126" y="12053"/>
                  </a:cubicBezTo>
                  <a:cubicBezTo>
                    <a:pt x="17209" y="12066"/>
                    <a:pt x="17262" y="12078"/>
                    <a:pt x="17264" y="12156"/>
                  </a:cubicBezTo>
                  <a:cubicBezTo>
                    <a:pt x="17268" y="12363"/>
                    <a:pt x="17268" y="12565"/>
                    <a:pt x="17116" y="12747"/>
                  </a:cubicBezTo>
                  <a:cubicBezTo>
                    <a:pt x="17000" y="12884"/>
                    <a:pt x="16885" y="13023"/>
                    <a:pt x="16722" y="13118"/>
                  </a:cubicBezTo>
                  <a:cubicBezTo>
                    <a:pt x="16494" y="13252"/>
                    <a:pt x="16414" y="13438"/>
                    <a:pt x="16394" y="13663"/>
                  </a:cubicBezTo>
                  <a:cubicBezTo>
                    <a:pt x="16354" y="14112"/>
                    <a:pt x="16291" y="14559"/>
                    <a:pt x="16252" y="15008"/>
                  </a:cubicBezTo>
                  <a:cubicBezTo>
                    <a:pt x="16231" y="15234"/>
                    <a:pt x="16172" y="15468"/>
                    <a:pt x="16280" y="15687"/>
                  </a:cubicBezTo>
                  <a:cubicBezTo>
                    <a:pt x="16483" y="16102"/>
                    <a:pt x="16706" y="16511"/>
                    <a:pt x="17046" y="16861"/>
                  </a:cubicBezTo>
                  <a:cubicBezTo>
                    <a:pt x="17134" y="16952"/>
                    <a:pt x="17200" y="17046"/>
                    <a:pt x="17243" y="17155"/>
                  </a:cubicBezTo>
                  <a:cubicBezTo>
                    <a:pt x="17351" y="17433"/>
                    <a:pt x="17501" y="17690"/>
                    <a:pt x="17754" y="17897"/>
                  </a:cubicBezTo>
                  <a:cubicBezTo>
                    <a:pt x="17873" y="17994"/>
                    <a:pt x="17936" y="18122"/>
                    <a:pt x="17965" y="18261"/>
                  </a:cubicBezTo>
                  <a:cubicBezTo>
                    <a:pt x="18010" y="18472"/>
                    <a:pt x="18141" y="18641"/>
                    <a:pt x="18327" y="18780"/>
                  </a:cubicBezTo>
                  <a:cubicBezTo>
                    <a:pt x="18460" y="18881"/>
                    <a:pt x="18601" y="18978"/>
                    <a:pt x="18701" y="19106"/>
                  </a:cubicBezTo>
                  <a:cubicBezTo>
                    <a:pt x="18808" y="19243"/>
                    <a:pt x="18963" y="19314"/>
                    <a:pt x="19146" y="19333"/>
                  </a:cubicBezTo>
                  <a:cubicBezTo>
                    <a:pt x="19485" y="19370"/>
                    <a:pt x="19812" y="19446"/>
                    <a:pt x="20144" y="19508"/>
                  </a:cubicBezTo>
                  <a:cubicBezTo>
                    <a:pt x="20273" y="19532"/>
                    <a:pt x="20403" y="19547"/>
                    <a:pt x="20532" y="19547"/>
                  </a:cubicBezTo>
                  <a:cubicBezTo>
                    <a:pt x="20686" y="19547"/>
                    <a:pt x="20839" y="19526"/>
                    <a:pt x="20988" y="19474"/>
                  </a:cubicBezTo>
                  <a:cubicBezTo>
                    <a:pt x="21315" y="19361"/>
                    <a:pt x="21647" y="19315"/>
                    <a:pt x="21986" y="19315"/>
                  </a:cubicBezTo>
                  <a:cubicBezTo>
                    <a:pt x="22152" y="19315"/>
                    <a:pt x="22320" y="19326"/>
                    <a:pt x="22489" y="19346"/>
                  </a:cubicBezTo>
                  <a:cubicBezTo>
                    <a:pt x="22531" y="19351"/>
                    <a:pt x="22572" y="19353"/>
                    <a:pt x="22610" y="19353"/>
                  </a:cubicBezTo>
                  <a:cubicBezTo>
                    <a:pt x="22950" y="19353"/>
                    <a:pt x="23150" y="19163"/>
                    <a:pt x="23155" y="18841"/>
                  </a:cubicBezTo>
                  <a:cubicBezTo>
                    <a:pt x="23157" y="18720"/>
                    <a:pt x="23148" y="18597"/>
                    <a:pt x="23144" y="18476"/>
                  </a:cubicBezTo>
                  <a:cubicBezTo>
                    <a:pt x="23137" y="18254"/>
                    <a:pt x="23210" y="18056"/>
                    <a:pt x="23376" y="17881"/>
                  </a:cubicBezTo>
                  <a:cubicBezTo>
                    <a:pt x="23493" y="17759"/>
                    <a:pt x="23601" y="17628"/>
                    <a:pt x="23701" y="17490"/>
                  </a:cubicBezTo>
                  <a:cubicBezTo>
                    <a:pt x="23900" y="17206"/>
                    <a:pt x="23897" y="16926"/>
                    <a:pt x="23664" y="16655"/>
                  </a:cubicBezTo>
                  <a:cubicBezTo>
                    <a:pt x="23621" y="16606"/>
                    <a:pt x="23581" y="16555"/>
                    <a:pt x="23537" y="16507"/>
                  </a:cubicBezTo>
                  <a:cubicBezTo>
                    <a:pt x="23306" y="16263"/>
                    <a:pt x="23172" y="15986"/>
                    <a:pt x="23132" y="15674"/>
                  </a:cubicBezTo>
                  <a:cubicBezTo>
                    <a:pt x="23116" y="15553"/>
                    <a:pt x="23093" y="15432"/>
                    <a:pt x="23062" y="15314"/>
                  </a:cubicBezTo>
                  <a:cubicBezTo>
                    <a:pt x="23004" y="15081"/>
                    <a:pt x="22840" y="14921"/>
                    <a:pt x="22584" y="14826"/>
                  </a:cubicBezTo>
                  <a:cubicBezTo>
                    <a:pt x="22384" y="14754"/>
                    <a:pt x="22177" y="14706"/>
                    <a:pt x="21965" y="14682"/>
                  </a:cubicBezTo>
                  <a:cubicBezTo>
                    <a:pt x="21594" y="14636"/>
                    <a:pt x="21327" y="14465"/>
                    <a:pt x="21116" y="14210"/>
                  </a:cubicBezTo>
                  <a:cubicBezTo>
                    <a:pt x="20974" y="14039"/>
                    <a:pt x="20978" y="13980"/>
                    <a:pt x="21157" y="13841"/>
                  </a:cubicBezTo>
                  <a:cubicBezTo>
                    <a:pt x="21190" y="13814"/>
                    <a:pt x="21224" y="13791"/>
                    <a:pt x="21260" y="13769"/>
                  </a:cubicBezTo>
                  <a:cubicBezTo>
                    <a:pt x="21514" y="13617"/>
                    <a:pt x="21726" y="13402"/>
                    <a:pt x="21872" y="13144"/>
                  </a:cubicBezTo>
                  <a:cubicBezTo>
                    <a:pt x="21992" y="12932"/>
                    <a:pt x="22149" y="12743"/>
                    <a:pt x="22336" y="12588"/>
                  </a:cubicBezTo>
                  <a:cubicBezTo>
                    <a:pt x="22562" y="12396"/>
                    <a:pt x="22726" y="12171"/>
                    <a:pt x="22815" y="11909"/>
                  </a:cubicBezTo>
                  <a:cubicBezTo>
                    <a:pt x="22866" y="11760"/>
                    <a:pt x="22954" y="11632"/>
                    <a:pt x="23081" y="11519"/>
                  </a:cubicBezTo>
                  <a:cubicBezTo>
                    <a:pt x="23369" y="11262"/>
                    <a:pt x="23394" y="10965"/>
                    <a:pt x="23239" y="10650"/>
                  </a:cubicBezTo>
                  <a:cubicBezTo>
                    <a:pt x="23160" y="10485"/>
                    <a:pt x="23025" y="10353"/>
                    <a:pt x="22879" y="10227"/>
                  </a:cubicBezTo>
                  <a:cubicBezTo>
                    <a:pt x="22593" y="9982"/>
                    <a:pt x="22357" y="9707"/>
                    <a:pt x="22209" y="9381"/>
                  </a:cubicBezTo>
                  <a:cubicBezTo>
                    <a:pt x="22079" y="9100"/>
                    <a:pt x="21914" y="8836"/>
                    <a:pt x="21715" y="8598"/>
                  </a:cubicBezTo>
                  <a:cubicBezTo>
                    <a:pt x="21593" y="8452"/>
                    <a:pt x="21518" y="8289"/>
                    <a:pt x="21522" y="8107"/>
                  </a:cubicBezTo>
                  <a:cubicBezTo>
                    <a:pt x="21530" y="7687"/>
                    <a:pt x="21341" y="7322"/>
                    <a:pt x="21102" y="6967"/>
                  </a:cubicBezTo>
                  <a:cubicBezTo>
                    <a:pt x="20749" y="6440"/>
                    <a:pt x="20338" y="5956"/>
                    <a:pt x="19789" y="5562"/>
                  </a:cubicBezTo>
                  <a:cubicBezTo>
                    <a:pt x="19605" y="5428"/>
                    <a:pt x="19464" y="5244"/>
                    <a:pt x="19385" y="5031"/>
                  </a:cubicBezTo>
                  <a:cubicBezTo>
                    <a:pt x="19335" y="4901"/>
                    <a:pt x="19293" y="4769"/>
                    <a:pt x="19238" y="4639"/>
                  </a:cubicBezTo>
                  <a:cubicBezTo>
                    <a:pt x="19119" y="4360"/>
                    <a:pt x="19006" y="4080"/>
                    <a:pt x="18783" y="3842"/>
                  </a:cubicBezTo>
                  <a:cubicBezTo>
                    <a:pt x="18409" y="3444"/>
                    <a:pt x="18040" y="3041"/>
                    <a:pt x="17672" y="2639"/>
                  </a:cubicBezTo>
                  <a:cubicBezTo>
                    <a:pt x="17544" y="2500"/>
                    <a:pt x="17396" y="2381"/>
                    <a:pt x="17245" y="2261"/>
                  </a:cubicBezTo>
                  <a:cubicBezTo>
                    <a:pt x="16708" y="1832"/>
                    <a:pt x="16096" y="1487"/>
                    <a:pt x="15503" y="1121"/>
                  </a:cubicBezTo>
                  <a:cubicBezTo>
                    <a:pt x="15214" y="943"/>
                    <a:pt x="14922" y="757"/>
                    <a:pt x="14601" y="633"/>
                  </a:cubicBezTo>
                  <a:cubicBezTo>
                    <a:pt x="13667" y="271"/>
                    <a:pt x="12693" y="33"/>
                    <a:pt x="11654" y="32"/>
                  </a:cubicBezTo>
                  <a:cubicBezTo>
                    <a:pt x="10914" y="31"/>
                    <a:pt x="10171" y="36"/>
                    <a:pt x="9431" y="5"/>
                  </a:cubicBezTo>
                  <a:cubicBezTo>
                    <a:pt x="9369" y="2"/>
                    <a:pt x="9306" y="1"/>
                    <a:pt x="92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5" name="Google Shape;265;p3"/>
            <p:cNvSpPr/>
            <p:nvPr/>
          </p:nvSpPr>
          <p:spPr>
            <a:xfrm>
              <a:off x="2726275" y="3355375"/>
              <a:ext cx="179225" cy="49525"/>
            </a:xfrm>
            <a:custGeom>
              <a:rect b="b" l="l" r="r" t="t"/>
              <a:pathLst>
                <a:path extrusionOk="0" h="1981" w="7169">
                  <a:moveTo>
                    <a:pt x="2728" y="0"/>
                  </a:moveTo>
                  <a:cubicBezTo>
                    <a:pt x="2711" y="0"/>
                    <a:pt x="2693" y="2"/>
                    <a:pt x="2674" y="5"/>
                  </a:cubicBezTo>
                  <a:cubicBezTo>
                    <a:pt x="2472" y="34"/>
                    <a:pt x="2269" y="65"/>
                    <a:pt x="2064" y="65"/>
                  </a:cubicBezTo>
                  <a:cubicBezTo>
                    <a:pt x="1977" y="65"/>
                    <a:pt x="1891" y="60"/>
                    <a:pt x="1804" y="46"/>
                  </a:cubicBezTo>
                  <a:cubicBezTo>
                    <a:pt x="1795" y="44"/>
                    <a:pt x="1786" y="44"/>
                    <a:pt x="1776" y="44"/>
                  </a:cubicBezTo>
                  <a:cubicBezTo>
                    <a:pt x="1742" y="44"/>
                    <a:pt x="1708" y="56"/>
                    <a:pt x="1680" y="78"/>
                  </a:cubicBezTo>
                  <a:cubicBezTo>
                    <a:pt x="1474" y="246"/>
                    <a:pt x="1223" y="367"/>
                    <a:pt x="1038" y="560"/>
                  </a:cubicBezTo>
                  <a:cubicBezTo>
                    <a:pt x="877" y="729"/>
                    <a:pt x="720" y="900"/>
                    <a:pt x="484" y="1010"/>
                  </a:cubicBezTo>
                  <a:cubicBezTo>
                    <a:pt x="310" y="1091"/>
                    <a:pt x="165" y="1223"/>
                    <a:pt x="67" y="1388"/>
                  </a:cubicBezTo>
                  <a:cubicBezTo>
                    <a:pt x="40" y="1437"/>
                    <a:pt x="1" y="1492"/>
                    <a:pt x="60" y="1533"/>
                  </a:cubicBezTo>
                  <a:cubicBezTo>
                    <a:pt x="79" y="1547"/>
                    <a:pt x="97" y="1553"/>
                    <a:pt x="113" y="1553"/>
                  </a:cubicBezTo>
                  <a:cubicBezTo>
                    <a:pt x="153" y="1553"/>
                    <a:pt x="186" y="1521"/>
                    <a:pt x="213" y="1491"/>
                  </a:cubicBezTo>
                  <a:cubicBezTo>
                    <a:pt x="321" y="1372"/>
                    <a:pt x="456" y="1317"/>
                    <a:pt x="615" y="1317"/>
                  </a:cubicBezTo>
                  <a:cubicBezTo>
                    <a:pt x="653" y="1317"/>
                    <a:pt x="692" y="1320"/>
                    <a:pt x="733" y="1327"/>
                  </a:cubicBezTo>
                  <a:cubicBezTo>
                    <a:pt x="773" y="1333"/>
                    <a:pt x="812" y="1335"/>
                    <a:pt x="851" y="1335"/>
                  </a:cubicBezTo>
                  <a:cubicBezTo>
                    <a:pt x="972" y="1335"/>
                    <a:pt x="1089" y="1308"/>
                    <a:pt x="1202" y="1264"/>
                  </a:cubicBezTo>
                  <a:cubicBezTo>
                    <a:pt x="1244" y="1248"/>
                    <a:pt x="1284" y="1218"/>
                    <a:pt x="1330" y="1218"/>
                  </a:cubicBezTo>
                  <a:cubicBezTo>
                    <a:pt x="1344" y="1218"/>
                    <a:pt x="1359" y="1221"/>
                    <a:pt x="1375" y="1229"/>
                  </a:cubicBezTo>
                  <a:cubicBezTo>
                    <a:pt x="1428" y="1256"/>
                    <a:pt x="1478" y="1266"/>
                    <a:pt x="1527" y="1266"/>
                  </a:cubicBezTo>
                  <a:cubicBezTo>
                    <a:pt x="1634" y="1266"/>
                    <a:pt x="1732" y="1216"/>
                    <a:pt x="1829" y="1178"/>
                  </a:cubicBezTo>
                  <a:cubicBezTo>
                    <a:pt x="1868" y="1162"/>
                    <a:pt x="1899" y="1149"/>
                    <a:pt x="1927" y="1149"/>
                  </a:cubicBezTo>
                  <a:cubicBezTo>
                    <a:pt x="1958" y="1149"/>
                    <a:pt x="1984" y="1166"/>
                    <a:pt x="2012" y="1216"/>
                  </a:cubicBezTo>
                  <a:cubicBezTo>
                    <a:pt x="2037" y="1261"/>
                    <a:pt x="2069" y="1280"/>
                    <a:pt x="2104" y="1280"/>
                  </a:cubicBezTo>
                  <a:cubicBezTo>
                    <a:pt x="2143" y="1280"/>
                    <a:pt x="2185" y="1256"/>
                    <a:pt x="2224" y="1217"/>
                  </a:cubicBezTo>
                  <a:cubicBezTo>
                    <a:pt x="2272" y="1170"/>
                    <a:pt x="2264" y="1082"/>
                    <a:pt x="2364" y="1069"/>
                  </a:cubicBezTo>
                  <a:cubicBezTo>
                    <a:pt x="2442" y="1157"/>
                    <a:pt x="2428" y="1312"/>
                    <a:pt x="2606" y="1316"/>
                  </a:cubicBezTo>
                  <a:cubicBezTo>
                    <a:pt x="2608" y="1316"/>
                    <a:pt x="2610" y="1316"/>
                    <a:pt x="2612" y="1316"/>
                  </a:cubicBezTo>
                  <a:cubicBezTo>
                    <a:pt x="2743" y="1316"/>
                    <a:pt x="2696" y="1192"/>
                    <a:pt x="2743" y="1127"/>
                  </a:cubicBezTo>
                  <a:cubicBezTo>
                    <a:pt x="2859" y="1198"/>
                    <a:pt x="2964" y="1266"/>
                    <a:pt x="3073" y="1330"/>
                  </a:cubicBezTo>
                  <a:cubicBezTo>
                    <a:pt x="3117" y="1355"/>
                    <a:pt x="3173" y="1377"/>
                    <a:pt x="3221" y="1377"/>
                  </a:cubicBezTo>
                  <a:cubicBezTo>
                    <a:pt x="3258" y="1377"/>
                    <a:pt x="3291" y="1364"/>
                    <a:pt x="3310" y="1330"/>
                  </a:cubicBezTo>
                  <a:cubicBezTo>
                    <a:pt x="3348" y="1264"/>
                    <a:pt x="3387" y="1242"/>
                    <a:pt x="3427" y="1242"/>
                  </a:cubicBezTo>
                  <a:cubicBezTo>
                    <a:pt x="3476" y="1242"/>
                    <a:pt x="3527" y="1274"/>
                    <a:pt x="3583" y="1296"/>
                  </a:cubicBezTo>
                  <a:cubicBezTo>
                    <a:pt x="3761" y="1366"/>
                    <a:pt x="3945" y="1424"/>
                    <a:pt x="4119" y="1500"/>
                  </a:cubicBezTo>
                  <a:cubicBezTo>
                    <a:pt x="4596" y="1707"/>
                    <a:pt x="5077" y="1894"/>
                    <a:pt x="5625" y="1894"/>
                  </a:cubicBezTo>
                  <a:cubicBezTo>
                    <a:pt x="5652" y="1894"/>
                    <a:pt x="5680" y="1893"/>
                    <a:pt x="5708" y="1892"/>
                  </a:cubicBezTo>
                  <a:cubicBezTo>
                    <a:pt x="5712" y="1892"/>
                    <a:pt x="5717" y="1892"/>
                    <a:pt x="5721" y="1892"/>
                  </a:cubicBezTo>
                  <a:cubicBezTo>
                    <a:pt x="5804" y="1892"/>
                    <a:pt x="5889" y="1914"/>
                    <a:pt x="5970" y="1935"/>
                  </a:cubicBezTo>
                  <a:cubicBezTo>
                    <a:pt x="6086" y="1966"/>
                    <a:pt x="6200" y="1980"/>
                    <a:pt x="6311" y="1980"/>
                  </a:cubicBezTo>
                  <a:cubicBezTo>
                    <a:pt x="6559" y="1980"/>
                    <a:pt x="6794" y="1909"/>
                    <a:pt x="7022" y="1798"/>
                  </a:cubicBezTo>
                  <a:cubicBezTo>
                    <a:pt x="7067" y="1776"/>
                    <a:pt x="7109" y="1747"/>
                    <a:pt x="7147" y="1714"/>
                  </a:cubicBezTo>
                  <a:cubicBezTo>
                    <a:pt x="7162" y="1697"/>
                    <a:pt x="7168" y="1675"/>
                    <a:pt x="7162" y="1652"/>
                  </a:cubicBezTo>
                  <a:cubicBezTo>
                    <a:pt x="7156" y="1625"/>
                    <a:pt x="7130" y="1612"/>
                    <a:pt x="7103" y="1612"/>
                  </a:cubicBezTo>
                  <a:cubicBezTo>
                    <a:pt x="7095" y="1612"/>
                    <a:pt x="7087" y="1613"/>
                    <a:pt x="7080" y="1615"/>
                  </a:cubicBezTo>
                  <a:cubicBezTo>
                    <a:pt x="6986" y="1642"/>
                    <a:pt x="6895" y="1671"/>
                    <a:pt x="6804" y="1703"/>
                  </a:cubicBezTo>
                  <a:cubicBezTo>
                    <a:pt x="6686" y="1747"/>
                    <a:pt x="6572" y="1764"/>
                    <a:pt x="6459" y="1764"/>
                  </a:cubicBezTo>
                  <a:cubicBezTo>
                    <a:pt x="6214" y="1764"/>
                    <a:pt x="5979" y="1683"/>
                    <a:pt x="5741" y="1614"/>
                  </a:cubicBezTo>
                  <a:cubicBezTo>
                    <a:pt x="5580" y="1401"/>
                    <a:pt x="5285" y="1403"/>
                    <a:pt x="5050" y="1307"/>
                  </a:cubicBezTo>
                  <a:cubicBezTo>
                    <a:pt x="4832" y="1221"/>
                    <a:pt x="4603" y="1152"/>
                    <a:pt x="4435" y="994"/>
                  </a:cubicBezTo>
                  <a:cubicBezTo>
                    <a:pt x="4292" y="860"/>
                    <a:pt x="4127" y="753"/>
                    <a:pt x="3949" y="676"/>
                  </a:cubicBezTo>
                  <a:cubicBezTo>
                    <a:pt x="3567" y="505"/>
                    <a:pt x="3213" y="303"/>
                    <a:pt x="2891" y="59"/>
                  </a:cubicBezTo>
                  <a:cubicBezTo>
                    <a:pt x="2839" y="20"/>
                    <a:pt x="2790" y="0"/>
                    <a:pt x="2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6" name="Google Shape;266;p3"/>
            <p:cNvSpPr/>
            <p:nvPr/>
          </p:nvSpPr>
          <p:spPr>
            <a:xfrm>
              <a:off x="2771300" y="3422475"/>
              <a:ext cx="30925" cy="28150"/>
            </a:xfrm>
            <a:custGeom>
              <a:rect b="b" l="l" r="r" t="t"/>
              <a:pathLst>
                <a:path extrusionOk="0" h="1126" w="1237">
                  <a:moveTo>
                    <a:pt x="106" y="1"/>
                  </a:moveTo>
                  <a:cubicBezTo>
                    <a:pt x="35" y="1"/>
                    <a:pt x="4" y="45"/>
                    <a:pt x="2" y="142"/>
                  </a:cubicBezTo>
                  <a:cubicBezTo>
                    <a:pt x="1" y="162"/>
                    <a:pt x="3" y="182"/>
                    <a:pt x="8" y="202"/>
                  </a:cubicBezTo>
                  <a:cubicBezTo>
                    <a:pt x="115" y="541"/>
                    <a:pt x="332" y="826"/>
                    <a:pt x="611" y="1078"/>
                  </a:cubicBezTo>
                  <a:cubicBezTo>
                    <a:pt x="645" y="1110"/>
                    <a:pt x="689" y="1126"/>
                    <a:pt x="733" y="1126"/>
                  </a:cubicBezTo>
                  <a:cubicBezTo>
                    <a:pt x="784" y="1126"/>
                    <a:pt x="834" y="1105"/>
                    <a:pt x="870" y="1064"/>
                  </a:cubicBezTo>
                  <a:cubicBezTo>
                    <a:pt x="1040" y="886"/>
                    <a:pt x="1210" y="708"/>
                    <a:pt x="1191" y="455"/>
                  </a:cubicBezTo>
                  <a:cubicBezTo>
                    <a:pt x="1189" y="409"/>
                    <a:pt x="1193" y="364"/>
                    <a:pt x="1203" y="319"/>
                  </a:cubicBezTo>
                  <a:cubicBezTo>
                    <a:pt x="1236" y="130"/>
                    <a:pt x="1236" y="57"/>
                    <a:pt x="1145" y="57"/>
                  </a:cubicBezTo>
                  <a:cubicBezTo>
                    <a:pt x="1097" y="57"/>
                    <a:pt x="1026" y="76"/>
                    <a:pt x="922" y="110"/>
                  </a:cubicBezTo>
                  <a:cubicBezTo>
                    <a:pt x="838" y="135"/>
                    <a:pt x="756" y="149"/>
                    <a:pt x="674" y="149"/>
                  </a:cubicBezTo>
                  <a:cubicBezTo>
                    <a:pt x="582" y="149"/>
                    <a:pt x="492" y="132"/>
                    <a:pt x="401" y="98"/>
                  </a:cubicBezTo>
                  <a:cubicBezTo>
                    <a:pt x="336" y="73"/>
                    <a:pt x="274" y="42"/>
                    <a:pt x="209" y="20"/>
                  </a:cubicBezTo>
                  <a:cubicBezTo>
                    <a:pt x="168" y="7"/>
                    <a:pt x="134"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7" name="Google Shape;267;p3"/>
            <p:cNvSpPr/>
            <p:nvPr/>
          </p:nvSpPr>
          <p:spPr>
            <a:xfrm>
              <a:off x="3123375" y="3546025"/>
              <a:ext cx="75" cy="50"/>
            </a:xfrm>
            <a:custGeom>
              <a:rect b="b" l="l" r="r" t="t"/>
              <a:pathLst>
                <a:path extrusionOk="0" h="2" w="3">
                  <a:moveTo>
                    <a:pt x="1" y="0"/>
                  </a:moveTo>
                  <a:lnTo>
                    <a:pt x="1" y="1"/>
                  </a:lnTo>
                  <a:lnTo>
                    <a:pt x="3" y="1"/>
                  </a:lnTo>
                  <a:cubicBezTo>
                    <a:pt x="3" y="0"/>
                    <a:pt x="3"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8" name="Google Shape;268;p3"/>
            <p:cNvSpPr/>
            <p:nvPr/>
          </p:nvSpPr>
          <p:spPr>
            <a:xfrm>
              <a:off x="2839775" y="3854500"/>
              <a:ext cx="1725" cy="3975"/>
            </a:xfrm>
            <a:custGeom>
              <a:rect b="b" l="l" r="r" t="t"/>
              <a:pathLst>
                <a:path extrusionOk="0" h="159" w="69">
                  <a:moveTo>
                    <a:pt x="53" y="0"/>
                  </a:moveTo>
                  <a:cubicBezTo>
                    <a:pt x="1" y="29"/>
                    <a:pt x="33" y="105"/>
                    <a:pt x="39" y="158"/>
                  </a:cubicBezTo>
                  <a:cubicBezTo>
                    <a:pt x="60" y="88"/>
                    <a:pt x="68" y="3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3"/>
            <p:cNvSpPr/>
            <p:nvPr/>
          </p:nvSpPr>
          <p:spPr>
            <a:xfrm>
              <a:off x="3043300" y="3461225"/>
              <a:ext cx="150" cy="25"/>
            </a:xfrm>
            <a:custGeom>
              <a:rect b="b" l="l" r="r" t="t"/>
              <a:pathLst>
                <a:path extrusionOk="0" h="1" w="6">
                  <a:moveTo>
                    <a:pt x="6" y="0"/>
                  </a:move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0" name="Google Shape;270;p3"/>
            <p:cNvSpPr/>
            <p:nvPr/>
          </p:nvSpPr>
          <p:spPr>
            <a:xfrm>
              <a:off x="2848750" y="3858000"/>
              <a:ext cx="1350" cy="1825"/>
            </a:xfrm>
            <a:custGeom>
              <a:rect b="b" l="l" r="r" t="t"/>
              <a:pathLst>
                <a:path extrusionOk="0" h="73" w="54">
                  <a:moveTo>
                    <a:pt x="33" y="0"/>
                  </a:moveTo>
                  <a:cubicBezTo>
                    <a:pt x="22" y="9"/>
                    <a:pt x="14" y="18"/>
                    <a:pt x="8" y="30"/>
                  </a:cubicBezTo>
                  <a:cubicBezTo>
                    <a:pt x="1" y="41"/>
                    <a:pt x="7" y="59"/>
                    <a:pt x="7" y="73"/>
                  </a:cubicBezTo>
                  <a:cubicBezTo>
                    <a:pt x="14" y="72"/>
                    <a:pt x="26" y="73"/>
                    <a:pt x="29" y="68"/>
                  </a:cubicBezTo>
                  <a:cubicBezTo>
                    <a:pt x="39" y="57"/>
                    <a:pt x="53" y="41"/>
                    <a:pt x="49" y="31"/>
                  </a:cubicBezTo>
                  <a:cubicBezTo>
                    <a:pt x="45" y="21"/>
                    <a:pt x="39" y="1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1" name="Google Shape;271;p3"/>
            <p:cNvSpPr/>
            <p:nvPr/>
          </p:nvSpPr>
          <p:spPr>
            <a:xfrm>
              <a:off x="3027525" y="3388250"/>
              <a:ext cx="50" cy="100"/>
            </a:xfrm>
            <a:custGeom>
              <a:rect b="b" l="l" r="r" t="t"/>
              <a:pathLst>
                <a:path extrusionOk="0" h="4" w="2">
                  <a:moveTo>
                    <a:pt x="1" y="1"/>
                  </a:moveTo>
                  <a:lnTo>
                    <a:pt x="1" y="3"/>
                  </a:lnTo>
                  <a:cubicBezTo>
                    <a:pt x="1" y="3"/>
                    <a:pt x="1" y="2"/>
                    <a:pt x="2" y="2"/>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2" name="Google Shape;272;p3"/>
            <p:cNvSpPr/>
            <p:nvPr/>
          </p:nvSpPr>
          <p:spPr>
            <a:xfrm>
              <a:off x="3006700" y="3493500"/>
              <a:ext cx="125" cy="125"/>
            </a:xfrm>
            <a:custGeom>
              <a:rect b="b" l="l" r="r" t="t"/>
              <a:pathLst>
                <a:path extrusionOk="0" h="5" w="5">
                  <a:moveTo>
                    <a:pt x="0" y="0"/>
                  </a:moveTo>
                  <a:cubicBezTo>
                    <a:pt x="0" y="2"/>
                    <a:pt x="1" y="3"/>
                    <a:pt x="1" y="4"/>
                  </a:cubicBezTo>
                  <a:lnTo>
                    <a:pt x="5" y="4"/>
                  </a:lnTo>
                  <a:lnTo>
                    <a:pt x="5" y="3"/>
                  </a:lnTo>
                  <a:lnTo>
                    <a:pt x="4" y="3"/>
                  </a:lnTo>
                  <a:lnTo>
                    <a:pt x="5" y="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3" name="Google Shape;273;p3"/>
            <p:cNvSpPr/>
            <p:nvPr/>
          </p:nvSpPr>
          <p:spPr>
            <a:xfrm>
              <a:off x="2931700" y="3551900"/>
              <a:ext cx="150" cy="150"/>
            </a:xfrm>
            <a:custGeom>
              <a:rect b="b" l="l" r="r" t="t"/>
              <a:pathLst>
                <a:path extrusionOk="0" h="6" w="6">
                  <a:moveTo>
                    <a:pt x="1" y="1"/>
                  </a:moveTo>
                  <a:lnTo>
                    <a:pt x="1" y="3"/>
                  </a:lnTo>
                  <a:lnTo>
                    <a:pt x="6" y="5"/>
                  </a:lnTo>
                  <a:cubicBezTo>
                    <a:pt x="4" y="3"/>
                    <a:pt x="4" y="2"/>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4" name="Google Shape;274;p3"/>
            <p:cNvSpPr/>
            <p:nvPr/>
          </p:nvSpPr>
          <p:spPr>
            <a:xfrm>
              <a:off x="3159375" y="3567850"/>
              <a:ext cx="175" cy="100"/>
            </a:xfrm>
            <a:custGeom>
              <a:rect b="b" l="l" r="r" t="t"/>
              <a:pathLst>
                <a:path extrusionOk="0" h="4" w="7">
                  <a:moveTo>
                    <a:pt x="3" y="1"/>
                  </a:moveTo>
                  <a:cubicBezTo>
                    <a:pt x="1" y="2"/>
                    <a:pt x="1" y="3"/>
                    <a:pt x="0" y="3"/>
                  </a:cubicBezTo>
                  <a:lnTo>
                    <a:pt x="6" y="3"/>
                  </a:lnTo>
                  <a:cubicBezTo>
                    <a:pt x="6" y="3"/>
                    <a:pt x="6" y="2"/>
                    <a:pt x="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5" name="Google Shape;275;p3"/>
            <p:cNvSpPr/>
            <p:nvPr/>
          </p:nvSpPr>
          <p:spPr>
            <a:xfrm>
              <a:off x="2938525" y="3547300"/>
              <a:ext cx="100" cy="225"/>
            </a:xfrm>
            <a:custGeom>
              <a:rect b="b" l="l" r="r" t="t"/>
              <a:pathLst>
                <a:path extrusionOk="0" h="9" w="4">
                  <a:moveTo>
                    <a:pt x="0" y="0"/>
                  </a:moveTo>
                  <a:lnTo>
                    <a:pt x="1" y="9"/>
                  </a:lnTo>
                  <a:lnTo>
                    <a:pt x="4" y="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6" name="Google Shape;276;p3"/>
            <p:cNvSpPr/>
            <p:nvPr/>
          </p:nvSpPr>
          <p:spPr>
            <a:xfrm>
              <a:off x="2488925" y="3663750"/>
              <a:ext cx="2550" cy="4150"/>
            </a:xfrm>
            <a:custGeom>
              <a:rect b="b" l="l" r="r" t="t"/>
              <a:pathLst>
                <a:path extrusionOk="0" h="166" w="102">
                  <a:moveTo>
                    <a:pt x="10" y="0"/>
                  </a:moveTo>
                  <a:cubicBezTo>
                    <a:pt x="9" y="54"/>
                    <a:pt x="6" y="110"/>
                    <a:pt x="1" y="165"/>
                  </a:cubicBezTo>
                  <a:cubicBezTo>
                    <a:pt x="102" y="114"/>
                    <a:pt x="71" y="73"/>
                    <a:pt x="49" y="38"/>
                  </a:cubicBezTo>
                  <a:cubicBezTo>
                    <a:pt x="39" y="23"/>
                    <a:pt x="25" y="1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7" name="Google Shape;277;p3"/>
            <p:cNvSpPr/>
            <p:nvPr/>
          </p:nvSpPr>
          <p:spPr>
            <a:xfrm>
              <a:off x="3007875" y="3325350"/>
              <a:ext cx="125" cy="150"/>
            </a:xfrm>
            <a:custGeom>
              <a:rect b="b" l="l" r="r" t="t"/>
              <a:pathLst>
                <a:path extrusionOk="0" h="6" w="5">
                  <a:moveTo>
                    <a:pt x="2" y="0"/>
                  </a:moveTo>
                  <a:cubicBezTo>
                    <a:pt x="2" y="2"/>
                    <a:pt x="2" y="4"/>
                    <a:pt x="1" y="6"/>
                  </a:cubicBezTo>
                  <a:cubicBezTo>
                    <a:pt x="2" y="4"/>
                    <a:pt x="3" y="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8" name="Google Shape;278;p3"/>
            <p:cNvSpPr/>
            <p:nvPr/>
          </p:nvSpPr>
          <p:spPr>
            <a:xfrm>
              <a:off x="2920975" y="3055225"/>
              <a:ext cx="125" cy="175"/>
            </a:xfrm>
            <a:custGeom>
              <a:rect b="b" l="l" r="r" t="t"/>
              <a:pathLst>
                <a:path extrusionOk="0" h="7" w="5">
                  <a:moveTo>
                    <a:pt x="3" y="1"/>
                  </a:moveTo>
                  <a:lnTo>
                    <a:pt x="1" y="7"/>
                  </a:lnTo>
                  <a:lnTo>
                    <a:pt x="4" y="7"/>
                  </a:lnTo>
                  <a:cubicBezTo>
                    <a:pt x="4" y="4"/>
                    <a:pt x="4" y="3"/>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9" name="Google Shape;279;p3"/>
            <p:cNvSpPr/>
            <p:nvPr/>
          </p:nvSpPr>
          <p:spPr>
            <a:xfrm>
              <a:off x="3025450" y="3464875"/>
              <a:ext cx="175" cy="175"/>
            </a:xfrm>
            <a:custGeom>
              <a:rect b="b" l="l" r="r" t="t"/>
              <a:pathLst>
                <a:path extrusionOk="0" h="7" w="7">
                  <a:moveTo>
                    <a:pt x="5" y="1"/>
                  </a:moveTo>
                  <a:lnTo>
                    <a:pt x="2" y="2"/>
                  </a:lnTo>
                  <a:cubicBezTo>
                    <a:pt x="2" y="3"/>
                    <a:pt x="0" y="3"/>
                    <a:pt x="0" y="4"/>
                  </a:cubicBezTo>
                  <a:cubicBezTo>
                    <a:pt x="3" y="5"/>
                    <a:pt x="5" y="5"/>
                    <a:pt x="6" y="7"/>
                  </a:cubicBezTo>
                  <a:cubicBezTo>
                    <a:pt x="6" y="4"/>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0" name="Google Shape;280;p3"/>
            <p:cNvSpPr/>
            <p:nvPr/>
          </p:nvSpPr>
          <p:spPr>
            <a:xfrm>
              <a:off x="2751725" y="3841900"/>
              <a:ext cx="725" cy="1400"/>
            </a:xfrm>
            <a:custGeom>
              <a:rect b="b" l="l" r="r" t="t"/>
              <a:pathLst>
                <a:path extrusionOk="0" h="56" w="29">
                  <a:moveTo>
                    <a:pt x="29" y="0"/>
                  </a:moveTo>
                  <a:lnTo>
                    <a:pt x="29" y="0"/>
                  </a:lnTo>
                  <a:cubicBezTo>
                    <a:pt x="22" y="20"/>
                    <a:pt x="12" y="39"/>
                    <a:pt x="0" y="56"/>
                  </a:cubicBezTo>
                  <a:cubicBezTo>
                    <a:pt x="17" y="42"/>
                    <a:pt x="28" y="21"/>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1" name="Google Shape;281;p3"/>
            <p:cNvSpPr/>
            <p:nvPr/>
          </p:nvSpPr>
          <p:spPr>
            <a:xfrm>
              <a:off x="2990550" y="3507225"/>
              <a:ext cx="200" cy="200"/>
            </a:xfrm>
            <a:custGeom>
              <a:rect b="b" l="l" r="r" t="t"/>
              <a:pathLst>
                <a:path extrusionOk="0" h="8" w="8">
                  <a:moveTo>
                    <a:pt x="3" y="1"/>
                  </a:moveTo>
                  <a:lnTo>
                    <a:pt x="1" y="4"/>
                  </a:lnTo>
                  <a:lnTo>
                    <a:pt x="8" y="8"/>
                  </a:lnTo>
                  <a:lnTo>
                    <a:pt x="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2" name="Google Shape;282;p3"/>
            <p:cNvSpPr/>
            <p:nvPr/>
          </p:nvSpPr>
          <p:spPr>
            <a:xfrm>
              <a:off x="2611350" y="3845900"/>
              <a:ext cx="1100" cy="2900"/>
            </a:xfrm>
            <a:custGeom>
              <a:rect b="b" l="l" r="r" t="t"/>
              <a:pathLst>
                <a:path extrusionOk="0" h="116" w="44">
                  <a:moveTo>
                    <a:pt x="13" y="0"/>
                  </a:moveTo>
                  <a:cubicBezTo>
                    <a:pt x="9" y="39"/>
                    <a:pt x="4" y="78"/>
                    <a:pt x="0" y="116"/>
                  </a:cubicBezTo>
                  <a:cubicBezTo>
                    <a:pt x="22" y="96"/>
                    <a:pt x="43" y="84"/>
                    <a:pt x="41" y="77"/>
                  </a:cubicBezTo>
                  <a:cubicBezTo>
                    <a:pt x="31" y="52"/>
                    <a:pt x="22" y="25"/>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3" name="Google Shape;283;p3"/>
            <p:cNvSpPr/>
            <p:nvPr/>
          </p:nvSpPr>
          <p:spPr>
            <a:xfrm>
              <a:off x="3254175" y="3620825"/>
              <a:ext cx="125" cy="25"/>
            </a:xfrm>
            <a:custGeom>
              <a:rect b="b" l="l" r="r" t="t"/>
              <a:pathLst>
                <a:path extrusionOk="0" h="1" w="5">
                  <a:moveTo>
                    <a:pt x="4" y="0"/>
                  </a:moveTo>
                  <a:lnTo>
                    <a:pt x="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3"/>
            <p:cNvSpPr/>
            <p:nvPr/>
          </p:nvSpPr>
          <p:spPr>
            <a:xfrm>
              <a:off x="2895975" y="3603400"/>
              <a:ext cx="200" cy="250"/>
            </a:xfrm>
            <a:custGeom>
              <a:rect b="b" l="l" r="r" t="t"/>
              <a:pathLst>
                <a:path extrusionOk="0" h="10" w="8">
                  <a:moveTo>
                    <a:pt x="3" y="1"/>
                  </a:moveTo>
                  <a:cubicBezTo>
                    <a:pt x="3" y="3"/>
                    <a:pt x="2" y="4"/>
                    <a:pt x="1" y="7"/>
                  </a:cubicBezTo>
                  <a:lnTo>
                    <a:pt x="1" y="8"/>
                  </a:lnTo>
                  <a:lnTo>
                    <a:pt x="8" y="9"/>
                  </a:lnTo>
                  <a:cubicBezTo>
                    <a:pt x="8" y="7"/>
                    <a:pt x="7" y="6"/>
                    <a:pt x="7" y="3"/>
                  </a:cubicBez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3"/>
            <p:cNvSpPr/>
            <p:nvPr/>
          </p:nvSpPr>
          <p:spPr>
            <a:xfrm>
              <a:off x="3122225" y="3692975"/>
              <a:ext cx="75" cy="150"/>
            </a:xfrm>
            <a:custGeom>
              <a:rect b="b" l="l" r="r" t="t"/>
              <a:pathLst>
                <a:path extrusionOk="0" h="6" w="3">
                  <a:moveTo>
                    <a:pt x="3" y="1"/>
                  </a:moveTo>
                  <a:lnTo>
                    <a:pt x="3" y="1"/>
                  </a:lnTo>
                  <a:cubicBezTo>
                    <a:pt x="1" y="3"/>
                    <a:pt x="0" y="5"/>
                    <a:pt x="0" y="6"/>
                  </a:cubicBezTo>
                  <a:lnTo>
                    <a:pt x="1" y="6"/>
                  </a:lnTo>
                  <a:cubicBezTo>
                    <a:pt x="1" y="5"/>
                    <a:pt x="3" y="3"/>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6" name="Google Shape;286;p3"/>
            <p:cNvSpPr/>
            <p:nvPr/>
          </p:nvSpPr>
          <p:spPr>
            <a:xfrm>
              <a:off x="2656650" y="3716725"/>
              <a:ext cx="800" cy="450"/>
            </a:xfrm>
            <a:custGeom>
              <a:rect b="b" l="l" r="r" t="t"/>
              <a:pathLst>
                <a:path extrusionOk="0" h="18" w="32">
                  <a:moveTo>
                    <a:pt x="26" y="1"/>
                  </a:moveTo>
                  <a:cubicBezTo>
                    <a:pt x="16" y="3"/>
                    <a:pt x="6" y="9"/>
                    <a:pt x="0" y="17"/>
                  </a:cubicBezTo>
                  <a:cubicBezTo>
                    <a:pt x="6" y="16"/>
                    <a:pt x="11" y="15"/>
                    <a:pt x="16" y="13"/>
                  </a:cubicBezTo>
                  <a:cubicBezTo>
                    <a:pt x="22" y="9"/>
                    <a:pt x="26" y="6"/>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7" name="Google Shape;287;p3"/>
            <p:cNvSpPr/>
            <p:nvPr/>
          </p:nvSpPr>
          <p:spPr>
            <a:xfrm>
              <a:off x="2686300" y="3282925"/>
              <a:ext cx="225" cy="150"/>
            </a:xfrm>
            <a:custGeom>
              <a:rect b="b" l="l" r="r" t="t"/>
              <a:pathLst>
                <a:path extrusionOk="0" h="6" w="9">
                  <a:moveTo>
                    <a:pt x="8" y="1"/>
                  </a:moveTo>
                  <a:cubicBezTo>
                    <a:pt x="5" y="1"/>
                    <a:pt x="4" y="1"/>
                    <a:pt x="3" y="2"/>
                  </a:cubicBezTo>
                  <a:cubicBezTo>
                    <a:pt x="1" y="2"/>
                    <a:pt x="2" y="3"/>
                    <a:pt x="1" y="5"/>
                  </a:cubicBezTo>
                  <a:lnTo>
                    <a:pt x="9" y="5"/>
                  </a:lnTo>
                  <a:cubicBezTo>
                    <a:pt x="9" y="4"/>
                    <a:pt x="8" y="2"/>
                    <a:pt x="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8" name="Google Shape;288;p3"/>
            <p:cNvSpPr/>
            <p:nvPr/>
          </p:nvSpPr>
          <p:spPr>
            <a:xfrm>
              <a:off x="2701150" y="3145700"/>
              <a:ext cx="75" cy="50"/>
            </a:xfrm>
            <a:custGeom>
              <a:rect b="b" l="l" r="r" t="t"/>
              <a:pathLst>
                <a:path extrusionOk="0" h="2" w="3">
                  <a:moveTo>
                    <a:pt x="2" y="1"/>
                  </a:moveTo>
                  <a:lnTo>
                    <a:pt x="1" y="2"/>
                  </a:lnTo>
                  <a:lnTo>
                    <a:pt x="2" y="2"/>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9" name="Google Shape;289;p3"/>
            <p:cNvSpPr/>
            <p:nvPr/>
          </p:nvSpPr>
          <p:spPr>
            <a:xfrm>
              <a:off x="2896850" y="3619350"/>
              <a:ext cx="50" cy="0"/>
            </a:xfrm>
            <a:custGeom>
              <a:rect b="b" l="l" r="r" t="t"/>
              <a:pathLst>
                <a:path extrusionOk="0" h="120000" w="2">
                  <a:moveTo>
                    <a:pt x="1" y="0"/>
                  </a:moveTo>
                  <a:cubicBezTo>
                    <a:pt x="0" y="0"/>
                    <a:pt x="0" y="0"/>
                    <a:pt x="1" y="0"/>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0" name="Google Shape;290;p3"/>
            <p:cNvSpPr/>
            <p:nvPr/>
          </p:nvSpPr>
          <p:spPr>
            <a:xfrm>
              <a:off x="2648650" y="3242750"/>
              <a:ext cx="175" cy="200"/>
            </a:xfrm>
            <a:custGeom>
              <a:rect b="b" l="l" r="r" t="t"/>
              <a:pathLst>
                <a:path extrusionOk="0" h="8" w="7">
                  <a:moveTo>
                    <a:pt x="0" y="0"/>
                  </a:moveTo>
                  <a:cubicBezTo>
                    <a:pt x="2" y="3"/>
                    <a:pt x="3" y="5"/>
                    <a:pt x="4" y="7"/>
                  </a:cubicBezTo>
                  <a:lnTo>
                    <a:pt x="6" y="1"/>
                  </a:lnTo>
                  <a:cubicBezTo>
                    <a:pt x="5" y="1"/>
                    <a:pt x="3"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1" name="Google Shape;291;p3"/>
            <p:cNvSpPr/>
            <p:nvPr/>
          </p:nvSpPr>
          <p:spPr>
            <a:xfrm>
              <a:off x="2685025" y="3284075"/>
              <a:ext cx="225" cy="225"/>
            </a:xfrm>
            <a:custGeom>
              <a:rect b="b" l="l" r="r" t="t"/>
              <a:pathLst>
                <a:path extrusionOk="0" h="9" w="9">
                  <a:moveTo>
                    <a:pt x="2" y="1"/>
                  </a:moveTo>
                  <a:cubicBezTo>
                    <a:pt x="2" y="2"/>
                    <a:pt x="0" y="3"/>
                    <a:pt x="0" y="5"/>
                  </a:cubicBezTo>
                  <a:cubicBezTo>
                    <a:pt x="4" y="7"/>
                    <a:pt x="5" y="7"/>
                    <a:pt x="9" y="8"/>
                  </a:cubicBezTo>
                  <a:cubicBezTo>
                    <a:pt x="8" y="6"/>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2" name="Google Shape;292;p3"/>
            <p:cNvSpPr/>
            <p:nvPr/>
          </p:nvSpPr>
          <p:spPr>
            <a:xfrm>
              <a:off x="2896775" y="3619300"/>
              <a:ext cx="125" cy="125"/>
            </a:xfrm>
            <a:custGeom>
              <a:rect b="b" l="l" r="r" t="t"/>
              <a:pathLst>
                <a:path extrusionOk="0" h="5" w="5">
                  <a:moveTo>
                    <a:pt x="3" y="1"/>
                  </a:moveTo>
                  <a:cubicBezTo>
                    <a:pt x="2" y="2"/>
                    <a:pt x="2" y="3"/>
                    <a:pt x="1" y="4"/>
                  </a:cubicBezTo>
                  <a:cubicBezTo>
                    <a:pt x="2" y="3"/>
                    <a:pt x="3" y="3"/>
                    <a:pt x="4" y="2"/>
                  </a:cubicBez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3"/>
            <p:cNvSpPr/>
            <p:nvPr/>
          </p:nvSpPr>
          <p:spPr>
            <a:xfrm>
              <a:off x="2936850" y="3802525"/>
              <a:ext cx="29625" cy="26950"/>
            </a:xfrm>
            <a:custGeom>
              <a:rect b="b" l="l" r="r" t="t"/>
              <a:pathLst>
                <a:path extrusionOk="0" h="1078" w="1185">
                  <a:moveTo>
                    <a:pt x="589" y="178"/>
                  </a:moveTo>
                  <a:cubicBezTo>
                    <a:pt x="809" y="178"/>
                    <a:pt x="990" y="345"/>
                    <a:pt x="997" y="554"/>
                  </a:cubicBezTo>
                  <a:cubicBezTo>
                    <a:pt x="1003" y="755"/>
                    <a:pt x="836" y="920"/>
                    <a:pt x="620" y="927"/>
                  </a:cubicBezTo>
                  <a:cubicBezTo>
                    <a:pt x="615" y="927"/>
                    <a:pt x="611" y="927"/>
                    <a:pt x="606" y="927"/>
                  </a:cubicBezTo>
                  <a:cubicBezTo>
                    <a:pt x="386" y="927"/>
                    <a:pt x="194" y="761"/>
                    <a:pt x="192" y="566"/>
                  </a:cubicBezTo>
                  <a:cubicBezTo>
                    <a:pt x="191" y="348"/>
                    <a:pt x="362" y="181"/>
                    <a:pt x="585" y="178"/>
                  </a:cubicBezTo>
                  <a:lnTo>
                    <a:pt x="584" y="178"/>
                  </a:lnTo>
                  <a:cubicBezTo>
                    <a:pt x="586" y="178"/>
                    <a:pt x="587" y="178"/>
                    <a:pt x="589" y="178"/>
                  </a:cubicBezTo>
                  <a:close/>
                  <a:moveTo>
                    <a:pt x="572" y="1"/>
                  </a:moveTo>
                  <a:cubicBezTo>
                    <a:pt x="271" y="1"/>
                    <a:pt x="9" y="232"/>
                    <a:pt x="5" y="504"/>
                  </a:cubicBezTo>
                  <a:cubicBezTo>
                    <a:pt x="0" y="813"/>
                    <a:pt x="266" y="1071"/>
                    <a:pt x="591" y="1077"/>
                  </a:cubicBezTo>
                  <a:cubicBezTo>
                    <a:pt x="596" y="1077"/>
                    <a:pt x="601" y="1077"/>
                    <a:pt x="605" y="1077"/>
                  </a:cubicBezTo>
                  <a:cubicBezTo>
                    <a:pt x="913" y="1077"/>
                    <a:pt x="1167" y="849"/>
                    <a:pt x="1175" y="561"/>
                  </a:cubicBezTo>
                  <a:cubicBezTo>
                    <a:pt x="1185" y="265"/>
                    <a:pt x="903" y="2"/>
                    <a:pt x="575" y="1"/>
                  </a:cubicBezTo>
                  <a:cubicBezTo>
                    <a:pt x="574" y="1"/>
                    <a:pt x="573"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3"/>
            <p:cNvSpPr/>
            <p:nvPr/>
          </p:nvSpPr>
          <p:spPr>
            <a:xfrm>
              <a:off x="2948775" y="3864900"/>
              <a:ext cx="27775" cy="25975"/>
            </a:xfrm>
            <a:custGeom>
              <a:rect b="b" l="l" r="r" t="t"/>
              <a:pathLst>
                <a:path extrusionOk="0" h="1039" w="1111">
                  <a:moveTo>
                    <a:pt x="546" y="161"/>
                  </a:moveTo>
                  <a:cubicBezTo>
                    <a:pt x="750" y="161"/>
                    <a:pt x="939" y="338"/>
                    <a:pt x="944" y="534"/>
                  </a:cubicBezTo>
                  <a:cubicBezTo>
                    <a:pt x="949" y="736"/>
                    <a:pt x="799" y="891"/>
                    <a:pt x="595" y="893"/>
                  </a:cubicBezTo>
                  <a:cubicBezTo>
                    <a:pt x="592" y="893"/>
                    <a:pt x="590" y="893"/>
                    <a:pt x="588" y="893"/>
                  </a:cubicBezTo>
                  <a:cubicBezTo>
                    <a:pt x="372" y="893"/>
                    <a:pt x="176" y="721"/>
                    <a:pt x="176" y="527"/>
                  </a:cubicBezTo>
                  <a:cubicBezTo>
                    <a:pt x="176" y="337"/>
                    <a:pt x="337" y="169"/>
                    <a:pt x="530" y="162"/>
                  </a:cubicBezTo>
                  <a:cubicBezTo>
                    <a:pt x="536" y="162"/>
                    <a:pt x="541" y="161"/>
                    <a:pt x="546" y="161"/>
                  </a:cubicBezTo>
                  <a:close/>
                  <a:moveTo>
                    <a:pt x="549" y="1"/>
                  </a:moveTo>
                  <a:cubicBezTo>
                    <a:pt x="515" y="1"/>
                    <a:pt x="480" y="3"/>
                    <a:pt x="444" y="8"/>
                  </a:cubicBezTo>
                  <a:cubicBezTo>
                    <a:pt x="243" y="37"/>
                    <a:pt x="79" y="186"/>
                    <a:pt x="30" y="383"/>
                  </a:cubicBezTo>
                  <a:cubicBezTo>
                    <a:pt x="0" y="494"/>
                    <a:pt x="33" y="597"/>
                    <a:pt x="69" y="697"/>
                  </a:cubicBezTo>
                  <a:cubicBezTo>
                    <a:pt x="143" y="905"/>
                    <a:pt x="355" y="1038"/>
                    <a:pt x="589" y="1038"/>
                  </a:cubicBezTo>
                  <a:cubicBezTo>
                    <a:pt x="613" y="1038"/>
                    <a:pt x="636" y="1037"/>
                    <a:pt x="660" y="1034"/>
                  </a:cubicBezTo>
                  <a:cubicBezTo>
                    <a:pt x="912" y="1005"/>
                    <a:pt x="1106" y="804"/>
                    <a:pt x="1111" y="564"/>
                  </a:cubicBezTo>
                  <a:cubicBezTo>
                    <a:pt x="1106" y="441"/>
                    <a:pt x="1082" y="322"/>
                    <a:pt x="995" y="218"/>
                  </a:cubicBezTo>
                  <a:cubicBezTo>
                    <a:pt x="880" y="80"/>
                    <a:pt x="735"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3"/>
            <p:cNvSpPr/>
            <p:nvPr/>
          </p:nvSpPr>
          <p:spPr>
            <a:xfrm>
              <a:off x="2506375" y="3641700"/>
              <a:ext cx="1100" cy="3275"/>
            </a:xfrm>
            <a:custGeom>
              <a:rect b="b" l="l" r="r" t="t"/>
              <a:pathLst>
                <a:path extrusionOk="0" h="131" w="44">
                  <a:moveTo>
                    <a:pt x="38" y="0"/>
                  </a:moveTo>
                  <a:lnTo>
                    <a:pt x="38" y="0"/>
                  </a:lnTo>
                  <a:cubicBezTo>
                    <a:pt x="28" y="40"/>
                    <a:pt x="17" y="86"/>
                    <a:pt x="0" y="131"/>
                  </a:cubicBezTo>
                  <a:cubicBezTo>
                    <a:pt x="40" y="78"/>
                    <a:pt x="43" y="37"/>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6" name="Google Shape;296;p3"/>
            <p:cNvSpPr/>
            <p:nvPr/>
          </p:nvSpPr>
          <p:spPr>
            <a:xfrm>
              <a:off x="2947050" y="3751725"/>
              <a:ext cx="28575" cy="41050"/>
            </a:xfrm>
            <a:custGeom>
              <a:rect b="b" l="l" r="r" t="t"/>
              <a:pathLst>
                <a:path extrusionOk="0" h="1642" w="1143">
                  <a:moveTo>
                    <a:pt x="796" y="0"/>
                  </a:moveTo>
                  <a:cubicBezTo>
                    <a:pt x="801" y="239"/>
                    <a:pt x="936" y="452"/>
                    <a:pt x="954" y="681"/>
                  </a:cubicBezTo>
                  <a:cubicBezTo>
                    <a:pt x="912" y="701"/>
                    <a:pt x="877" y="709"/>
                    <a:pt x="847" y="709"/>
                  </a:cubicBezTo>
                  <a:cubicBezTo>
                    <a:pt x="763" y="709"/>
                    <a:pt x="719" y="642"/>
                    <a:pt x="674" y="564"/>
                  </a:cubicBezTo>
                  <a:lnTo>
                    <a:pt x="674" y="564"/>
                  </a:lnTo>
                  <a:cubicBezTo>
                    <a:pt x="750" y="767"/>
                    <a:pt x="702" y="923"/>
                    <a:pt x="497" y="1034"/>
                  </a:cubicBezTo>
                  <a:cubicBezTo>
                    <a:pt x="490" y="1038"/>
                    <a:pt x="488" y="1047"/>
                    <a:pt x="482" y="1053"/>
                  </a:cubicBezTo>
                  <a:cubicBezTo>
                    <a:pt x="351" y="1208"/>
                    <a:pt x="219" y="1361"/>
                    <a:pt x="92" y="1517"/>
                  </a:cubicBezTo>
                  <a:cubicBezTo>
                    <a:pt x="67" y="1547"/>
                    <a:pt x="0" y="1576"/>
                    <a:pt x="75" y="1642"/>
                  </a:cubicBezTo>
                  <a:cubicBezTo>
                    <a:pt x="272" y="1441"/>
                    <a:pt x="458" y="1240"/>
                    <a:pt x="622" y="1022"/>
                  </a:cubicBezTo>
                  <a:cubicBezTo>
                    <a:pt x="656" y="977"/>
                    <a:pt x="676" y="953"/>
                    <a:pt x="700" y="953"/>
                  </a:cubicBezTo>
                  <a:cubicBezTo>
                    <a:pt x="728" y="953"/>
                    <a:pt x="761" y="989"/>
                    <a:pt x="825" y="1065"/>
                  </a:cubicBezTo>
                  <a:cubicBezTo>
                    <a:pt x="779" y="917"/>
                    <a:pt x="799" y="799"/>
                    <a:pt x="961" y="723"/>
                  </a:cubicBezTo>
                  <a:cubicBezTo>
                    <a:pt x="1019" y="804"/>
                    <a:pt x="1040" y="885"/>
                    <a:pt x="1058" y="968"/>
                  </a:cubicBezTo>
                  <a:lnTo>
                    <a:pt x="1143" y="994"/>
                  </a:lnTo>
                  <a:cubicBezTo>
                    <a:pt x="1111" y="875"/>
                    <a:pt x="1081" y="756"/>
                    <a:pt x="1048" y="638"/>
                  </a:cubicBezTo>
                  <a:cubicBezTo>
                    <a:pt x="1015" y="528"/>
                    <a:pt x="985" y="416"/>
                    <a:pt x="945" y="308"/>
                  </a:cubicBezTo>
                  <a:cubicBezTo>
                    <a:pt x="906" y="202"/>
                    <a:pt x="898" y="83"/>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3"/>
            <p:cNvSpPr/>
            <p:nvPr/>
          </p:nvSpPr>
          <p:spPr>
            <a:xfrm>
              <a:off x="3183850" y="3516725"/>
              <a:ext cx="50000" cy="5525"/>
            </a:xfrm>
            <a:custGeom>
              <a:rect b="b" l="l" r="r" t="t"/>
              <a:pathLst>
                <a:path extrusionOk="0" h="221" w="2000">
                  <a:moveTo>
                    <a:pt x="1450" y="1"/>
                  </a:moveTo>
                  <a:cubicBezTo>
                    <a:pt x="1319" y="1"/>
                    <a:pt x="1188" y="17"/>
                    <a:pt x="1055" y="57"/>
                  </a:cubicBezTo>
                  <a:cubicBezTo>
                    <a:pt x="851" y="119"/>
                    <a:pt x="641" y="161"/>
                    <a:pt x="427" y="161"/>
                  </a:cubicBezTo>
                  <a:cubicBezTo>
                    <a:pt x="331" y="161"/>
                    <a:pt x="234" y="153"/>
                    <a:pt x="136" y="134"/>
                  </a:cubicBezTo>
                  <a:cubicBezTo>
                    <a:pt x="116" y="130"/>
                    <a:pt x="93" y="125"/>
                    <a:pt x="71" y="125"/>
                  </a:cubicBezTo>
                  <a:cubicBezTo>
                    <a:pt x="43" y="125"/>
                    <a:pt x="17" y="134"/>
                    <a:pt x="1" y="168"/>
                  </a:cubicBezTo>
                  <a:cubicBezTo>
                    <a:pt x="120" y="212"/>
                    <a:pt x="243" y="220"/>
                    <a:pt x="366" y="220"/>
                  </a:cubicBezTo>
                  <a:cubicBezTo>
                    <a:pt x="439" y="220"/>
                    <a:pt x="512" y="217"/>
                    <a:pt x="585" y="217"/>
                  </a:cubicBezTo>
                  <a:cubicBezTo>
                    <a:pt x="621" y="217"/>
                    <a:pt x="656" y="218"/>
                    <a:pt x="690" y="220"/>
                  </a:cubicBezTo>
                  <a:cubicBezTo>
                    <a:pt x="769" y="207"/>
                    <a:pt x="852" y="202"/>
                    <a:pt x="926" y="179"/>
                  </a:cubicBezTo>
                  <a:cubicBezTo>
                    <a:pt x="1149" y="109"/>
                    <a:pt x="1377" y="78"/>
                    <a:pt x="1611" y="78"/>
                  </a:cubicBezTo>
                  <a:cubicBezTo>
                    <a:pt x="1671" y="78"/>
                    <a:pt x="1732" y="80"/>
                    <a:pt x="1794" y="84"/>
                  </a:cubicBezTo>
                  <a:cubicBezTo>
                    <a:pt x="1798" y="85"/>
                    <a:pt x="1802" y="85"/>
                    <a:pt x="1806" y="85"/>
                  </a:cubicBezTo>
                  <a:cubicBezTo>
                    <a:pt x="1854" y="85"/>
                    <a:pt x="1903" y="73"/>
                    <a:pt x="1952" y="69"/>
                  </a:cubicBezTo>
                  <a:cubicBezTo>
                    <a:pt x="1954" y="69"/>
                    <a:pt x="1962" y="80"/>
                    <a:pt x="1961" y="84"/>
                  </a:cubicBezTo>
                  <a:cubicBezTo>
                    <a:pt x="1958" y="92"/>
                    <a:pt x="1959" y="94"/>
                    <a:pt x="1962" y="94"/>
                  </a:cubicBezTo>
                  <a:cubicBezTo>
                    <a:pt x="1972" y="94"/>
                    <a:pt x="2000" y="69"/>
                    <a:pt x="1990" y="69"/>
                  </a:cubicBezTo>
                  <a:cubicBezTo>
                    <a:pt x="1804" y="29"/>
                    <a:pt x="1626"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3"/>
            <p:cNvSpPr/>
            <p:nvPr/>
          </p:nvSpPr>
          <p:spPr>
            <a:xfrm>
              <a:off x="2982325" y="3818100"/>
              <a:ext cx="4550" cy="35375"/>
            </a:xfrm>
            <a:custGeom>
              <a:rect b="b" l="l" r="r" t="t"/>
              <a:pathLst>
                <a:path extrusionOk="0" h="1415" w="182">
                  <a:moveTo>
                    <a:pt x="0" y="1"/>
                  </a:moveTo>
                  <a:cubicBezTo>
                    <a:pt x="35" y="488"/>
                    <a:pt x="67" y="948"/>
                    <a:pt x="99" y="1407"/>
                  </a:cubicBezTo>
                  <a:cubicBezTo>
                    <a:pt x="109" y="1412"/>
                    <a:pt x="116" y="1414"/>
                    <a:pt x="122" y="1414"/>
                  </a:cubicBezTo>
                  <a:cubicBezTo>
                    <a:pt x="131" y="1414"/>
                    <a:pt x="133" y="1407"/>
                    <a:pt x="134" y="1394"/>
                  </a:cubicBezTo>
                  <a:cubicBezTo>
                    <a:pt x="181" y="784"/>
                    <a:pt x="131" y="18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9" name="Google Shape;299;p3"/>
            <p:cNvSpPr/>
            <p:nvPr/>
          </p:nvSpPr>
          <p:spPr>
            <a:xfrm>
              <a:off x="2580325" y="3624950"/>
              <a:ext cx="275" cy="200"/>
            </a:xfrm>
            <a:custGeom>
              <a:rect b="b" l="l" r="r" t="t"/>
              <a:pathLst>
                <a:path extrusionOk="0" h="8" w="11">
                  <a:moveTo>
                    <a:pt x="0" y="1"/>
                  </a:moveTo>
                  <a:cubicBezTo>
                    <a:pt x="1" y="3"/>
                    <a:pt x="3" y="5"/>
                    <a:pt x="5" y="8"/>
                  </a:cubicBezTo>
                  <a:lnTo>
                    <a:pt x="11" y="8"/>
                  </a:lnTo>
                  <a:lnTo>
                    <a:pt x="11" y="4"/>
                  </a:lnTo>
                  <a:lnTo>
                    <a:pt x="10" y="4"/>
                  </a:lnTo>
                  <a:cubicBezTo>
                    <a:pt x="7" y="3"/>
                    <a:pt x="4" y="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0" name="Google Shape;300;p3"/>
            <p:cNvSpPr/>
            <p:nvPr/>
          </p:nvSpPr>
          <p:spPr>
            <a:xfrm>
              <a:off x="3297975" y="3754175"/>
              <a:ext cx="700" cy="500"/>
            </a:xfrm>
            <a:custGeom>
              <a:rect b="b" l="l" r="r" t="t"/>
              <a:pathLst>
                <a:path extrusionOk="0" h="20" w="28">
                  <a:moveTo>
                    <a:pt x="1" y="1"/>
                  </a:moveTo>
                  <a:cubicBezTo>
                    <a:pt x="8" y="10"/>
                    <a:pt x="16" y="16"/>
                    <a:pt x="27" y="20"/>
                  </a:cubicBezTo>
                  <a:cubicBezTo>
                    <a:pt x="18" y="14"/>
                    <a:pt x="10" y="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1" name="Google Shape;301;p3"/>
            <p:cNvSpPr/>
            <p:nvPr/>
          </p:nvSpPr>
          <p:spPr>
            <a:xfrm>
              <a:off x="3017150" y="3873075"/>
              <a:ext cx="3900" cy="18025"/>
            </a:xfrm>
            <a:custGeom>
              <a:rect b="b" l="l" r="r" t="t"/>
              <a:pathLst>
                <a:path extrusionOk="0" h="721" w="156">
                  <a:moveTo>
                    <a:pt x="10" y="0"/>
                  </a:moveTo>
                  <a:lnTo>
                    <a:pt x="10" y="0"/>
                  </a:lnTo>
                  <a:cubicBezTo>
                    <a:pt x="5" y="106"/>
                    <a:pt x="1" y="212"/>
                    <a:pt x="17" y="315"/>
                  </a:cubicBezTo>
                  <a:cubicBezTo>
                    <a:pt x="40" y="453"/>
                    <a:pt x="11" y="609"/>
                    <a:pt x="155" y="721"/>
                  </a:cubicBezTo>
                  <a:cubicBezTo>
                    <a:pt x="143" y="474"/>
                    <a:pt x="105" y="232"/>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2" name="Google Shape;302;p3"/>
            <p:cNvSpPr/>
            <p:nvPr/>
          </p:nvSpPr>
          <p:spPr>
            <a:xfrm>
              <a:off x="3016075" y="3869850"/>
              <a:ext cx="1400" cy="3250"/>
            </a:xfrm>
            <a:custGeom>
              <a:rect b="b" l="l" r="r" t="t"/>
              <a:pathLst>
                <a:path extrusionOk="0" h="130" w="56">
                  <a:moveTo>
                    <a:pt x="56" y="1"/>
                  </a:moveTo>
                  <a:lnTo>
                    <a:pt x="1" y="14"/>
                  </a:lnTo>
                  <a:cubicBezTo>
                    <a:pt x="20" y="52"/>
                    <a:pt x="38" y="90"/>
                    <a:pt x="53" y="129"/>
                  </a:cubicBezTo>
                  <a:cubicBezTo>
                    <a:pt x="54" y="86"/>
                    <a:pt x="56" y="42"/>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3" name="Google Shape;303;p3"/>
            <p:cNvSpPr/>
            <p:nvPr/>
          </p:nvSpPr>
          <p:spPr>
            <a:xfrm>
              <a:off x="2792325" y="3846750"/>
              <a:ext cx="1600" cy="4875"/>
            </a:xfrm>
            <a:custGeom>
              <a:rect b="b" l="l" r="r" t="t"/>
              <a:pathLst>
                <a:path extrusionOk="0" h="195" w="64">
                  <a:moveTo>
                    <a:pt x="4" y="1"/>
                  </a:moveTo>
                  <a:cubicBezTo>
                    <a:pt x="0" y="65"/>
                    <a:pt x="4" y="131"/>
                    <a:pt x="13" y="195"/>
                  </a:cubicBezTo>
                  <a:cubicBezTo>
                    <a:pt x="63" y="110"/>
                    <a:pt x="52" y="5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4" name="Google Shape;304;p3"/>
            <p:cNvSpPr/>
            <p:nvPr/>
          </p:nvSpPr>
          <p:spPr>
            <a:xfrm>
              <a:off x="3295125" y="3722500"/>
              <a:ext cx="9925" cy="10200"/>
            </a:xfrm>
            <a:custGeom>
              <a:rect b="b" l="l" r="r" t="t"/>
              <a:pathLst>
                <a:path extrusionOk="0" h="408" w="397">
                  <a:moveTo>
                    <a:pt x="76" y="0"/>
                  </a:moveTo>
                  <a:cubicBezTo>
                    <a:pt x="67" y="0"/>
                    <a:pt x="57" y="2"/>
                    <a:pt x="47" y="6"/>
                  </a:cubicBezTo>
                  <a:cubicBezTo>
                    <a:pt x="12" y="22"/>
                    <a:pt x="1" y="53"/>
                    <a:pt x="20" y="82"/>
                  </a:cubicBezTo>
                  <a:cubicBezTo>
                    <a:pt x="104" y="212"/>
                    <a:pt x="202" y="332"/>
                    <a:pt x="353" y="407"/>
                  </a:cubicBezTo>
                  <a:lnTo>
                    <a:pt x="397" y="371"/>
                  </a:lnTo>
                  <a:cubicBezTo>
                    <a:pt x="310" y="258"/>
                    <a:pt x="222" y="147"/>
                    <a:pt x="134" y="34"/>
                  </a:cubicBezTo>
                  <a:cubicBezTo>
                    <a:pt x="118" y="14"/>
                    <a:pt x="99"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p3"/>
            <p:cNvSpPr/>
            <p:nvPr/>
          </p:nvSpPr>
          <p:spPr>
            <a:xfrm>
              <a:off x="2927300" y="3858475"/>
              <a:ext cx="5450" cy="14025"/>
            </a:xfrm>
            <a:custGeom>
              <a:rect b="b" l="l" r="r" t="t"/>
              <a:pathLst>
                <a:path extrusionOk="0" h="561" w="218">
                  <a:moveTo>
                    <a:pt x="1" y="0"/>
                  </a:moveTo>
                  <a:cubicBezTo>
                    <a:pt x="1" y="192"/>
                    <a:pt x="89" y="365"/>
                    <a:pt x="130" y="548"/>
                  </a:cubicBezTo>
                  <a:lnTo>
                    <a:pt x="217" y="560"/>
                  </a:lnTo>
                  <a:cubicBezTo>
                    <a:pt x="142" y="374"/>
                    <a:pt x="140" y="16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3"/>
            <p:cNvSpPr/>
            <p:nvPr/>
          </p:nvSpPr>
          <p:spPr>
            <a:xfrm>
              <a:off x="2477925" y="3025800"/>
              <a:ext cx="922800" cy="893325"/>
            </a:xfrm>
            <a:custGeom>
              <a:rect b="b" l="l" r="r" t="t"/>
              <a:pathLst>
                <a:path extrusionOk="0" h="35733" w="36912">
                  <a:moveTo>
                    <a:pt x="16573" y="227"/>
                  </a:moveTo>
                  <a:lnTo>
                    <a:pt x="16435" y="1132"/>
                  </a:lnTo>
                  <a:cubicBezTo>
                    <a:pt x="16417" y="1145"/>
                    <a:pt x="16397" y="1149"/>
                    <a:pt x="16376" y="1149"/>
                  </a:cubicBezTo>
                  <a:cubicBezTo>
                    <a:pt x="16363" y="1149"/>
                    <a:pt x="16349" y="1147"/>
                    <a:pt x="16335" y="1145"/>
                  </a:cubicBezTo>
                  <a:cubicBezTo>
                    <a:pt x="16286" y="1136"/>
                    <a:pt x="16237" y="1126"/>
                    <a:pt x="16169" y="1111"/>
                  </a:cubicBezTo>
                  <a:cubicBezTo>
                    <a:pt x="16270" y="921"/>
                    <a:pt x="16301" y="730"/>
                    <a:pt x="16350" y="542"/>
                  </a:cubicBezTo>
                  <a:cubicBezTo>
                    <a:pt x="16367" y="475"/>
                    <a:pt x="16424" y="399"/>
                    <a:pt x="16326" y="341"/>
                  </a:cubicBezTo>
                  <a:cubicBezTo>
                    <a:pt x="16256" y="510"/>
                    <a:pt x="16182" y="677"/>
                    <a:pt x="16115" y="847"/>
                  </a:cubicBezTo>
                  <a:cubicBezTo>
                    <a:pt x="16082" y="934"/>
                    <a:pt x="16045" y="1017"/>
                    <a:pt x="15950" y="1070"/>
                  </a:cubicBezTo>
                  <a:lnTo>
                    <a:pt x="15907" y="1028"/>
                  </a:lnTo>
                  <a:cubicBezTo>
                    <a:pt x="15936" y="943"/>
                    <a:pt x="15948" y="852"/>
                    <a:pt x="15943" y="762"/>
                  </a:cubicBezTo>
                  <a:cubicBezTo>
                    <a:pt x="15964" y="611"/>
                    <a:pt x="16013" y="461"/>
                    <a:pt x="16002" y="307"/>
                  </a:cubicBezTo>
                  <a:cubicBezTo>
                    <a:pt x="16068" y="269"/>
                    <a:pt x="16138" y="260"/>
                    <a:pt x="16211" y="260"/>
                  </a:cubicBezTo>
                  <a:cubicBezTo>
                    <a:pt x="16249" y="260"/>
                    <a:pt x="16287" y="263"/>
                    <a:pt x="16326" y="265"/>
                  </a:cubicBezTo>
                  <a:lnTo>
                    <a:pt x="16573" y="227"/>
                  </a:lnTo>
                  <a:close/>
                  <a:moveTo>
                    <a:pt x="15163" y="272"/>
                  </a:moveTo>
                  <a:lnTo>
                    <a:pt x="15163" y="272"/>
                  </a:lnTo>
                  <a:cubicBezTo>
                    <a:pt x="15247" y="279"/>
                    <a:pt x="15333" y="277"/>
                    <a:pt x="15413" y="309"/>
                  </a:cubicBezTo>
                  <a:cubicBezTo>
                    <a:pt x="15395" y="417"/>
                    <a:pt x="15387" y="524"/>
                    <a:pt x="15426" y="631"/>
                  </a:cubicBezTo>
                  <a:lnTo>
                    <a:pt x="15517" y="630"/>
                  </a:lnTo>
                  <a:cubicBezTo>
                    <a:pt x="15538" y="518"/>
                    <a:pt x="15463" y="417"/>
                    <a:pt x="15467" y="307"/>
                  </a:cubicBezTo>
                  <a:lnTo>
                    <a:pt x="15924" y="297"/>
                  </a:lnTo>
                  <a:lnTo>
                    <a:pt x="15924" y="297"/>
                  </a:lnTo>
                  <a:cubicBezTo>
                    <a:pt x="15897" y="454"/>
                    <a:pt x="15832" y="605"/>
                    <a:pt x="15850" y="767"/>
                  </a:cubicBezTo>
                  <a:cubicBezTo>
                    <a:pt x="15838" y="858"/>
                    <a:pt x="15826" y="948"/>
                    <a:pt x="15817" y="1040"/>
                  </a:cubicBezTo>
                  <a:cubicBezTo>
                    <a:pt x="15810" y="1118"/>
                    <a:pt x="15763" y="1156"/>
                    <a:pt x="15681" y="1156"/>
                  </a:cubicBezTo>
                  <a:cubicBezTo>
                    <a:pt x="15674" y="1156"/>
                    <a:pt x="15666" y="1156"/>
                    <a:pt x="15659" y="1155"/>
                  </a:cubicBezTo>
                  <a:cubicBezTo>
                    <a:pt x="15562" y="1148"/>
                    <a:pt x="15585" y="1085"/>
                    <a:pt x="15589" y="1034"/>
                  </a:cubicBezTo>
                  <a:cubicBezTo>
                    <a:pt x="15598" y="895"/>
                    <a:pt x="15561" y="762"/>
                    <a:pt x="15517" y="630"/>
                  </a:cubicBezTo>
                  <a:lnTo>
                    <a:pt x="15427" y="631"/>
                  </a:lnTo>
                  <a:cubicBezTo>
                    <a:pt x="15431" y="787"/>
                    <a:pt x="15513" y="940"/>
                    <a:pt x="15459" y="1099"/>
                  </a:cubicBezTo>
                  <a:cubicBezTo>
                    <a:pt x="15209" y="1048"/>
                    <a:pt x="15213" y="1048"/>
                    <a:pt x="15192" y="851"/>
                  </a:cubicBezTo>
                  <a:cubicBezTo>
                    <a:pt x="15181" y="746"/>
                    <a:pt x="15157" y="643"/>
                    <a:pt x="15139" y="538"/>
                  </a:cubicBezTo>
                  <a:lnTo>
                    <a:pt x="15138" y="538"/>
                  </a:lnTo>
                  <a:lnTo>
                    <a:pt x="15138" y="538"/>
                  </a:lnTo>
                  <a:cubicBezTo>
                    <a:pt x="15168" y="450"/>
                    <a:pt x="15107" y="357"/>
                    <a:pt x="15163" y="272"/>
                  </a:cubicBezTo>
                  <a:close/>
                  <a:moveTo>
                    <a:pt x="16783" y="229"/>
                  </a:moveTo>
                  <a:cubicBezTo>
                    <a:pt x="16924" y="229"/>
                    <a:pt x="17064" y="238"/>
                    <a:pt x="17203" y="258"/>
                  </a:cubicBezTo>
                  <a:cubicBezTo>
                    <a:pt x="17223" y="324"/>
                    <a:pt x="17170" y="364"/>
                    <a:pt x="17160" y="411"/>
                  </a:cubicBezTo>
                  <a:lnTo>
                    <a:pt x="17165" y="411"/>
                  </a:lnTo>
                  <a:cubicBezTo>
                    <a:pt x="17035" y="561"/>
                    <a:pt x="17026" y="745"/>
                    <a:pt x="16969" y="915"/>
                  </a:cubicBezTo>
                  <a:cubicBezTo>
                    <a:pt x="16953" y="958"/>
                    <a:pt x="16955" y="1006"/>
                    <a:pt x="16942" y="1048"/>
                  </a:cubicBezTo>
                  <a:cubicBezTo>
                    <a:pt x="16927" y="1096"/>
                    <a:pt x="16933" y="1167"/>
                    <a:pt x="16857" y="1167"/>
                  </a:cubicBezTo>
                  <a:cubicBezTo>
                    <a:pt x="16847" y="1167"/>
                    <a:pt x="16836" y="1166"/>
                    <a:pt x="16824" y="1164"/>
                  </a:cubicBezTo>
                  <a:cubicBezTo>
                    <a:pt x="16719" y="1141"/>
                    <a:pt x="16773" y="1069"/>
                    <a:pt x="16777" y="1014"/>
                  </a:cubicBezTo>
                  <a:cubicBezTo>
                    <a:pt x="16781" y="991"/>
                    <a:pt x="16786" y="969"/>
                    <a:pt x="16792" y="946"/>
                  </a:cubicBezTo>
                  <a:cubicBezTo>
                    <a:pt x="16833" y="763"/>
                    <a:pt x="16917" y="585"/>
                    <a:pt x="16912" y="340"/>
                  </a:cubicBezTo>
                  <a:lnTo>
                    <a:pt x="16912" y="340"/>
                  </a:lnTo>
                  <a:cubicBezTo>
                    <a:pt x="16793" y="568"/>
                    <a:pt x="16730" y="754"/>
                    <a:pt x="16710" y="951"/>
                  </a:cubicBezTo>
                  <a:cubicBezTo>
                    <a:pt x="16669" y="1031"/>
                    <a:pt x="16739" y="1166"/>
                    <a:pt x="16554" y="1171"/>
                  </a:cubicBezTo>
                  <a:cubicBezTo>
                    <a:pt x="16584" y="856"/>
                    <a:pt x="16609" y="541"/>
                    <a:pt x="16675" y="230"/>
                  </a:cubicBezTo>
                  <a:cubicBezTo>
                    <a:pt x="16711" y="229"/>
                    <a:pt x="16747" y="229"/>
                    <a:pt x="16783" y="229"/>
                  </a:cubicBezTo>
                  <a:close/>
                  <a:moveTo>
                    <a:pt x="17364" y="264"/>
                  </a:moveTo>
                  <a:cubicBezTo>
                    <a:pt x="17396" y="264"/>
                    <a:pt x="17436" y="267"/>
                    <a:pt x="17488" y="271"/>
                  </a:cubicBezTo>
                  <a:cubicBezTo>
                    <a:pt x="17415" y="452"/>
                    <a:pt x="17361" y="636"/>
                    <a:pt x="17347" y="827"/>
                  </a:cubicBezTo>
                  <a:cubicBezTo>
                    <a:pt x="17336" y="965"/>
                    <a:pt x="17301" y="1099"/>
                    <a:pt x="17240" y="1224"/>
                  </a:cubicBezTo>
                  <a:cubicBezTo>
                    <a:pt x="17219" y="1227"/>
                    <a:pt x="17201" y="1229"/>
                    <a:pt x="17184" y="1229"/>
                  </a:cubicBezTo>
                  <a:cubicBezTo>
                    <a:pt x="17099" y="1229"/>
                    <a:pt x="17060" y="1191"/>
                    <a:pt x="17084" y="1090"/>
                  </a:cubicBezTo>
                  <a:cubicBezTo>
                    <a:pt x="17132" y="891"/>
                    <a:pt x="17169" y="690"/>
                    <a:pt x="17211" y="492"/>
                  </a:cubicBezTo>
                  <a:cubicBezTo>
                    <a:pt x="17219" y="457"/>
                    <a:pt x="17229" y="424"/>
                    <a:pt x="17184" y="410"/>
                  </a:cubicBezTo>
                  <a:cubicBezTo>
                    <a:pt x="17184" y="410"/>
                    <a:pt x="17185" y="410"/>
                    <a:pt x="17185" y="409"/>
                  </a:cubicBezTo>
                  <a:cubicBezTo>
                    <a:pt x="17252" y="292"/>
                    <a:pt x="17269" y="264"/>
                    <a:pt x="17364" y="264"/>
                  </a:cubicBezTo>
                  <a:close/>
                  <a:moveTo>
                    <a:pt x="18145" y="301"/>
                  </a:moveTo>
                  <a:cubicBezTo>
                    <a:pt x="18209" y="301"/>
                    <a:pt x="18273" y="310"/>
                    <a:pt x="18337" y="315"/>
                  </a:cubicBezTo>
                  <a:cubicBezTo>
                    <a:pt x="18435" y="322"/>
                    <a:pt x="18415" y="380"/>
                    <a:pt x="18407" y="432"/>
                  </a:cubicBezTo>
                  <a:lnTo>
                    <a:pt x="18407" y="432"/>
                  </a:lnTo>
                  <a:lnTo>
                    <a:pt x="18406" y="431"/>
                  </a:lnTo>
                  <a:cubicBezTo>
                    <a:pt x="18316" y="509"/>
                    <a:pt x="18243" y="605"/>
                    <a:pt x="18193" y="714"/>
                  </a:cubicBezTo>
                  <a:cubicBezTo>
                    <a:pt x="18079" y="818"/>
                    <a:pt x="18020" y="952"/>
                    <a:pt x="17924" y="1065"/>
                  </a:cubicBezTo>
                  <a:cubicBezTo>
                    <a:pt x="17882" y="1112"/>
                    <a:pt x="17854" y="1190"/>
                    <a:pt x="17768" y="1190"/>
                  </a:cubicBezTo>
                  <a:cubicBezTo>
                    <a:pt x="17755" y="1190"/>
                    <a:pt x="17741" y="1188"/>
                    <a:pt x="17725" y="1184"/>
                  </a:cubicBezTo>
                  <a:lnTo>
                    <a:pt x="17725" y="1184"/>
                  </a:lnTo>
                  <a:cubicBezTo>
                    <a:pt x="17735" y="1221"/>
                    <a:pt x="17719" y="1229"/>
                    <a:pt x="17695" y="1229"/>
                  </a:cubicBezTo>
                  <a:cubicBezTo>
                    <a:pt x="17682" y="1229"/>
                    <a:pt x="17667" y="1226"/>
                    <a:pt x="17652" y="1226"/>
                  </a:cubicBezTo>
                  <a:lnTo>
                    <a:pt x="17652" y="1226"/>
                  </a:lnTo>
                  <a:cubicBezTo>
                    <a:pt x="17669" y="1206"/>
                    <a:pt x="17676" y="1176"/>
                    <a:pt x="17709" y="1176"/>
                  </a:cubicBezTo>
                  <a:cubicBezTo>
                    <a:pt x="17714" y="1176"/>
                    <a:pt x="17719" y="1177"/>
                    <a:pt x="17724" y="1178"/>
                  </a:cubicBezTo>
                  <a:cubicBezTo>
                    <a:pt x="17776" y="874"/>
                    <a:pt x="17913" y="592"/>
                    <a:pt x="18046" y="310"/>
                  </a:cubicBezTo>
                  <a:cubicBezTo>
                    <a:pt x="18079" y="303"/>
                    <a:pt x="18112" y="301"/>
                    <a:pt x="18145" y="301"/>
                  </a:cubicBezTo>
                  <a:close/>
                  <a:moveTo>
                    <a:pt x="15033" y="265"/>
                  </a:moveTo>
                  <a:lnTo>
                    <a:pt x="15033" y="265"/>
                  </a:lnTo>
                  <a:cubicBezTo>
                    <a:pt x="15089" y="340"/>
                    <a:pt x="15011" y="418"/>
                    <a:pt x="15047" y="493"/>
                  </a:cubicBezTo>
                  <a:cubicBezTo>
                    <a:pt x="15047" y="607"/>
                    <a:pt x="15045" y="720"/>
                    <a:pt x="15044" y="834"/>
                  </a:cubicBezTo>
                  <a:cubicBezTo>
                    <a:pt x="15039" y="1061"/>
                    <a:pt x="14818" y="1231"/>
                    <a:pt x="14571" y="1231"/>
                  </a:cubicBezTo>
                  <a:cubicBezTo>
                    <a:pt x="14519" y="1231"/>
                    <a:pt x="14466" y="1224"/>
                    <a:pt x="14414" y="1208"/>
                  </a:cubicBezTo>
                  <a:cubicBezTo>
                    <a:pt x="14376" y="1197"/>
                    <a:pt x="14351" y="1179"/>
                    <a:pt x="14348" y="1147"/>
                  </a:cubicBezTo>
                  <a:cubicBezTo>
                    <a:pt x="14328" y="922"/>
                    <a:pt x="14163" y="742"/>
                    <a:pt x="14084" y="520"/>
                  </a:cubicBezTo>
                  <a:cubicBezTo>
                    <a:pt x="14218" y="472"/>
                    <a:pt x="14356" y="424"/>
                    <a:pt x="14490" y="374"/>
                  </a:cubicBezTo>
                  <a:cubicBezTo>
                    <a:pt x="14511" y="367"/>
                    <a:pt x="14528" y="363"/>
                    <a:pt x="14542" y="363"/>
                  </a:cubicBezTo>
                  <a:cubicBezTo>
                    <a:pt x="14588" y="363"/>
                    <a:pt x="14603" y="400"/>
                    <a:pt x="14614" y="443"/>
                  </a:cubicBezTo>
                  <a:cubicBezTo>
                    <a:pt x="14607" y="647"/>
                    <a:pt x="14635" y="849"/>
                    <a:pt x="14697" y="1042"/>
                  </a:cubicBezTo>
                  <a:cubicBezTo>
                    <a:pt x="14760" y="841"/>
                    <a:pt x="14754" y="642"/>
                    <a:pt x="14702" y="443"/>
                  </a:cubicBezTo>
                  <a:cubicBezTo>
                    <a:pt x="14674" y="350"/>
                    <a:pt x="14696" y="282"/>
                    <a:pt x="14825" y="272"/>
                  </a:cubicBezTo>
                  <a:cubicBezTo>
                    <a:pt x="14894" y="267"/>
                    <a:pt x="14963" y="267"/>
                    <a:pt x="15033" y="265"/>
                  </a:cubicBezTo>
                  <a:close/>
                  <a:moveTo>
                    <a:pt x="17572" y="268"/>
                  </a:moveTo>
                  <a:lnTo>
                    <a:pt x="17916" y="271"/>
                  </a:lnTo>
                  <a:cubicBezTo>
                    <a:pt x="17945" y="315"/>
                    <a:pt x="17933" y="355"/>
                    <a:pt x="17903" y="397"/>
                  </a:cubicBezTo>
                  <a:cubicBezTo>
                    <a:pt x="17744" y="625"/>
                    <a:pt x="17680" y="882"/>
                    <a:pt x="17599" y="1133"/>
                  </a:cubicBezTo>
                  <a:lnTo>
                    <a:pt x="17621" y="1173"/>
                  </a:lnTo>
                  <a:lnTo>
                    <a:pt x="17598" y="1132"/>
                  </a:lnTo>
                  <a:cubicBezTo>
                    <a:pt x="17570" y="1168"/>
                    <a:pt x="17549" y="1209"/>
                    <a:pt x="17515" y="1240"/>
                  </a:cubicBezTo>
                  <a:cubicBezTo>
                    <a:pt x="17483" y="1267"/>
                    <a:pt x="17451" y="1285"/>
                    <a:pt x="17421" y="1285"/>
                  </a:cubicBezTo>
                  <a:cubicBezTo>
                    <a:pt x="17391" y="1285"/>
                    <a:pt x="17363" y="1267"/>
                    <a:pt x="17340" y="1223"/>
                  </a:cubicBezTo>
                  <a:cubicBezTo>
                    <a:pt x="17433" y="1123"/>
                    <a:pt x="17449" y="1006"/>
                    <a:pt x="17453" y="885"/>
                  </a:cubicBezTo>
                  <a:cubicBezTo>
                    <a:pt x="17461" y="675"/>
                    <a:pt x="17509" y="471"/>
                    <a:pt x="17572" y="268"/>
                  </a:cubicBezTo>
                  <a:close/>
                  <a:moveTo>
                    <a:pt x="14002" y="526"/>
                  </a:moveTo>
                  <a:cubicBezTo>
                    <a:pt x="14050" y="673"/>
                    <a:pt x="14094" y="809"/>
                    <a:pt x="14142" y="944"/>
                  </a:cubicBezTo>
                  <a:cubicBezTo>
                    <a:pt x="14224" y="1183"/>
                    <a:pt x="14224" y="1183"/>
                    <a:pt x="13968" y="1311"/>
                  </a:cubicBezTo>
                  <a:cubicBezTo>
                    <a:pt x="13935" y="1228"/>
                    <a:pt x="13905" y="1142"/>
                    <a:pt x="13866" y="1060"/>
                  </a:cubicBezTo>
                  <a:cubicBezTo>
                    <a:pt x="13799" y="918"/>
                    <a:pt x="13746" y="767"/>
                    <a:pt x="13584" y="674"/>
                  </a:cubicBezTo>
                  <a:cubicBezTo>
                    <a:pt x="13684" y="553"/>
                    <a:pt x="13857" y="591"/>
                    <a:pt x="14002" y="526"/>
                  </a:cubicBezTo>
                  <a:close/>
                  <a:moveTo>
                    <a:pt x="13530" y="670"/>
                  </a:moveTo>
                  <a:cubicBezTo>
                    <a:pt x="13536" y="670"/>
                    <a:pt x="13541" y="670"/>
                    <a:pt x="13546" y="670"/>
                  </a:cubicBezTo>
                  <a:cubicBezTo>
                    <a:pt x="13654" y="899"/>
                    <a:pt x="13805" y="1114"/>
                    <a:pt x="13859" y="1360"/>
                  </a:cubicBezTo>
                  <a:cubicBezTo>
                    <a:pt x="13847" y="1371"/>
                    <a:pt x="13832" y="1380"/>
                    <a:pt x="13816" y="1386"/>
                  </a:cubicBezTo>
                  <a:cubicBezTo>
                    <a:pt x="13671" y="1419"/>
                    <a:pt x="13576" y="1441"/>
                    <a:pt x="13507" y="1441"/>
                  </a:cubicBezTo>
                  <a:cubicBezTo>
                    <a:pt x="13377" y="1441"/>
                    <a:pt x="13336" y="1366"/>
                    <a:pt x="13224" y="1148"/>
                  </a:cubicBezTo>
                  <a:cubicBezTo>
                    <a:pt x="13175" y="1055"/>
                    <a:pt x="13049" y="947"/>
                    <a:pt x="13118" y="863"/>
                  </a:cubicBezTo>
                  <a:cubicBezTo>
                    <a:pt x="13220" y="740"/>
                    <a:pt x="13371" y="670"/>
                    <a:pt x="13530" y="670"/>
                  </a:cubicBezTo>
                  <a:close/>
                  <a:moveTo>
                    <a:pt x="18692" y="377"/>
                  </a:moveTo>
                  <a:cubicBezTo>
                    <a:pt x="18728" y="377"/>
                    <a:pt x="18766" y="383"/>
                    <a:pt x="18806" y="393"/>
                  </a:cubicBezTo>
                  <a:cubicBezTo>
                    <a:pt x="18933" y="427"/>
                    <a:pt x="19084" y="389"/>
                    <a:pt x="19187" y="491"/>
                  </a:cubicBezTo>
                  <a:cubicBezTo>
                    <a:pt x="19042" y="595"/>
                    <a:pt x="18972" y="744"/>
                    <a:pt x="18879" y="880"/>
                  </a:cubicBezTo>
                  <a:cubicBezTo>
                    <a:pt x="18728" y="1099"/>
                    <a:pt x="18579" y="1319"/>
                    <a:pt x="18349" y="1488"/>
                  </a:cubicBezTo>
                  <a:cubicBezTo>
                    <a:pt x="18303" y="1504"/>
                    <a:pt x="18261" y="1511"/>
                    <a:pt x="18222" y="1511"/>
                  </a:cubicBezTo>
                  <a:cubicBezTo>
                    <a:pt x="18070" y="1511"/>
                    <a:pt x="17957" y="1409"/>
                    <a:pt x="17822" y="1342"/>
                  </a:cubicBezTo>
                  <a:cubicBezTo>
                    <a:pt x="18041" y="1187"/>
                    <a:pt x="18170" y="992"/>
                    <a:pt x="18269" y="782"/>
                  </a:cubicBezTo>
                  <a:cubicBezTo>
                    <a:pt x="18355" y="694"/>
                    <a:pt x="18434" y="603"/>
                    <a:pt x="18463" y="487"/>
                  </a:cubicBezTo>
                  <a:lnTo>
                    <a:pt x="18463" y="487"/>
                  </a:lnTo>
                  <a:lnTo>
                    <a:pt x="18464" y="488"/>
                  </a:lnTo>
                  <a:cubicBezTo>
                    <a:pt x="18525" y="412"/>
                    <a:pt x="18602" y="377"/>
                    <a:pt x="18692" y="377"/>
                  </a:cubicBezTo>
                  <a:close/>
                  <a:moveTo>
                    <a:pt x="12982" y="922"/>
                  </a:moveTo>
                  <a:cubicBezTo>
                    <a:pt x="13080" y="1086"/>
                    <a:pt x="13111" y="1267"/>
                    <a:pt x="13210" y="1426"/>
                  </a:cubicBezTo>
                  <a:cubicBezTo>
                    <a:pt x="13263" y="1513"/>
                    <a:pt x="13265" y="1530"/>
                    <a:pt x="13153" y="1530"/>
                  </a:cubicBezTo>
                  <a:cubicBezTo>
                    <a:pt x="13131" y="1530"/>
                    <a:pt x="13105" y="1530"/>
                    <a:pt x="13073" y="1529"/>
                  </a:cubicBezTo>
                  <a:cubicBezTo>
                    <a:pt x="13064" y="1508"/>
                    <a:pt x="13057" y="1483"/>
                    <a:pt x="13036" y="1483"/>
                  </a:cubicBezTo>
                  <a:cubicBezTo>
                    <a:pt x="13027" y="1483"/>
                    <a:pt x="13016" y="1487"/>
                    <a:pt x="13001" y="1499"/>
                  </a:cubicBezTo>
                  <a:cubicBezTo>
                    <a:pt x="12998" y="1505"/>
                    <a:pt x="12993" y="1512"/>
                    <a:pt x="12996" y="1517"/>
                  </a:cubicBezTo>
                  <a:cubicBezTo>
                    <a:pt x="13001" y="1527"/>
                    <a:pt x="13008" y="1537"/>
                    <a:pt x="13015" y="1546"/>
                  </a:cubicBezTo>
                  <a:cubicBezTo>
                    <a:pt x="12991" y="1603"/>
                    <a:pt x="12956" y="1636"/>
                    <a:pt x="12914" y="1636"/>
                  </a:cubicBezTo>
                  <a:cubicBezTo>
                    <a:pt x="12886" y="1636"/>
                    <a:pt x="12855" y="1621"/>
                    <a:pt x="12821" y="1588"/>
                  </a:cubicBezTo>
                  <a:cubicBezTo>
                    <a:pt x="12757" y="1527"/>
                    <a:pt x="12668" y="1486"/>
                    <a:pt x="12625" y="1407"/>
                  </a:cubicBezTo>
                  <a:cubicBezTo>
                    <a:pt x="12632" y="1311"/>
                    <a:pt x="12474" y="1278"/>
                    <a:pt x="12506" y="1173"/>
                  </a:cubicBezTo>
                  <a:cubicBezTo>
                    <a:pt x="12577" y="1144"/>
                    <a:pt x="12629" y="1080"/>
                    <a:pt x="12716" y="1080"/>
                  </a:cubicBezTo>
                  <a:cubicBezTo>
                    <a:pt x="12724" y="1080"/>
                    <a:pt x="12733" y="1080"/>
                    <a:pt x="12741" y="1082"/>
                  </a:cubicBezTo>
                  <a:cubicBezTo>
                    <a:pt x="12809" y="1229"/>
                    <a:pt x="12834" y="1397"/>
                    <a:pt x="13001" y="1498"/>
                  </a:cubicBezTo>
                  <a:cubicBezTo>
                    <a:pt x="13016" y="1327"/>
                    <a:pt x="12885" y="1210"/>
                    <a:pt x="12781" y="1085"/>
                  </a:cubicBezTo>
                  <a:cubicBezTo>
                    <a:pt x="12785" y="978"/>
                    <a:pt x="12894" y="966"/>
                    <a:pt x="12982" y="922"/>
                  </a:cubicBezTo>
                  <a:close/>
                  <a:moveTo>
                    <a:pt x="19429" y="459"/>
                  </a:moveTo>
                  <a:cubicBezTo>
                    <a:pt x="19445" y="459"/>
                    <a:pt x="19463" y="461"/>
                    <a:pt x="19482" y="466"/>
                  </a:cubicBezTo>
                  <a:lnTo>
                    <a:pt x="19483" y="465"/>
                  </a:lnTo>
                  <a:cubicBezTo>
                    <a:pt x="19633" y="503"/>
                    <a:pt x="19802" y="501"/>
                    <a:pt x="19916" y="613"/>
                  </a:cubicBezTo>
                  <a:cubicBezTo>
                    <a:pt x="19927" y="624"/>
                    <a:pt x="19916" y="650"/>
                    <a:pt x="19914" y="670"/>
                  </a:cubicBezTo>
                  <a:cubicBezTo>
                    <a:pt x="19900" y="659"/>
                    <a:pt x="19888" y="655"/>
                    <a:pt x="19876" y="655"/>
                  </a:cubicBezTo>
                  <a:cubicBezTo>
                    <a:pt x="19850" y="655"/>
                    <a:pt x="19828" y="675"/>
                    <a:pt x="19807" y="687"/>
                  </a:cubicBezTo>
                  <a:cubicBezTo>
                    <a:pt x="19660" y="777"/>
                    <a:pt x="19536" y="897"/>
                    <a:pt x="19440" y="1040"/>
                  </a:cubicBezTo>
                  <a:lnTo>
                    <a:pt x="19441" y="1041"/>
                  </a:lnTo>
                  <a:lnTo>
                    <a:pt x="19441" y="1041"/>
                  </a:lnTo>
                  <a:cubicBezTo>
                    <a:pt x="19435" y="1045"/>
                    <a:pt x="19425" y="1050"/>
                    <a:pt x="19426" y="1053"/>
                  </a:cubicBezTo>
                  <a:cubicBezTo>
                    <a:pt x="19427" y="1063"/>
                    <a:pt x="19430" y="1072"/>
                    <a:pt x="19435" y="1080"/>
                  </a:cubicBezTo>
                  <a:cubicBezTo>
                    <a:pt x="19426" y="1079"/>
                    <a:pt x="19417" y="1079"/>
                    <a:pt x="19409" y="1079"/>
                  </a:cubicBezTo>
                  <a:cubicBezTo>
                    <a:pt x="19309" y="1079"/>
                    <a:pt x="19270" y="1157"/>
                    <a:pt x="19222" y="1212"/>
                  </a:cubicBezTo>
                  <a:cubicBezTo>
                    <a:pt x="19111" y="1340"/>
                    <a:pt x="18997" y="1464"/>
                    <a:pt x="18853" y="1564"/>
                  </a:cubicBezTo>
                  <a:cubicBezTo>
                    <a:pt x="18778" y="1616"/>
                    <a:pt x="18712" y="1641"/>
                    <a:pt x="18647" y="1641"/>
                  </a:cubicBezTo>
                  <a:cubicBezTo>
                    <a:pt x="18574" y="1641"/>
                    <a:pt x="18502" y="1610"/>
                    <a:pt x="18423" y="1548"/>
                  </a:cubicBezTo>
                  <a:cubicBezTo>
                    <a:pt x="18595" y="1483"/>
                    <a:pt x="18688" y="1351"/>
                    <a:pt x="18781" y="1224"/>
                  </a:cubicBezTo>
                  <a:cubicBezTo>
                    <a:pt x="18938" y="1007"/>
                    <a:pt x="19081" y="782"/>
                    <a:pt x="19231" y="561"/>
                  </a:cubicBezTo>
                  <a:cubicBezTo>
                    <a:pt x="19292" y="518"/>
                    <a:pt x="19343" y="459"/>
                    <a:pt x="19429" y="459"/>
                  </a:cubicBezTo>
                  <a:close/>
                  <a:moveTo>
                    <a:pt x="12407" y="1253"/>
                  </a:moveTo>
                  <a:cubicBezTo>
                    <a:pt x="12477" y="1278"/>
                    <a:pt x="12476" y="1330"/>
                    <a:pt x="12473" y="1381"/>
                  </a:cubicBezTo>
                  <a:cubicBezTo>
                    <a:pt x="12467" y="1438"/>
                    <a:pt x="12506" y="1456"/>
                    <a:pt x="12562" y="1464"/>
                  </a:cubicBezTo>
                  <a:cubicBezTo>
                    <a:pt x="12584" y="1512"/>
                    <a:pt x="12594" y="1574"/>
                    <a:pt x="12634" y="1606"/>
                  </a:cubicBezTo>
                  <a:cubicBezTo>
                    <a:pt x="12773" y="1712"/>
                    <a:pt x="12696" y="1765"/>
                    <a:pt x="12577" y="1815"/>
                  </a:cubicBezTo>
                  <a:cubicBezTo>
                    <a:pt x="12486" y="1718"/>
                    <a:pt x="12398" y="1618"/>
                    <a:pt x="12303" y="1523"/>
                  </a:cubicBezTo>
                  <a:cubicBezTo>
                    <a:pt x="12258" y="1479"/>
                    <a:pt x="12244" y="1404"/>
                    <a:pt x="12154" y="1404"/>
                  </a:cubicBezTo>
                  <a:cubicBezTo>
                    <a:pt x="12152" y="1404"/>
                    <a:pt x="12151" y="1404"/>
                    <a:pt x="12149" y="1404"/>
                  </a:cubicBezTo>
                  <a:cubicBezTo>
                    <a:pt x="12181" y="1290"/>
                    <a:pt x="12296" y="1272"/>
                    <a:pt x="12407" y="1253"/>
                  </a:cubicBezTo>
                  <a:close/>
                  <a:moveTo>
                    <a:pt x="19924" y="681"/>
                  </a:moveTo>
                  <a:lnTo>
                    <a:pt x="19924" y="681"/>
                  </a:lnTo>
                  <a:cubicBezTo>
                    <a:pt x="19955" y="697"/>
                    <a:pt x="19988" y="701"/>
                    <a:pt x="20021" y="701"/>
                  </a:cubicBezTo>
                  <a:cubicBezTo>
                    <a:pt x="20060" y="701"/>
                    <a:pt x="20099" y="695"/>
                    <a:pt x="20139" y="695"/>
                  </a:cubicBezTo>
                  <a:cubicBezTo>
                    <a:pt x="20174" y="695"/>
                    <a:pt x="20209" y="700"/>
                    <a:pt x="20243" y="717"/>
                  </a:cubicBezTo>
                  <a:cubicBezTo>
                    <a:pt x="20337" y="764"/>
                    <a:pt x="20451" y="782"/>
                    <a:pt x="20557" y="813"/>
                  </a:cubicBezTo>
                  <a:cubicBezTo>
                    <a:pt x="20572" y="877"/>
                    <a:pt x="20519" y="887"/>
                    <a:pt x="20464" y="899"/>
                  </a:cubicBezTo>
                  <a:cubicBezTo>
                    <a:pt x="20252" y="944"/>
                    <a:pt x="20065" y="1028"/>
                    <a:pt x="19915" y="1164"/>
                  </a:cubicBezTo>
                  <a:cubicBezTo>
                    <a:pt x="19633" y="1422"/>
                    <a:pt x="19330" y="1656"/>
                    <a:pt x="19009" y="1863"/>
                  </a:cubicBezTo>
                  <a:cubicBezTo>
                    <a:pt x="19006" y="1863"/>
                    <a:pt x="19002" y="1863"/>
                    <a:pt x="18999" y="1863"/>
                  </a:cubicBezTo>
                  <a:cubicBezTo>
                    <a:pt x="18919" y="1863"/>
                    <a:pt x="18885" y="1807"/>
                    <a:pt x="18820" y="1747"/>
                  </a:cubicBezTo>
                  <a:cubicBezTo>
                    <a:pt x="19118" y="1599"/>
                    <a:pt x="19243" y="1328"/>
                    <a:pt x="19469" y="1130"/>
                  </a:cubicBezTo>
                  <a:cubicBezTo>
                    <a:pt x="19479" y="1122"/>
                    <a:pt x="19479" y="1114"/>
                    <a:pt x="19475" y="1108"/>
                  </a:cubicBezTo>
                  <a:cubicBezTo>
                    <a:pt x="19484" y="1107"/>
                    <a:pt x="19493" y="1103"/>
                    <a:pt x="19501" y="1098"/>
                  </a:cubicBezTo>
                  <a:lnTo>
                    <a:pt x="19501" y="1098"/>
                  </a:lnTo>
                  <a:lnTo>
                    <a:pt x="19501" y="1098"/>
                  </a:lnTo>
                  <a:cubicBezTo>
                    <a:pt x="19649" y="968"/>
                    <a:pt x="19796" y="838"/>
                    <a:pt x="19942" y="706"/>
                  </a:cubicBezTo>
                  <a:cubicBezTo>
                    <a:pt x="19943" y="705"/>
                    <a:pt x="19934" y="692"/>
                    <a:pt x="19924" y="681"/>
                  </a:cubicBezTo>
                  <a:close/>
                  <a:moveTo>
                    <a:pt x="12049" y="1397"/>
                  </a:moveTo>
                  <a:cubicBezTo>
                    <a:pt x="12078" y="1397"/>
                    <a:pt x="12109" y="1401"/>
                    <a:pt x="12143" y="1410"/>
                  </a:cubicBezTo>
                  <a:cubicBezTo>
                    <a:pt x="12200" y="1575"/>
                    <a:pt x="12316" y="1706"/>
                    <a:pt x="12464" y="1818"/>
                  </a:cubicBezTo>
                  <a:cubicBezTo>
                    <a:pt x="12502" y="1896"/>
                    <a:pt x="12436" y="1927"/>
                    <a:pt x="12375" y="1958"/>
                  </a:cubicBezTo>
                  <a:cubicBezTo>
                    <a:pt x="12357" y="1967"/>
                    <a:pt x="12342" y="1970"/>
                    <a:pt x="12329" y="1970"/>
                  </a:cubicBezTo>
                  <a:cubicBezTo>
                    <a:pt x="12283" y="1970"/>
                    <a:pt x="12259" y="1927"/>
                    <a:pt x="12227" y="1901"/>
                  </a:cubicBezTo>
                  <a:cubicBezTo>
                    <a:pt x="12168" y="1854"/>
                    <a:pt x="12109" y="1810"/>
                    <a:pt x="12051" y="1765"/>
                  </a:cubicBezTo>
                  <a:cubicBezTo>
                    <a:pt x="11988" y="1681"/>
                    <a:pt x="11920" y="1599"/>
                    <a:pt x="11819" y="1544"/>
                  </a:cubicBezTo>
                  <a:cubicBezTo>
                    <a:pt x="11871" y="1451"/>
                    <a:pt x="11945" y="1397"/>
                    <a:pt x="12049" y="1397"/>
                  </a:cubicBezTo>
                  <a:close/>
                  <a:moveTo>
                    <a:pt x="20728" y="942"/>
                  </a:moveTo>
                  <a:cubicBezTo>
                    <a:pt x="20903" y="942"/>
                    <a:pt x="21049" y="998"/>
                    <a:pt x="21152" y="1133"/>
                  </a:cubicBezTo>
                  <a:cubicBezTo>
                    <a:pt x="21108" y="1135"/>
                    <a:pt x="21063" y="1135"/>
                    <a:pt x="21020" y="1142"/>
                  </a:cubicBezTo>
                  <a:cubicBezTo>
                    <a:pt x="20651" y="1202"/>
                    <a:pt x="20355" y="1384"/>
                    <a:pt x="20062" y="1570"/>
                  </a:cubicBezTo>
                  <a:cubicBezTo>
                    <a:pt x="19821" y="1725"/>
                    <a:pt x="19600" y="1903"/>
                    <a:pt x="19326" y="2018"/>
                  </a:cubicBezTo>
                  <a:cubicBezTo>
                    <a:pt x="19282" y="2024"/>
                    <a:pt x="19237" y="2033"/>
                    <a:pt x="19196" y="2033"/>
                  </a:cubicBezTo>
                  <a:cubicBezTo>
                    <a:pt x="19130" y="2033"/>
                    <a:pt x="19078" y="2010"/>
                    <a:pt x="19070" y="1910"/>
                  </a:cubicBezTo>
                  <a:cubicBezTo>
                    <a:pt x="19338" y="1815"/>
                    <a:pt x="19547" y="1650"/>
                    <a:pt x="19734" y="1469"/>
                  </a:cubicBezTo>
                  <a:cubicBezTo>
                    <a:pt x="19992" y="1218"/>
                    <a:pt x="20281" y="1019"/>
                    <a:pt x="20671" y="944"/>
                  </a:cubicBezTo>
                  <a:cubicBezTo>
                    <a:pt x="20690" y="942"/>
                    <a:pt x="20709" y="942"/>
                    <a:pt x="20728" y="942"/>
                  </a:cubicBezTo>
                  <a:close/>
                  <a:moveTo>
                    <a:pt x="21246" y="1211"/>
                  </a:moveTo>
                  <a:cubicBezTo>
                    <a:pt x="21438" y="1211"/>
                    <a:pt x="21504" y="1253"/>
                    <a:pt x="21668" y="1435"/>
                  </a:cubicBezTo>
                  <a:lnTo>
                    <a:pt x="21368" y="1498"/>
                  </a:lnTo>
                  <a:cubicBezTo>
                    <a:pt x="21230" y="1504"/>
                    <a:pt x="21097" y="1544"/>
                    <a:pt x="20980" y="1615"/>
                  </a:cubicBezTo>
                  <a:cubicBezTo>
                    <a:pt x="20690" y="1700"/>
                    <a:pt x="20413" y="1826"/>
                    <a:pt x="20160" y="1990"/>
                  </a:cubicBezTo>
                  <a:cubicBezTo>
                    <a:pt x="20002" y="2095"/>
                    <a:pt x="19830" y="2178"/>
                    <a:pt x="19650" y="2236"/>
                  </a:cubicBezTo>
                  <a:cubicBezTo>
                    <a:pt x="19599" y="2252"/>
                    <a:pt x="19551" y="2260"/>
                    <a:pt x="19506" y="2260"/>
                  </a:cubicBezTo>
                  <a:cubicBezTo>
                    <a:pt x="19416" y="2260"/>
                    <a:pt x="19337" y="2227"/>
                    <a:pt x="19267" y="2155"/>
                  </a:cubicBezTo>
                  <a:cubicBezTo>
                    <a:pt x="19231" y="2118"/>
                    <a:pt x="19228" y="2121"/>
                    <a:pt x="19326" y="2085"/>
                  </a:cubicBezTo>
                  <a:cubicBezTo>
                    <a:pt x="19330" y="2085"/>
                    <a:pt x="19333" y="2085"/>
                    <a:pt x="19337" y="2085"/>
                  </a:cubicBezTo>
                  <a:cubicBezTo>
                    <a:pt x="19436" y="2085"/>
                    <a:pt x="19516" y="2036"/>
                    <a:pt x="19590" y="1992"/>
                  </a:cubicBezTo>
                  <a:cubicBezTo>
                    <a:pt x="19773" y="1886"/>
                    <a:pt x="19947" y="1771"/>
                    <a:pt x="20124" y="1658"/>
                  </a:cubicBezTo>
                  <a:cubicBezTo>
                    <a:pt x="20437" y="1457"/>
                    <a:pt x="20757" y="1272"/>
                    <a:pt x="21152" y="1214"/>
                  </a:cubicBezTo>
                  <a:cubicBezTo>
                    <a:pt x="21187" y="1212"/>
                    <a:pt x="21218" y="1211"/>
                    <a:pt x="21246" y="1211"/>
                  </a:cubicBezTo>
                  <a:close/>
                  <a:moveTo>
                    <a:pt x="11742" y="1545"/>
                  </a:moveTo>
                  <a:cubicBezTo>
                    <a:pt x="11749" y="1545"/>
                    <a:pt x="11756" y="1546"/>
                    <a:pt x="11763" y="1546"/>
                  </a:cubicBezTo>
                  <a:cubicBezTo>
                    <a:pt x="11792" y="1664"/>
                    <a:pt x="11875" y="1751"/>
                    <a:pt x="11975" y="1831"/>
                  </a:cubicBezTo>
                  <a:cubicBezTo>
                    <a:pt x="12002" y="1867"/>
                    <a:pt x="12029" y="1904"/>
                    <a:pt x="12058" y="1941"/>
                  </a:cubicBezTo>
                  <a:cubicBezTo>
                    <a:pt x="12088" y="1977"/>
                    <a:pt x="12136" y="2001"/>
                    <a:pt x="12141" y="2062"/>
                  </a:cubicBezTo>
                  <a:cubicBezTo>
                    <a:pt x="12097" y="2083"/>
                    <a:pt x="12057" y="2118"/>
                    <a:pt x="12001" y="2118"/>
                  </a:cubicBezTo>
                  <a:cubicBezTo>
                    <a:pt x="11986" y="2118"/>
                    <a:pt x="11968" y="2116"/>
                    <a:pt x="11950" y="2109"/>
                  </a:cubicBezTo>
                  <a:cubicBezTo>
                    <a:pt x="11941" y="2107"/>
                    <a:pt x="11933" y="2106"/>
                    <a:pt x="11925" y="2106"/>
                  </a:cubicBezTo>
                  <a:cubicBezTo>
                    <a:pt x="11909" y="2106"/>
                    <a:pt x="11894" y="2110"/>
                    <a:pt x="11881" y="2123"/>
                  </a:cubicBezTo>
                  <a:cubicBezTo>
                    <a:pt x="11802" y="2203"/>
                    <a:pt x="11762" y="2240"/>
                    <a:pt x="11720" y="2240"/>
                  </a:cubicBezTo>
                  <a:cubicBezTo>
                    <a:pt x="11682" y="2240"/>
                    <a:pt x="11642" y="2211"/>
                    <a:pt x="11573" y="2155"/>
                  </a:cubicBezTo>
                  <a:cubicBezTo>
                    <a:pt x="11504" y="2099"/>
                    <a:pt x="11434" y="2043"/>
                    <a:pt x="11361" y="1989"/>
                  </a:cubicBezTo>
                  <a:cubicBezTo>
                    <a:pt x="11351" y="1979"/>
                    <a:pt x="11338" y="1974"/>
                    <a:pt x="11325" y="1974"/>
                  </a:cubicBezTo>
                  <a:cubicBezTo>
                    <a:pt x="11318" y="1974"/>
                    <a:pt x="11312" y="1975"/>
                    <a:pt x="11306" y="1977"/>
                  </a:cubicBezTo>
                  <a:cubicBezTo>
                    <a:pt x="11329" y="1934"/>
                    <a:pt x="11270" y="1922"/>
                    <a:pt x="11233" y="1902"/>
                  </a:cubicBezTo>
                  <a:lnTo>
                    <a:pt x="11176" y="1845"/>
                  </a:lnTo>
                  <a:lnTo>
                    <a:pt x="11176" y="1845"/>
                  </a:lnTo>
                  <a:cubicBezTo>
                    <a:pt x="11167" y="1891"/>
                    <a:pt x="11163" y="1935"/>
                    <a:pt x="11221" y="1963"/>
                  </a:cubicBezTo>
                  <a:cubicBezTo>
                    <a:pt x="11233" y="1982"/>
                    <a:pt x="11242" y="2005"/>
                    <a:pt x="11272" y="2005"/>
                  </a:cubicBezTo>
                  <a:cubicBezTo>
                    <a:pt x="11274" y="2005"/>
                    <a:pt x="11277" y="2005"/>
                    <a:pt x="11280" y="2004"/>
                  </a:cubicBezTo>
                  <a:lnTo>
                    <a:pt x="11280" y="2004"/>
                  </a:lnTo>
                  <a:cubicBezTo>
                    <a:pt x="11266" y="2105"/>
                    <a:pt x="11377" y="2138"/>
                    <a:pt x="11431" y="2200"/>
                  </a:cubicBezTo>
                  <a:cubicBezTo>
                    <a:pt x="11500" y="2280"/>
                    <a:pt x="11531" y="2339"/>
                    <a:pt x="11405" y="2396"/>
                  </a:cubicBezTo>
                  <a:cubicBezTo>
                    <a:pt x="11352" y="2420"/>
                    <a:pt x="11305" y="2457"/>
                    <a:pt x="11251" y="2490"/>
                  </a:cubicBezTo>
                  <a:cubicBezTo>
                    <a:pt x="11169" y="2442"/>
                    <a:pt x="11091" y="2393"/>
                    <a:pt x="11009" y="2348"/>
                  </a:cubicBezTo>
                  <a:cubicBezTo>
                    <a:pt x="10998" y="2342"/>
                    <a:pt x="10986" y="2338"/>
                    <a:pt x="10974" y="2338"/>
                  </a:cubicBezTo>
                  <a:cubicBezTo>
                    <a:pt x="10972" y="2338"/>
                    <a:pt x="10969" y="2338"/>
                    <a:pt x="10966" y="2338"/>
                  </a:cubicBezTo>
                  <a:cubicBezTo>
                    <a:pt x="10976" y="2300"/>
                    <a:pt x="10918" y="2276"/>
                    <a:pt x="10873" y="2249"/>
                  </a:cubicBezTo>
                  <a:lnTo>
                    <a:pt x="10811" y="2206"/>
                  </a:lnTo>
                  <a:cubicBezTo>
                    <a:pt x="10803" y="2187"/>
                    <a:pt x="10790" y="2177"/>
                    <a:pt x="10771" y="2177"/>
                  </a:cubicBezTo>
                  <a:cubicBezTo>
                    <a:pt x="10765" y="2177"/>
                    <a:pt x="10760" y="2177"/>
                    <a:pt x="10754" y="2179"/>
                  </a:cubicBezTo>
                  <a:cubicBezTo>
                    <a:pt x="10821" y="1996"/>
                    <a:pt x="10997" y="1901"/>
                    <a:pt x="11177" y="1810"/>
                  </a:cubicBezTo>
                  <a:cubicBezTo>
                    <a:pt x="11231" y="1740"/>
                    <a:pt x="11304" y="1711"/>
                    <a:pt x="11388" y="1711"/>
                  </a:cubicBezTo>
                  <a:cubicBezTo>
                    <a:pt x="11416" y="1711"/>
                    <a:pt x="11444" y="1714"/>
                    <a:pt x="11474" y="1720"/>
                  </a:cubicBezTo>
                  <a:cubicBezTo>
                    <a:pt x="11460" y="1686"/>
                    <a:pt x="11455" y="1653"/>
                    <a:pt x="11504" y="1633"/>
                  </a:cubicBezTo>
                  <a:cubicBezTo>
                    <a:pt x="11582" y="1602"/>
                    <a:pt x="11649" y="1545"/>
                    <a:pt x="11742" y="1545"/>
                  </a:cubicBezTo>
                  <a:close/>
                  <a:moveTo>
                    <a:pt x="21417" y="1550"/>
                  </a:moveTo>
                  <a:cubicBezTo>
                    <a:pt x="21728" y="1550"/>
                    <a:pt x="21999" y="1634"/>
                    <a:pt x="22239" y="1814"/>
                  </a:cubicBezTo>
                  <a:cubicBezTo>
                    <a:pt x="22457" y="1979"/>
                    <a:pt x="22698" y="2121"/>
                    <a:pt x="22929" y="2273"/>
                  </a:cubicBezTo>
                  <a:lnTo>
                    <a:pt x="22930" y="2273"/>
                  </a:lnTo>
                  <a:cubicBezTo>
                    <a:pt x="22917" y="2307"/>
                    <a:pt x="22895" y="2317"/>
                    <a:pt x="22870" y="2317"/>
                  </a:cubicBezTo>
                  <a:cubicBezTo>
                    <a:pt x="22847" y="2317"/>
                    <a:pt x="22822" y="2309"/>
                    <a:pt x="22800" y="2305"/>
                  </a:cubicBezTo>
                  <a:cubicBezTo>
                    <a:pt x="22580" y="2270"/>
                    <a:pt x="22361" y="2232"/>
                    <a:pt x="22152" y="2165"/>
                  </a:cubicBezTo>
                  <a:cubicBezTo>
                    <a:pt x="21997" y="2114"/>
                    <a:pt x="21842" y="2090"/>
                    <a:pt x="21687" y="2090"/>
                  </a:cubicBezTo>
                  <a:cubicBezTo>
                    <a:pt x="21528" y="2090"/>
                    <a:pt x="21369" y="2116"/>
                    <a:pt x="21209" y="2165"/>
                  </a:cubicBezTo>
                  <a:cubicBezTo>
                    <a:pt x="21058" y="2211"/>
                    <a:pt x="20907" y="2257"/>
                    <a:pt x="20761" y="2313"/>
                  </a:cubicBezTo>
                  <a:cubicBezTo>
                    <a:pt x="20523" y="2405"/>
                    <a:pt x="20276" y="2471"/>
                    <a:pt x="20024" y="2513"/>
                  </a:cubicBezTo>
                  <a:cubicBezTo>
                    <a:pt x="19868" y="2495"/>
                    <a:pt x="19702" y="2533"/>
                    <a:pt x="19545" y="2433"/>
                  </a:cubicBezTo>
                  <a:cubicBezTo>
                    <a:pt x="19883" y="2356"/>
                    <a:pt x="20147" y="2188"/>
                    <a:pt x="20411" y="2017"/>
                  </a:cubicBezTo>
                  <a:cubicBezTo>
                    <a:pt x="20610" y="1889"/>
                    <a:pt x="20811" y="1763"/>
                    <a:pt x="21043" y="1678"/>
                  </a:cubicBezTo>
                  <a:cubicBezTo>
                    <a:pt x="21163" y="1659"/>
                    <a:pt x="21265" y="1605"/>
                    <a:pt x="21366" y="1551"/>
                  </a:cubicBezTo>
                  <a:cubicBezTo>
                    <a:pt x="21384" y="1551"/>
                    <a:pt x="21401" y="1550"/>
                    <a:pt x="21417" y="1550"/>
                  </a:cubicBezTo>
                  <a:close/>
                  <a:moveTo>
                    <a:pt x="10685" y="2202"/>
                  </a:moveTo>
                  <a:cubicBezTo>
                    <a:pt x="10698" y="2202"/>
                    <a:pt x="10729" y="2223"/>
                    <a:pt x="10750" y="2232"/>
                  </a:cubicBezTo>
                  <a:cubicBezTo>
                    <a:pt x="10749" y="2262"/>
                    <a:pt x="10766" y="2279"/>
                    <a:pt x="10796" y="2288"/>
                  </a:cubicBezTo>
                  <a:lnTo>
                    <a:pt x="10851" y="2341"/>
                  </a:lnTo>
                  <a:cubicBezTo>
                    <a:pt x="10859" y="2369"/>
                    <a:pt x="10883" y="2383"/>
                    <a:pt x="10913" y="2393"/>
                  </a:cubicBezTo>
                  <a:cubicBezTo>
                    <a:pt x="10915" y="2392"/>
                    <a:pt x="10917" y="2391"/>
                    <a:pt x="10919" y="2389"/>
                  </a:cubicBezTo>
                  <a:lnTo>
                    <a:pt x="10919" y="2389"/>
                  </a:lnTo>
                  <a:cubicBezTo>
                    <a:pt x="10918" y="2391"/>
                    <a:pt x="10918" y="2391"/>
                    <a:pt x="10918" y="2392"/>
                  </a:cubicBezTo>
                  <a:cubicBezTo>
                    <a:pt x="10938" y="2417"/>
                    <a:pt x="10959" y="2440"/>
                    <a:pt x="10982" y="2463"/>
                  </a:cubicBezTo>
                  <a:cubicBezTo>
                    <a:pt x="11154" y="2613"/>
                    <a:pt x="11153" y="2615"/>
                    <a:pt x="10985" y="2761"/>
                  </a:cubicBezTo>
                  <a:cubicBezTo>
                    <a:pt x="10953" y="2790"/>
                    <a:pt x="10927" y="2805"/>
                    <a:pt x="10894" y="2805"/>
                  </a:cubicBezTo>
                  <a:cubicBezTo>
                    <a:pt x="10875" y="2805"/>
                    <a:pt x="10853" y="2799"/>
                    <a:pt x="10827" y="2789"/>
                  </a:cubicBezTo>
                  <a:cubicBezTo>
                    <a:pt x="10643" y="2713"/>
                    <a:pt x="10454" y="2647"/>
                    <a:pt x="10231" y="2564"/>
                  </a:cubicBezTo>
                  <a:cubicBezTo>
                    <a:pt x="10368" y="2427"/>
                    <a:pt x="10510" y="2303"/>
                    <a:pt x="10681" y="2203"/>
                  </a:cubicBezTo>
                  <a:cubicBezTo>
                    <a:pt x="10682" y="2202"/>
                    <a:pt x="10683" y="2202"/>
                    <a:pt x="10685" y="2202"/>
                  </a:cubicBezTo>
                  <a:close/>
                  <a:moveTo>
                    <a:pt x="21665" y="2189"/>
                  </a:moveTo>
                  <a:cubicBezTo>
                    <a:pt x="21824" y="2189"/>
                    <a:pt x="21983" y="2215"/>
                    <a:pt x="22144" y="2268"/>
                  </a:cubicBezTo>
                  <a:cubicBezTo>
                    <a:pt x="22376" y="2345"/>
                    <a:pt x="22617" y="2400"/>
                    <a:pt x="22869" y="2410"/>
                  </a:cubicBezTo>
                  <a:cubicBezTo>
                    <a:pt x="23191" y="2456"/>
                    <a:pt x="23455" y="2583"/>
                    <a:pt x="23639" y="2819"/>
                  </a:cubicBezTo>
                  <a:lnTo>
                    <a:pt x="23641" y="2819"/>
                  </a:lnTo>
                  <a:cubicBezTo>
                    <a:pt x="23660" y="2842"/>
                    <a:pt x="23683" y="2864"/>
                    <a:pt x="23672" y="2898"/>
                  </a:cubicBezTo>
                  <a:cubicBezTo>
                    <a:pt x="23659" y="2905"/>
                    <a:pt x="23647" y="2908"/>
                    <a:pt x="23636" y="2908"/>
                  </a:cubicBezTo>
                  <a:cubicBezTo>
                    <a:pt x="23604" y="2908"/>
                    <a:pt x="23578" y="2887"/>
                    <a:pt x="23551" y="2876"/>
                  </a:cubicBezTo>
                  <a:cubicBezTo>
                    <a:pt x="23131" y="2686"/>
                    <a:pt x="22696" y="2593"/>
                    <a:pt x="22238" y="2593"/>
                  </a:cubicBezTo>
                  <a:cubicBezTo>
                    <a:pt x="22084" y="2593"/>
                    <a:pt x="21927" y="2603"/>
                    <a:pt x="21767" y="2625"/>
                  </a:cubicBezTo>
                  <a:cubicBezTo>
                    <a:pt x="21606" y="2646"/>
                    <a:pt x="21445" y="2655"/>
                    <a:pt x="21282" y="2655"/>
                  </a:cubicBezTo>
                  <a:cubicBezTo>
                    <a:pt x="21061" y="2655"/>
                    <a:pt x="20840" y="2639"/>
                    <a:pt x="20620" y="2620"/>
                  </a:cubicBezTo>
                  <a:cubicBezTo>
                    <a:pt x="20495" y="2609"/>
                    <a:pt x="20371" y="2602"/>
                    <a:pt x="20246" y="2593"/>
                  </a:cubicBezTo>
                  <a:cubicBezTo>
                    <a:pt x="20550" y="2467"/>
                    <a:pt x="20866" y="2370"/>
                    <a:pt x="21180" y="2268"/>
                  </a:cubicBezTo>
                  <a:cubicBezTo>
                    <a:pt x="21342" y="2216"/>
                    <a:pt x="21503" y="2189"/>
                    <a:pt x="21665" y="2189"/>
                  </a:cubicBezTo>
                  <a:close/>
                  <a:moveTo>
                    <a:pt x="10146" y="2640"/>
                  </a:moveTo>
                  <a:cubicBezTo>
                    <a:pt x="10191" y="2640"/>
                    <a:pt x="10248" y="2666"/>
                    <a:pt x="10348" y="2714"/>
                  </a:cubicBezTo>
                  <a:cubicBezTo>
                    <a:pt x="10494" y="2783"/>
                    <a:pt x="10644" y="2848"/>
                    <a:pt x="10813" y="2923"/>
                  </a:cubicBezTo>
                  <a:cubicBezTo>
                    <a:pt x="10637" y="3134"/>
                    <a:pt x="10559" y="3227"/>
                    <a:pt x="10453" y="3227"/>
                  </a:cubicBezTo>
                  <a:cubicBezTo>
                    <a:pt x="10369" y="3227"/>
                    <a:pt x="10268" y="3168"/>
                    <a:pt x="10087" y="3062"/>
                  </a:cubicBezTo>
                  <a:cubicBezTo>
                    <a:pt x="10014" y="3019"/>
                    <a:pt x="9942" y="2977"/>
                    <a:pt x="9873" y="2936"/>
                  </a:cubicBezTo>
                  <a:cubicBezTo>
                    <a:pt x="9870" y="2862"/>
                    <a:pt x="9929" y="2821"/>
                    <a:pt x="9970" y="2775"/>
                  </a:cubicBezTo>
                  <a:cubicBezTo>
                    <a:pt x="10053" y="2681"/>
                    <a:pt x="10090" y="2640"/>
                    <a:pt x="10146" y="2640"/>
                  </a:cubicBezTo>
                  <a:close/>
                  <a:moveTo>
                    <a:pt x="9800" y="2983"/>
                  </a:moveTo>
                  <a:lnTo>
                    <a:pt x="9800" y="2984"/>
                  </a:lnTo>
                  <a:cubicBezTo>
                    <a:pt x="9945" y="3129"/>
                    <a:pt x="10113" y="3239"/>
                    <a:pt x="10283" y="3349"/>
                  </a:cubicBezTo>
                  <a:cubicBezTo>
                    <a:pt x="10263" y="3433"/>
                    <a:pt x="10166" y="3459"/>
                    <a:pt x="10116" y="3518"/>
                  </a:cubicBezTo>
                  <a:cubicBezTo>
                    <a:pt x="10093" y="3545"/>
                    <a:pt x="10058" y="3560"/>
                    <a:pt x="10023" y="3560"/>
                  </a:cubicBezTo>
                  <a:cubicBezTo>
                    <a:pt x="10015" y="3560"/>
                    <a:pt x="10008" y="3559"/>
                    <a:pt x="10000" y="3558"/>
                  </a:cubicBezTo>
                  <a:cubicBezTo>
                    <a:pt x="9803" y="3528"/>
                    <a:pt x="9604" y="3500"/>
                    <a:pt x="9394" y="3469"/>
                  </a:cubicBezTo>
                  <a:cubicBezTo>
                    <a:pt x="9490" y="3270"/>
                    <a:pt x="9598" y="3101"/>
                    <a:pt x="9800" y="2983"/>
                  </a:cubicBezTo>
                  <a:close/>
                  <a:moveTo>
                    <a:pt x="9381" y="3555"/>
                  </a:moveTo>
                  <a:cubicBezTo>
                    <a:pt x="9409" y="3555"/>
                    <a:pt x="9446" y="3561"/>
                    <a:pt x="9495" y="3572"/>
                  </a:cubicBezTo>
                  <a:cubicBezTo>
                    <a:pt x="9597" y="3595"/>
                    <a:pt x="9699" y="3619"/>
                    <a:pt x="9799" y="3646"/>
                  </a:cubicBezTo>
                  <a:cubicBezTo>
                    <a:pt x="9986" y="3698"/>
                    <a:pt x="9986" y="3701"/>
                    <a:pt x="9841" y="3843"/>
                  </a:cubicBezTo>
                  <a:cubicBezTo>
                    <a:pt x="9704" y="3823"/>
                    <a:pt x="9568" y="3800"/>
                    <a:pt x="9430" y="3784"/>
                  </a:cubicBezTo>
                  <a:cubicBezTo>
                    <a:pt x="9412" y="3782"/>
                    <a:pt x="9390" y="3777"/>
                    <a:pt x="9371" y="3777"/>
                  </a:cubicBezTo>
                  <a:cubicBezTo>
                    <a:pt x="9343" y="3777"/>
                    <a:pt x="9318" y="3787"/>
                    <a:pt x="9313" y="3829"/>
                  </a:cubicBezTo>
                  <a:lnTo>
                    <a:pt x="9836" y="3925"/>
                  </a:lnTo>
                  <a:cubicBezTo>
                    <a:pt x="9841" y="3971"/>
                    <a:pt x="9828" y="4003"/>
                    <a:pt x="9781" y="4003"/>
                  </a:cubicBezTo>
                  <a:cubicBezTo>
                    <a:pt x="9771" y="4003"/>
                    <a:pt x="9760" y="4002"/>
                    <a:pt x="9748" y="3999"/>
                  </a:cubicBezTo>
                  <a:cubicBezTo>
                    <a:pt x="9679" y="3982"/>
                    <a:pt x="9609" y="3978"/>
                    <a:pt x="9539" y="3978"/>
                  </a:cubicBezTo>
                  <a:cubicBezTo>
                    <a:pt x="9495" y="3978"/>
                    <a:pt x="9450" y="3980"/>
                    <a:pt x="9406" y="3981"/>
                  </a:cubicBezTo>
                  <a:lnTo>
                    <a:pt x="9194" y="3971"/>
                  </a:lnTo>
                  <a:lnTo>
                    <a:pt x="9194" y="3971"/>
                  </a:lnTo>
                  <a:cubicBezTo>
                    <a:pt x="9203" y="3921"/>
                    <a:pt x="9204" y="3869"/>
                    <a:pt x="9253" y="3833"/>
                  </a:cubicBezTo>
                  <a:cubicBezTo>
                    <a:pt x="9259" y="3780"/>
                    <a:pt x="9257" y="3727"/>
                    <a:pt x="9272" y="3677"/>
                  </a:cubicBezTo>
                  <a:cubicBezTo>
                    <a:pt x="9299" y="3587"/>
                    <a:pt x="9319" y="3555"/>
                    <a:pt x="9381" y="3555"/>
                  </a:cubicBezTo>
                  <a:close/>
                  <a:moveTo>
                    <a:pt x="9186" y="4033"/>
                  </a:moveTo>
                  <a:cubicBezTo>
                    <a:pt x="9238" y="4048"/>
                    <a:pt x="9291" y="4060"/>
                    <a:pt x="9345" y="4060"/>
                  </a:cubicBezTo>
                  <a:cubicBezTo>
                    <a:pt x="9367" y="4060"/>
                    <a:pt x="9389" y="4058"/>
                    <a:pt x="9411" y="4054"/>
                  </a:cubicBezTo>
                  <a:cubicBezTo>
                    <a:pt x="9507" y="4068"/>
                    <a:pt x="9602" y="4081"/>
                    <a:pt x="9697" y="4098"/>
                  </a:cubicBezTo>
                  <a:cubicBezTo>
                    <a:pt x="9744" y="4106"/>
                    <a:pt x="9776" y="4131"/>
                    <a:pt x="9756" y="4177"/>
                  </a:cubicBezTo>
                  <a:cubicBezTo>
                    <a:pt x="9742" y="4207"/>
                    <a:pt x="9726" y="4248"/>
                    <a:pt x="9684" y="4248"/>
                  </a:cubicBezTo>
                  <a:cubicBezTo>
                    <a:pt x="9680" y="4248"/>
                    <a:pt x="9675" y="4247"/>
                    <a:pt x="9669" y="4246"/>
                  </a:cubicBezTo>
                  <a:cubicBezTo>
                    <a:pt x="9635" y="4239"/>
                    <a:pt x="9601" y="4237"/>
                    <a:pt x="9568" y="4237"/>
                  </a:cubicBezTo>
                  <a:cubicBezTo>
                    <a:pt x="9409" y="4237"/>
                    <a:pt x="9261" y="4303"/>
                    <a:pt x="9093" y="4338"/>
                  </a:cubicBezTo>
                  <a:cubicBezTo>
                    <a:pt x="9090" y="4228"/>
                    <a:pt x="9123" y="4123"/>
                    <a:pt x="9186" y="4033"/>
                  </a:cubicBezTo>
                  <a:cubicBezTo>
                    <a:pt x="9186" y="4033"/>
                    <a:pt x="9186" y="4033"/>
                    <a:pt x="9186" y="4033"/>
                  </a:cubicBezTo>
                  <a:close/>
                  <a:moveTo>
                    <a:pt x="9559" y="4338"/>
                  </a:moveTo>
                  <a:cubicBezTo>
                    <a:pt x="9611" y="4338"/>
                    <a:pt x="9656" y="4358"/>
                    <a:pt x="9678" y="4428"/>
                  </a:cubicBezTo>
                  <a:cubicBezTo>
                    <a:pt x="9460" y="4433"/>
                    <a:pt x="9258" y="4481"/>
                    <a:pt x="9074" y="4585"/>
                  </a:cubicBezTo>
                  <a:cubicBezTo>
                    <a:pt x="9047" y="4600"/>
                    <a:pt x="9017" y="4638"/>
                    <a:pt x="8981" y="4638"/>
                  </a:cubicBezTo>
                  <a:cubicBezTo>
                    <a:pt x="8964" y="4638"/>
                    <a:pt x="8945" y="4629"/>
                    <a:pt x="8925" y="4607"/>
                  </a:cubicBezTo>
                  <a:cubicBezTo>
                    <a:pt x="8949" y="4497"/>
                    <a:pt x="9061" y="4482"/>
                    <a:pt x="9156" y="4450"/>
                  </a:cubicBezTo>
                  <a:cubicBezTo>
                    <a:pt x="9253" y="4416"/>
                    <a:pt x="9348" y="4379"/>
                    <a:pt x="9450" y="4356"/>
                  </a:cubicBezTo>
                  <a:cubicBezTo>
                    <a:pt x="9486" y="4347"/>
                    <a:pt x="9524" y="4338"/>
                    <a:pt x="9559" y="4338"/>
                  </a:cubicBezTo>
                  <a:close/>
                  <a:moveTo>
                    <a:pt x="9581" y="4517"/>
                  </a:moveTo>
                  <a:cubicBezTo>
                    <a:pt x="9611" y="4517"/>
                    <a:pt x="9642" y="4519"/>
                    <a:pt x="9673" y="4523"/>
                  </a:cubicBezTo>
                  <a:cubicBezTo>
                    <a:pt x="9684" y="4611"/>
                    <a:pt x="9633" y="4680"/>
                    <a:pt x="9573" y="4765"/>
                  </a:cubicBezTo>
                  <a:cubicBezTo>
                    <a:pt x="9499" y="4716"/>
                    <a:pt x="9421" y="4688"/>
                    <a:pt x="9338" y="4688"/>
                  </a:cubicBezTo>
                  <a:cubicBezTo>
                    <a:pt x="9296" y="4688"/>
                    <a:pt x="9253" y="4695"/>
                    <a:pt x="9208" y="4711"/>
                  </a:cubicBezTo>
                  <a:cubicBezTo>
                    <a:pt x="9172" y="4736"/>
                    <a:pt x="9138" y="4768"/>
                    <a:pt x="9093" y="4768"/>
                  </a:cubicBezTo>
                  <a:cubicBezTo>
                    <a:pt x="9077" y="4768"/>
                    <a:pt x="9058" y="4763"/>
                    <a:pt x="9038" y="4753"/>
                  </a:cubicBezTo>
                  <a:cubicBezTo>
                    <a:pt x="9026" y="4684"/>
                    <a:pt x="9095" y="4678"/>
                    <a:pt x="9143" y="4658"/>
                  </a:cubicBezTo>
                  <a:cubicBezTo>
                    <a:pt x="9276" y="4574"/>
                    <a:pt x="9419" y="4517"/>
                    <a:pt x="9581" y="4517"/>
                  </a:cubicBezTo>
                  <a:close/>
                  <a:moveTo>
                    <a:pt x="22461" y="2716"/>
                  </a:moveTo>
                  <a:cubicBezTo>
                    <a:pt x="22746" y="2716"/>
                    <a:pt x="23029" y="2771"/>
                    <a:pt x="23293" y="2857"/>
                  </a:cubicBezTo>
                  <a:cubicBezTo>
                    <a:pt x="23561" y="2942"/>
                    <a:pt x="23802" y="3093"/>
                    <a:pt x="23996" y="3296"/>
                  </a:cubicBezTo>
                  <a:lnTo>
                    <a:pt x="23997" y="3295"/>
                  </a:lnTo>
                  <a:cubicBezTo>
                    <a:pt x="24210" y="3520"/>
                    <a:pt x="24424" y="3745"/>
                    <a:pt x="24638" y="3968"/>
                  </a:cubicBezTo>
                  <a:cubicBezTo>
                    <a:pt x="24726" y="4010"/>
                    <a:pt x="24764" y="4089"/>
                    <a:pt x="24826" y="4151"/>
                  </a:cubicBezTo>
                  <a:lnTo>
                    <a:pt x="24680" y="4161"/>
                  </a:lnTo>
                  <a:cubicBezTo>
                    <a:pt x="24728" y="4283"/>
                    <a:pt x="24860" y="4343"/>
                    <a:pt x="24957" y="4429"/>
                  </a:cubicBezTo>
                  <a:cubicBezTo>
                    <a:pt x="25091" y="4528"/>
                    <a:pt x="25122" y="4670"/>
                    <a:pt x="25168" y="4805"/>
                  </a:cubicBezTo>
                  <a:lnTo>
                    <a:pt x="25067" y="4791"/>
                  </a:lnTo>
                  <a:cubicBezTo>
                    <a:pt x="25026" y="4734"/>
                    <a:pt x="24978" y="4685"/>
                    <a:pt x="24903" y="4656"/>
                  </a:cubicBezTo>
                  <a:lnTo>
                    <a:pt x="24745" y="4538"/>
                  </a:lnTo>
                  <a:lnTo>
                    <a:pt x="24739" y="4539"/>
                  </a:lnTo>
                  <a:lnTo>
                    <a:pt x="24739" y="4534"/>
                  </a:lnTo>
                  <a:cubicBezTo>
                    <a:pt x="24604" y="4435"/>
                    <a:pt x="24468" y="4337"/>
                    <a:pt x="24333" y="4238"/>
                  </a:cubicBezTo>
                  <a:cubicBezTo>
                    <a:pt x="24145" y="4100"/>
                    <a:pt x="23930" y="4001"/>
                    <a:pt x="23702" y="3949"/>
                  </a:cubicBezTo>
                  <a:cubicBezTo>
                    <a:pt x="23453" y="3892"/>
                    <a:pt x="23204" y="3835"/>
                    <a:pt x="22953" y="3780"/>
                  </a:cubicBezTo>
                  <a:cubicBezTo>
                    <a:pt x="22815" y="3751"/>
                    <a:pt x="22673" y="3736"/>
                    <a:pt x="22532" y="3736"/>
                  </a:cubicBezTo>
                  <a:cubicBezTo>
                    <a:pt x="22416" y="3736"/>
                    <a:pt x="22300" y="3746"/>
                    <a:pt x="22184" y="3766"/>
                  </a:cubicBezTo>
                  <a:cubicBezTo>
                    <a:pt x="22069" y="3786"/>
                    <a:pt x="21952" y="3797"/>
                    <a:pt x="21836" y="3797"/>
                  </a:cubicBezTo>
                  <a:cubicBezTo>
                    <a:pt x="21573" y="3797"/>
                    <a:pt x="21312" y="3745"/>
                    <a:pt x="21067" y="3642"/>
                  </a:cubicBezTo>
                  <a:cubicBezTo>
                    <a:pt x="20818" y="3539"/>
                    <a:pt x="20563" y="3449"/>
                    <a:pt x="20315" y="3345"/>
                  </a:cubicBezTo>
                  <a:cubicBezTo>
                    <a:pt x="20109" y="3258"/>
                    <a:pt x="19911" y="3160"/>
                    <a:pt x="19817" y="2964"/>
                  </a:cubicBezTo>
                  <a:lnTo>
                    <a:pt x="19817" y="2964"/>
                  </a:lnTo>
                  <a:cubicBezTo>
                    <a:pt x="20183" y="3143"/>
                    <a:pt x="20566" y="3215"/>
                    <a:pt x="20961" y="3215"/>
                  </a:cubicBezTo>
                  <a:cubicBezTo>
                    <a:pt x="21149" y="3215"/>
                    <a:pt x="21339" y="3199"/>
                    <a:pt x="21532" y="3170"/>
                  </a:cubicBezTo>
                  <a:cubicBezTo>
                    <a:pt x="21530" y="3148"/>
                    <a:pt x="21529" y="3125"/>
                    <a:pt x="21528" y="3101"/>
                  </a:cubicBezTo>
                  <a:cubicBezTo>
                    <a:pt x="21487" y="3101"/>
                    <a:pt x="21445" y="3099"/>
                    <a:pt x="21403" y="3099"/>
                  </a:cubicBezTo>
                  <a:cubicBezTo>
                    <a:pt x="21374" y="3099"/>
                    <a:pt x="21345" y="3100"/>
                    <a:pt x="21316" y="3104"/>
                  </a:cubicBezTo>
                  <a:cubicBezTo>
                    <a:pt x="21201" y="3117"/>
                    <a:pt x="21088" y="3124"/>
                    <a:pt x="20976" y="3124"/>
                  </a:cubicBezTo>
                  <a:cubicBezTo>
                    <a:pt x="20546" y="3124"/>
                    <a:pt x="20141" y="3024"/>
                    <a:pt x="19761" y="2821"/>
                  </a:cubicBezTo>
                  <a:cubicBezTo>
                    <a:pt x="19730" y="2753"/>
                    <a:pt x="19757" y="2728"/>
                    <a:pt x="19830" y="2728"/>
                  </a:cubicBezTo>
                  <a:cubicBezTo>
                    <a:pt x="19835" y="2728"/>
                    <a:pt x="19840" y="2728"/>
                    <a:pt x="19846" y="2728"/>
                  </a:cubicBezTo>
                  <a:cubicBezTo>
                    <a:pt x="20050" y="2738"/>
                    <a:pt x="20256" y="2736"/>
                    <a:pt x="20459" y="2754"/>
                  </a:cubicBezTo>
                  <a:cubicBezTo>
                    <a:pt x="20754" y="2780"/>
                    <a:pt x="21047" y="2800"/>
                    <a:pt x="21340" y="2800"/>
                  </a:cubicBezTo>
                  <a:cubicBezTo>
                    <a:pt x="21605" y="2800"/>
                    <a:pt x="21870" y="2784"/>
                    <a:pt x="22137" y="2741"/>
                  </a:cubicBezTo>
                  <a:cubicBezTo>
                    <a:pt x="22245" y="2724"/>
                    <a:pt x="22353" y="2716"/>
                    <a:pt x="22461" y="2716"/>
                  </a:cubicBezTo>
                  <a:close/>
                  <a:moveTo>
                    <a:pt x="8913" y="4607"/>
                  </a:moveTo>
                  <a:cubicBezTo>
                    <a:pt x="8916" y="4607"/>
                    <a:pt x="8919" y="4607"/>
                    <a:pt x="8923" y="4608"/>
                  </a:cubicBezTo>
                  <a:cubicBezTo>
                    <a:pt x="8926" y="4623"/>
                    <a:pt x="8960" y="4633"/>
                    <a:pt x="8930" y="4656"/>
                  </a:cubicBezTo>
                  <a:cubicBezTo>
                    <a:pt x="8921" y="4664"/>
                    <a:pt x="8914" y="4666"/>
                    <a:pt x="8907" y="4666"/>
                  </a:cubicBezTo>
                  <a:cubicBezTo>
                    <a:pt x="8894" y="4666"/>
                    <a:pt x="8883" y="4656"/>
                    <a:pt x="8869" y="4654"/>
                  </a:cubicBezTo>
                  <a:lnTo>
                    <a:pt x="8869" y="4654"/>
                  </a:lnTo>
                  <a:cubicBezTo>
                    <a:pt x="8878" y="4664"/>
                    <a:pt x="8884" y="4674"/>
                    <a:pt x="8890" y="4685"/>
                  </a:cubicBezTo>
                  <a:cubicBezTo>
                    <a:pt x="8892" y="4690"/>
                    <a:pt x="8882" y="4697"/>
                    <a:pt x="8878" y="4704"/>
                  </a:cubicBezTo>
                  <a:cubicBezTo>
                    <a:pt x="8806" y="4772"/>
                    <a:pt x="8848" y="4793"/>
                    <a:pt x="8930" y="4797"/>
                  </a:cubicBezTo>
                  <a:cubicBezTo>
                    <a:pt x="8940" y="4761"/>
                    <a:pt x="8962" y="4744"/>
                    <a:pt x="8993" y="4744"/>
                  </a:cubicBezTo>
                  <a:cubicBezTo>
                    <a:pt x="9006" y="4744"/>
                    <a:pt x="9021" y="4747"/>
                    <a:pt x="9037" y="4753"/>
                  </a:cubicBezTo>
                  <a:cubicBezTo>
                    <a:pt x="9028" y="4795"/>
                    <a:pt x="9014" y="4814"/>
                    <a:pt x="8987" y="4814"/>
                  </a:cubicBezTo>
                  <a:cubicBezTo>
                    <a:pt x="8972" y="4814"/>
                    <a:pt x="8954" y="4809"/>
                    <a:pt x="8931" y="4798"/>
                  </a:cubicBezTo>
                  <a:cubicBezTo>
                    <a:pt x="8928" y="4862"/>
                    <a:pt x="8885" y="4889"/>
                    <a:pt x="8840" y="4889"/>
                  </a:cubicBezTo>
                  <a:cubicBezTo>
                    <a:pt x="8819" y="4889"/>
                    <a:pt x="8798" y="4883"/>
                    <a:pt x="8780" y="4873"/>
                  </a:cubicBezTo>
                  <a:cubicBezTo>
                    <a:pt x="8678" y="4816"/>
                    <a:pt x="8740" y="4750"/>
                    <a:pt x="8809" y="4699"/>
                  </a:cubicBezTo>
                  <a:cubicBezTo>
                    <a:pt x="8817" y="4674"/>
                    <a:pt x="8830" y="4654"/>
                    <a:pt x="8864" y="4654"/>
                  </a:cubicBezTo>
                  <a:cubicBezTo>
                    <a:pt x="8866" y="4654"/>
                    <a:pt x="8867" y="4654"/>
                    <a:pt x="8869" y="4654"/>
                  </a:cubicBezTo>
                  <a:cubicBezTo>
                    <a:pt x="8867" y="4624"/>
                    <a:pt x="8881" y="4607"/>
                    <a:pt x="8913" y="4607"/>
                  </a:cubicBezTo>
                  <a:close/>
                  <a:moveTo>
                    <a:pt x="20131" y="3445"/>
                  </a:moveTo>
                  <a:lnTo>
                    <a:pt x="20131" y="3445"/>
                  </a:lnTo>
                  <a:cubicBezTo>
                    <a:pt x="20421" y="3534"/>
                    <a:pt x="20677" y="3658"/>
                    <a:pt x="20942" y="3765"/>
                  </a:cubicBezTo>
                  <a:cubicBezTo>
                    <a:pt x="21215" y="3873"/>
                    <a:pt x="21491" y="3970"/>
                    <a:pt x="21796" y="3970"/>
                  </a:cubicBezTo>
                  <a:cubicBezTo>
                    <a:pt x="21819" y="3970"/>
                    <a:pt x="21841" y="3969"/>
                    <a:pt x="21863" y="3968"/>
                  </a:cubicBezTo>
                  <a:cubicBezTo>
                    <a:pt x="21878" y="3967"/>
                    <a:pt x="21894" y="3967"/>
                    <a:pt x="21909" y="3967"/>
                  </a:cubicBezTo>
                  <a:lnTo>
                    <a:pt x="21909" y="3967"/>
                  </a:lnTo>
                  <a:cubicBezTo>
                    <a:pt x="21939" y="3967"/>
                    <a:pt x="21969" y="3967"/>
                    <a:pt x="21998" y="3961"/>
                  </a:cubicBezTo>
                  <a:cubicBezTo>
                    <a:pt x="22162" y="3925"/>
                    <a:pt x="22325" y="3910"/>
                    <a:pt x="22485" y="3910"/>
                  </a:cubicBezTo>
                  <a:cubicBezTo>
                    <a:pt x="22909" y="3910"/>
                    <a:pt x="23319" y="4015"/>
                    <a:pt x="23729" y="4120"/>
                  </a:cubicBezTo>
                  <a:cubicBezTo>
                    <a:pt x="24008" y="4192"/>
                    <a:pt x="24230" y="4349"/>
                    <a:pt x="24463" y="4489"/>
                  </a:cubicBezTo>
                  <a:cubicBezTo>
                    <a:pt x="24527" y="4528"/>
                    <a:pt x="24592" y="4571"/>
                    <a:pt x="24664" y="4598"/>
                  </a:cubicBezTo>
                  <a:cubicBezTo>
                    <a:pt x="24670" y="4601"/>
                    <a:pt x="24676" y="4602"/>
                    <a:pt x="24682" y="4603"/>
                  </a:cubicBezTo>
                  <a:cubicBezTo>
                    <a:pt x="24687" y="4616"/>
                    <a:pt x="24695" y="4627"/>
                    <a:pt x="24706" y="4635"/>
                  </a:cubicBezTo>
                  <a:cubicBezTo>
                    <a:pt x="24740" y="4667"/>
                    <a:pt x="24793" y="4686"/>
                    <a:pt x="24837" y="4711"/>
                  </a:cubicBezTo>
                  <a:cubicBezTo>
                    <a:pt x="24890" y="4751"/>
                    <a:pt x="24936" y="4804"/>
                    <a:pt x="25009" y="4804"/>
                  </a:cubicBezTo>
                  <a:cubicBezTo>
                    <a:pt x="25025" y="4804"/>
                    <a:pt x="25043" y="4802"/>
                    <a:pt x="25062" y="4796"/>
                  </a:cubicBezTo>
                  <a:lnTo>
                    <a:pt x="25062" y="4796"/>
                  </a:lnTo>
                  <a:cubicBezTo>
                    <a:pt x="25035" y="4847"/>
                    <a:pt x="25091" y="4860"/>
                    <a:pt x="25123" y="4885"/>
                  </a:cubicBezTo>
                  <a:cubicBezTo>
                    <a:pt x="25167" y="5046"/>
                    <a:pt x="25343" y="5155"/>
                    <a:pt x="25383" y="5350"/>
                  </a:cubicBezTo>
                  <a:cubicBezTo>
                    <a:pt x="25052" y="5200"/>
                    <a:pt x="24733" y="5071"/>
                    <a:pt x="24432" y="4918"/>
                  </a:cubicBezTo>
                  <a:lnTo>
                    <a:pt x="24434" y="4918"/>
                  </a:lnTo>
                  <a:cubicBezTo>
                    <a:pt x="23764" y="4578"/>
                    <a:pt x="23039" y="4379"/>
                    <a:pt x="22278" y="4267"/>
                  </a:cubicBezTo>
                  <a:cubicBezTo>
                    <a:pt x="21937" y="4217"/>
                    <a:pt x="21589" y="4196"/>
                    <a:pt x="21245" y="4152"/>
                  </a:cubicBezTo>
                  <a:cubicBezTo>
                    <a:pt x="20965" y="4117"/>
                    <a:pt x="20692" y="4043"/>
                    <a:pt x="20432" y="3934"/>
                  </a:cubicBezTo>
                  <a:cubicBezTo>
                    <a:pt x="20191" y="3831"/>
                    <a:pt x="20107" y="3674"/>
                    <a:pt x="20131" y="3445"/>
                  </a:cubicBezTo>
                  <a:close/>
                  <a:moveTo>
                    <a:pt x="9364" y="4798"/>
                  </a:moveTo>
                  <a:cubicBezTo>
                    <a:pt x="9403" y="4798"/>
                    <a:pt x="9426" y="4823"/>
                    <a:pt x="9411" y="4888"/>
                  </a:cubicBezTo>
                  <a:cubicBezTo>
                    <a:pt x="8949" y="5090"/>
                    <a:pt x="8605" y="5379"/>
                    <a:pt x="8493" y="5830"/>
                  </a:cubicBezTo>
                  <a:lnTo>
                    <a:pt x="8493" y="5830"/>
                  </a:lnTo>
                  <a:cubicBezTo>
                    <a:pt x="8438" y="5827"/>
                    <a:pt x="8421" y="5790"/>
                    <a:pt x="8410" y="5755"/>
                  </a:cubicBezTo>
                  <a:cubicBezTo>
                    <a:pt x="8315" y="5462"/>
                    <a:pt x="8457" y="5193"/>
                    <a:pt x="8774" y="5051"/>
                  </a:cubicBezTo>
                  <a:cubicBezTo>
                    <a:pt x="8948" y="4974"/>
                    <a:pt x="9117" y="4891"/>
                    <a:pt x="9291" y="4816"/>
                  </a:cubicBezTo>
                  <a:cubicBezTo>
                    <a:pt x="9318" y="4804"/>
                    <a:pt x="9343" y="4798"/>
                    <a:pt x="9364" y="4798"/>
                  </a:cubicBezTo>
                  <a:close/>
                  <a:moveTo>
                    <a:pt x="25045" y="5867"/>
                  </a:moveTo>
                  <a:cubicBezTo>
                    <a:pt x="25050" y="5867"/>
                    <a:pt x="25055" y="5873"/>
                    <a:pt x="25061" y="5889"/>
                  </a:cubicBezTo>
                  <a:lnTo>
                    <a:pt x="25021" y="5892"/>
                  </a:lnTo>
                  <a:cubicBezTo>
                    <a:pt x="25029" y="5883"/>
                    <a:pt x="25037" y="5867"/>
                    <a:pt x="25045" y="5867"/>
                  </a:cubicBezTo>
                  <a:close/>
                  <a:moveTo>
                    <a:pt x="20262" y="3970"/>
                  </a:moveTo>
                  <a:cubicBezTo>
                    <a:pt x="20273" y="3970"/>
                    <a:pt x="20285" y="3976"/>
                    <a:pt x="20300" y="3990"/>
                  </a:cubicBezTo>
                  <a:cubicBezTo>
                    <a:pt x="20730" y="4209"/>
                    <a:pt x="21207" y="4301"/>
                    <a:pt x="21699" y="4332"/>
                  </a:cubicBezTo>
                  <a:cubicBezTo>
                    <a:pt x="22558" y="4387"/>
                    <a:pt x="23359" y="4597"/>
                    <a:pt x="24119" y="4936"/>
                  </a:cubicBezTo>
                  <a:cubicBezTo>
                    <a:pt x="24394" y="5058"/>
                    <a:pt x="24670" y="5182"/>
                    <a:pt x="24951" y="5300"/>
                  </a:cubicBezTo>
                  <a:cubicBezTo>
                    <a:pt x="25281" y="5439"/>
                    <a:pt x="25600" y="5586"/>
                    <a:pt x="25766" y="5889"/>
                  </a:cubicBezTo>
                  <a:lnTo>
                    <a:pt x="25767" y="5888"/>
                  </a:lnTo>
                  <a:lnTo>
                    <a:pt x="25767" y="5888"/>
                  </a:lnTo>
                  <a:cubicBezTo>
                    <a:pt x="25763" y="5924"/>
                    <a:pt x="25742" y="5948"/>
                    <a:pt x="25701" y="5955"/>
                  </a:cubicBezTo>
                  <a:cubicBezTo>
                    <a:pt x="25241" y="5728"/>
                    <a:pt x="24733" y="5621"/>
                    <a:pt x="24223" y="5518"/>
                  </a:cubicBezTo>
                  <a:cubicBezTo>
                    <a:pt x="24031" y="5438"/>
                    <a:pt x="23823" y="5398"/>
                    <a:pt x="23618" y="5342"/>
                  </a:cubicBezTo>
                  <a:cubicBezTo>
                    <a:pt x="23298" y="5263"/>
                    <a:pt x="23011" y="5120"/>
                    <a:pt x="22722" y="4987"/>
                  </a:cubicBezTo>
                  <a:cubicBezTo>
                    <a:pt x="22268" y="4777"/>
                    <a:pt x="21780" y="4648"/>
                    <a:pt x="21282" y="4605"/>
                  </a:cubicBezTo>
                  <a:cubicBezTo>
                    <a:pt x="20866" y="4568"/>
                    <a:pt x="20515" y="4423"/>
                    <a:pt x="20295" y="4101"/>
                  </a:cubicBezTo>
                  <a:cubicBezTo>
                    <a:pt x="20260" y="4082"/>
                    <a:pt x="20237" y="4045"/>
                    <a:pt x="20238" y="4006"/>
                  </a:cubicBezTo>
                  <a:cubicBezTo>
                    <a:pt x="20239" y="3983"/>
                    <a:pt x="20248" y="3970"/>
                    <a:pt x="20262" y="3970"/>
                  </a:cubicBezTo>
                  <a:close/>
                  <a:moveTo>
                    <a:pt x="9253" y="6122"/>
                  </a:moveTo>
                  <a:cubicBezTo>
                    <a:pt x="9269" y="6134"/>
                    <a:pt x="9275" y="6146"/>
                    <a:pt x="9274" y="6156"/>
                  </a:cubicBezTo>
                  <a:lnTo>
                    <a:pt x="9272" y="6157"/>
                  </a:lnTo>
                  <a:cubicBezTo>
                    <a:pt x="9274" y="6146"/>
                    <a:pt x="9269" y="6135"/>
                    <a:pt x="9253" y="6122"/>
                  </a:cubicBezTo>
                  <a:close/>
                  <a:moveTo>
                    <a:pt x="22896" y="6274"/>
                  </a:moveTo>
                  <a:lnTo>
                    <a:pt x="22920" y="6303"/>
                  </a:lnTo>
                  <a:cubicBezTo>
                    <a:pt x="22914" y="6308"/>
                    <a:pt x="22907" y="6311"/>
                    <a:pt x="22902" y="6311"/>
                  </a:cubicBezTo>
                  <a:cubicBezTo>
                    <a:pt x="22896" y="6311"/>
                    <a:pt x="22892" y="6308"/>
                    <a:pt x="22889" y="6302"/>
                  </a:cubicBezTo>
                  <a:cubicBezTo>
                    <a:pt x="22886" y="6295"/>
                    <a:pt x="22893" y="6284"/>
                    <a:pt x="22895" y="6274"/>
                  </a:cubicBezTo>
                  <a:close/>
                  <a:moveTo>
                    <a:pt x="20528" y="6614"/>
                  </a:moveTo>
                  <a:lnTo>
                    <a:pt x="20528" y="6614"/>
                  </a:lnTo>
                  <a:cubicBezTo>
                    <a:pt x="20546" y="6644"/>
                    <a:pt x="20564" y="6673"/>
                    <a:pt x="20564" y="6707"/>
                  </a:cubicBezTo>
                  <a:lnTo>
                    <a:pt x="20564" y="6707"/>
                  </a:lnTo>
                  <a:cubicBezTo>
                    <a:pt x="20564" y="6674"/>
                    <a:pt x="20546" y="6645"/>
                    <a:pt x="20528" y="6614"/>
                  </a:cubicBezTo>
                  <a:close/>
                  <a:moveTo>
                    <a:pt x="9412" y="4967"/>
                  </a:moveTo>
                  <a:cubicBezTo>
                    <a:pt x="9483" y="4967"/>
                    <a:pt x="9501" y="5005"/>
                    <a:pt x="9478" y="5054"/>
                  </a:cubicBezTo>
                  <a:cubicBezTo>
                    <a:pt x="9385" y="5243"/>
                    <a:pt x="9347" y="5454"/>
                    <a:pt x="9365" y="5665"/>
                  </a:cubicBezTo>
                  <a:cubicBezTo>
                    <a:pt x="9373" y="5772"/>
                    <a:pt x="9275" y="5857"/>
                    <a:pt x="9243" y="5957"/>
                  </a:cubicBezTo>
                  <a:lnTo>
                    <a:pt x="9246" y="5959"/>
                  </a:lnTo>
                  <a:lnTo>
                    <a:pt x="9233" y="5968"/>
                  </a:lnTo>
                  <a:cubicBezTo>
                    <a:pt x="9188" y="6022"/>
                    <a:pt x="9099" y="6060"/>
                    <a:pt x="9131" y="6148"/>
                  </a:cubicBezTo>
                  <a:lnTo>
                    <a:pt x="9132" y="6158"/>
                  </a:lnTo>
                  <a:lnTo>
                    <a:pt x="9132" y="6158"/>
                  </a:lnTo>
                  <a:cubicBezTo>
                    <a:pt x="9119" y="6153"/>
                    <a:pt x="9101" y="6144"/>
                    <a:pt x="9094" y="6144"/>
                  </a:cubicBezTo>
                  <a:cubicBezTo>
                    <a:pt x="9093" y="6144"/>
                    <a:pt x="9092" y="6144"/>
                    <a:pt x="9092" y="6145"/>
                  </a:cubicBezTo>
                  <a:cubicBezTo>
                    <a:pt x="8904" y="6310"/>
                    <a:pt x="8668" y="6414"/>
                    <a:pt x="8443" y="6532"/>
                  </a:cubicBezTo>
                  <a:cubicBezTo>
                    <a:pt x="8358" y="6578"/>
                    <a:pt x="8250" y="6611"/>
                    <a:pt x="8229" y="6714"/>
                  </a:cubicBezTo>
                  <a:cubicBezTo>
                    <a:pt x="8169" y="6725"/>
                    <a:pt x="8129" y="6744"/>
                    <a:pt x="8163" y="6794"/>
                  </a:cubicBezTo>
                  <a:cubicBezTo>
                    <a:pt x="8155" y="6788"/>
                    <a:pt x="8146" y="6786"/>
                    <a:pt x="8137" y="6786"/>
                  </a:cubicBezTo>
                  <a:cubicBezTo>
                    <a:pt x="8113" y="6786"/>
                    <a:pt x="8086" y="6800"/>
                    <a:pt x="8062" y="6800"/>
                  </a:cubicBezTo>
                  <a:cubicBezTo>
                    <a:pt x="8051" y="6800"/>
                    <a:pt x="8040" y="6797"/>
                    <a:pt x="8030" y="6788"/>
                  </a:cubicBezTo>
                  <a:lnTo>
                    <a:pt x="8029" y="6788"/>
                  </a:lnTo>
                  <a:cubicBezTo>
                    <a:pt x="8087" y="6486"/>
                    <a:pt x="8337" y="6314"/>
                    <a:pt x="8622" y="6178"/>
                  </a:cubicBezTo>
                  <a:cubicBezTo>
                    <a:pt x="8988" y="6005"/>
                    <a:pt x="9124" y="5710"/>
                    <a:pt x="9265" y="5378"/>
                  </a:cubicBezTo>
                  <a:lnTo>
                    <a:pt x="9265" y="5378"/>
                  </a:lnTo>
                  <a:cubicBezTo>
                    <a:pt x="9087" y="5399"/>
                    <a:pt x="9051" y="5508"/>
                    <a:pt x="9005" y="5598"/>
                  </a:cubicBezTo>
                  <a:cubicBezTo>
                    <a:pt x="8920" y="5761"/>
                    <a:pt x="8806" y="5902"/>
                    <a:pt x="8630" y="6005"/>
                  </a:cubicBezTo>
                  <a:cubicBezTo>
                    <a:pt x="8603" y="6021"/>
                    <a:pt x="8582" y="6028"/>
                    <a:pt x="8565" y="6028"/>
                  </a:cubicBezTo>
                  <a:cubicBezTo>
                    <a:pt x="8532" y="6028"/>
                    <a:pt x="8516" y="6001"/>
                    <a:pt x="8510" y="5953"/>
                  </a:cubicBezTo>
                  <a:cubicBezTo>
                    <a:pt x="8521" y="5943"/>
                    <a:pt x="8540" y="5933"/>
                    <a:pt x="8544" y="5920"/>
                  </a:cubicBezTo>
                  <a:cubicBezTo>
                    <a:pt x="8697" y="5514"/>
                    <a:pt x="8978" y="5190"/>
                    <a:pt x="9409" y="4967"/>
                  </a:cubicBezTo>
                  <a:cubicBezTo>
                    <a:pt x="9410" y="4967"/>
                    <a:pt x="9411" y="4967"/>
                    <a:pt x="9412" y="4967"/>
                  </a:cubicBezTo>
                  <a:close/>
                  <a:moveTo>
                    <a:pt x="20560" y="6737"/>
                  </a:moveTo>
                  <a:lnTo>
                    <a:pt x="20560" y="6737"/>
                  </a:lnTo>
                  <a:cubicBezTo>
                    <a:pt x="20620" y="6758"/>
                    <a:pt x="20625" y="6809"/>
                    <a:pt x="20645" y="6852"/>
                  </a:cubicBezTo>
                  <a:lnTo>
                    <a:pt x="20645" y="6853"/>
                  </a:lnTo>
                  <a:cubicBezTo>
                    <a:pt x="20636" y="6854"/>
                    <a:pt x="20628" y="6855"/>
                    <a:pt x="20621" y="6855"/>
                  </a:cubicBezTo>
                  <a:cubicBezTo>
                    <a:pt x="20527" y="6855"/>
                    <a:pt x="20577" y="6778"/>
                    <a:pt x="20560" y="6737"/>
                  </a:cubicBezTo>
                  <a:close/>
                  <a:moveTo>
                    <a:pt x="25116" y="5883"/>
                  </a:moveTo>
                  <a:cubicBezTo>
                    <a:pt x="25144" y="5883"/>
                    <a:pt x="25171" y="5892"/>
                    <a:pt x="25198" y="5904"/>
                  </a:cubicBezTo>
                  <a:cubicBezTo>
                    <a:pt x="25255" y="5919"/>
                    <a:pt x="25317" y="5930"/>
                    <a:pt x="25358" y="5971"/>
                  </a:cubicBezTo>
                  <a:cubicBezTo>
                    <a:pt x="25599" y="6045"/>
                    <a:pt x="25816" y="6176"/>
                    <a:pt x="26082" y="6197"/>
                  </a:cubicBezTo>
                  <a:lnTo>
                    <a:pt x="26082" y="6196"/>
                  </a:lnTo>
                  <a:cubicBezTo>
                    <a:pt x="26137" y="6201"/>
                    <a:pt x="26192" y="6247"/>
                    <a:pt x="26236" y="6283"/>
                  </a:cubicBezTo>
                  <a:cubicBezTo>
                    <a:pt x="26395" y="6415"/>
                    <a:pt x="26558" y="6546"/>
                    <a:pt x="26685" y="6704"/>
                  </a:cubicBezTo>
                  <a:cubicBezTo>
                    <a:pt x="26742" y="6740"/>
                    <a:pt x="26795" y="6780"/>
                    <a:pt x="26784" y="6850"/>
                  </a:cubicBezTo>
                  <a:lnTo>
                    <a:pt x="26784" y="6849"/>
                  </a:lnTo>
                  <a:cubicBezTo>
                    <a:pt x="26767" y="6854"/>
                    <a:pt x="26753" y="6857"/>
                    <a:pt x="26740" y="6857"/>
                  </a:cubicBezTo>
                  <a:cubicBezTo>
                    <a:pt x="26677" y="6857"/>
                    <a:pt x="26658" y="6795"/>
                    <a:pt x="26616" y="6763"/>
                  </a:cubicBezTo>
                  <a:cubicBezTo>
                    <a:pt x="26292" y="6537"/>
                    <a:pt x="25921" y="6371"/>
                    <a:pt x="25569" y="6179"/>
                  </a:cubicBezTo>
                  <a:cubicBezTo>
                    <a:pt x="25471" y="6127"/>
                    <a:pt x="25376" y="6070"/>
                    <a:pt x="25280" y="6016"/>
                  </a:cubicBezTo>
                  <a:cubicBezTo>
                    <a:pt x="25273" y="6022"/>
                    <a:pt x="25273" y="6033"/>
                    <a:pt x="25280" y="6039"/>
                  </a:cubicBezTo>
                  <a:lnTo>
                    <a:pt x="25161" y="5949"/>
                  </a:lnTo>
                  <a:lnTo>
                    <a:pt x="25066" y="5937"/>
                  </a:lnTo>
                  <a:cubicBezTo>
                    <a:pt x="25066" y="5923"/>
                    <a:pt x="25067" y="5907"/>
                    <a:pt x="25067" y="5893"/>
                  </a:cubicBezTo>
                  <a:cubicBezTo>
                    <a:pt x="25084" y="5886"/>
                    <a:pt x="25100" y="5883"/>
                    <a:pt x="25116" y="5883"/>
                  </a:cubicBezTo>
                  <a:close/>
                  <a:moveTo>
                    <a:pt x="8843" y="6883"/>
                  </a:moveTo>
                  <a:lnTo>
                    <a:pt x="8843" y="6884"/>
                  </a:lnTo>
                  <a:lnTo>
                    <a:pt x="8824" y="6893"/>
                  </a:lnTo>
                  <a:cubicBezTo>
                    <a:pt x="8829" y="6890"/>
                    <a:pt x="8843" y="6883"/>
                    <a:pt x="8843" y="6883"/>
                  </a:cubicBezTo>
                  <a:close/>
                  <a:moveTo>
                    <a:pt x="23704" y="6654"/>
                  </a:moveTo>
                  <a:cubicBezTo>
                    <a:pt x="24014" y="6689"/>
                    <a:pt x="24277" y="6754"/>
                    <a:pt x="24547" y="6827"/>
                  </a:cubicBezTo>
                  <a:cubicBezTo>
                    <a:pt x="24414" y="6880"/>
                    <a:pt x="24288" y="6906"/>
                    <a:pt x="24174" y="6906"/>
                  </a:cubicBezTo>
                  <a:cubicBezTo>
                    <a:pt x="23971" y="6906"/>
                    <a:pt x="23805" y="6822"/>
                    <a:pt x="23704" y="6655"/>
                  </a:cubicBezTo>
                  <a:lnTo>
                    <a:pt x="23704" y="6654"/>
                  </a:lnTo>
                  <a:close/>
                  <a:moveTo>
                    <a:pt x="9239" y="6207"/>
                  </a:moveTo>
                  <a:cubicBezTo>
                    <a:pt x="9167" y="6516"/>
                    <a:pt x="8910" y="6685"/>
                    <a:pt x="8594" y="6794"/>
                  </a:cubicBezTo>
                  <a:cubicBezTo>
                    <a:pt x="8467" y="6838"/>
                    <a:pt x="8347" y="6912"/>
                    <a:pt x="8205" y="6912"/>
                  </a:cubicBezTo>
                  <a:cubicBezTo>
                    <a:pt x="8174" y="6912"/>
                    <a:pt x="8143" y="6909"/>
                    <a:pt x="8110" y="6901"/>
                  </a:cubicBezTo>
                  <a:cubicBezTo>
                    <a:pt x="8147" y="6877"/>
                    <a:pt x="8191" y="6857"/>
                    <a:pt x="8176" y="6807"/>
                  </a:cubicBezTo>
                  <a:cubicBezTo>
                    <a:pt x="8239" y="6801"/>
                    <a:pt x="8276" y="6783"/>
                    <a:pt x="8246" y="6737"/>
                  </a:cubicBezTo>
                  <a:lnTo>
                    <a:pt x="8246" y="6737"/>
                  </a:lnTo>
                  <a:cubicBezTo>
                    <a:pt x="8251" y="6744"/>
                    <a:pt x="8259" y="6748"/>
                    <a:pt x="8267" y="6748"/>
                  </a:cubicBezTo>
                  <a:cubicBezTo>
                    <a:pt x="8273" y="6748"/>
                    <a:pt x="8279" y="6746"/>
                    <a:pt x="8284" y="6742"/>
                  </a:cubicBezTo>
                  <a:cubicBezTo>
                    <a:pt x="8570" y="6563"/>
                    <a:pt x="8909" y="6452"/>
                    <a:pt x="9146" y="6217"/>
                  </a:cubicBezTo>
                  <a:lnTo>
                    <a:pt x="9239" y="6207"/>
                  </a:lnTo>
                  <a:close/>
                  <a:moveTo>
                    <a:pt x="26833" y="6941"/>
                  </a:moveTo>
                  <a:lnTo>
                    <a:pt x="26837" y="6945"/>
                  </a:lnTo>
                  <a:cubicBezTo>
                    <a:pt x="26839" y="6944"/>
                    <a:pt x="26839" y="6943"/>
                    <a:pt x="26840" y="6941"/>
                  </a:cubicBezTo>
                  <a:close/>
                  <a:moveTo>
                    <a:pt x="26784" y="6850"/>
                  </a:moveTo>
                  <a:cubicBezTo>
                    <a:pt x="26843" y="6864"/>
                    <a:pt x="26864" y="6894"/>
                    <a:pt x="26840" y="6941"/>
                  </a:cubicBezTo>
                  <a:cubicBezTo>
                    <a:pt x="26842" y="6941"/>
                    <a:pt x="26845" y="6941"/>
                    <a:pt x="26848" y="6941"/>
                  </a:cubicBezTo>
                  <a:cubicBezTo>
                    <a:pt x="26884" y="6941"/>
                    <a:pt x="26896" y="6972"/>
                    <a:pt x="26918" y="6991"/>
                  </a:cubicBezTo>
                  <a:lnTo>
                    <a:pt x="26837" y="6945"/>
                  </a:lnTo>
                  <a:cubicBezTo>
                    <a:pt x="26801" y="6921"/>
                    <a:pt x="26747" y="6903"/>
                    <a:pt x="26784" y="6850"/>
                  </a:cubicBezTo>
                  <a:close/>
                  <a:moveTo>
                    <a:pt x="8769" y="6862"/>
                  </a:moveTo>
                  <a:lnTo>
                    <a:pt x="8822" y="6895"/>
                  </a:lnTo>
                  <a:lnTo>
                    <a:pt x="8712" y="6989"/>
                  </a:lnTo>
                  <a:lnTo>
                    <a:pt x="7754" y="7416"/>
                  </a:lnTo>
                  <a:lnTo>
                    <a:pt x="7651" y="7399"/>
                  </a:lnTo>
                  <a:cubicBezTo>
                    <a:pt x="7796" y="7249"/>
                    <a:pt x="7980" y="7151"/>
                    <a:pt x="8187" y="7077"/>
                  </a:cubicBezTo>
                  <a:cubicBezTo>
                    <a:pt x="8382" y="7008"/>
                    <a:pt x="8576" y="6934"/>
                    <a:pt x="8769" y="6862"/>
                  </a:cubicBezTo>
                  <a:close/>
                  <a:moveTo>
                    <a:pt x="7590" y="7452"/>
                  </a:moveTo>
                  <a:lnTo>
                    <a:pt x="7590" y="7452"/>
                  </a:lnTo>
                  <a:cubicBezTo>
                    <a:pt x="7582" y="7466"/>
                    <a:pt x="7577" y="7480"/>
                    <a:pt x="7571" y="7495"/>
                  </a:cubicBezTo>
                  <a:lnTo>
                    <a:pt x="7570" y="7495"/>
                  </a:lnTo>
                  <a:cubicBezTo>
                    <a:pt x="7576" y="7480"/>
                    <a:pt x="7582" y="7465"/>
                    <a:pt x="7590" y="7452"/>
                  </a:cubicBezTo>
                  <a:close/>
                  <a:moveTo>
                    <a:pt x="8716" y="7092"/>
                  </a:moveTo>
                  <a:cubicBezTo>
                    <a:pt x="8760" y="7092"/>
                    <a:pt x="8780" y="7115"/>
                    <a:pt x="8768" y="7148"/>
                  </a:cubicBezTo>
                  <a:cubicBezTo>
                    <a:pt x="8715" y="7303"/>
                    <a:pt x="8634" y="7440"/>
                    <a:pt x="8464" y="7531"/>
                  </a:cubicBezTo>
                  <a:cubicBezTo>
                    <a:pt x="8220" y="7663"/>
                    <a:pt x="7949" y="7730"/>
                    <a:pt x="7671" y="7775"/>
                  </a:cubicBezTo>
                  <a:cubicBezTo>
                    <a:pt x="7636" y="7781"/>
                    <a:pt x="7609" y="7784"/>
                    <a:pt x="7589" y="7784"/>
                  </a:cubicBezTo>
                  <a:cubicBezTo>
                    <a:pt x="7529" y="7784"/>
                    <a:pt x="7540" y="7750"/>
                    <a:pt x="7594" y="7643"/>
                  </a:cubicBezTo>
                  <a:cubicBezTo>
                    <a:pt x="7826" y="7485"/>
                    <a:pt x="8093" y="7385"/>
                    <a:pt x="8356" y="7275"/>
                  </a:cubicBezTo>
                  <a:lnTo>
                    <a:pt x="8356" y="7277"/>
                  </a:lnTo>
                  <a:cubicBezTo>
                    <a:pt x="8482" y="7224"/>
                    <a:pt x="8620" y="7187"/>
                    <a:pt x="8716" y="7092"/>
                  </a:cubicBezTo>
                  <a:close/>
                  <a:moveTo>
                    <a:pt x="8544" y="7657"/>
                  </a:moveTo>
                  <a:cubicBezTo>
                    <a:pt x="8534" y="7809"/>
                    <a:pt x="8457" y="7890"/>
                    <a:pt x="8338" y="7951"/>
                  </a:cubicBezTo>
                  <a:cubicBezTo>
                    <a:pt x="8072" y="8034"/>
                    <a:pt x="7805" y="8118"/>
                    <a:pt x="7538" y="8199"/>
                  </a:cubicBezTo>
                  <a:cubicBezTo>
                    <a:pt x="7350" y="8255"/>
                    <a:pt x="7191" y="8351"/>
                    <a:pt x="7048" y="8467"/>
                  </a:cubicBezTo>
                  <a:cubicBezTo>
                    <a:pt x="6968" y="8531"/>
                    <a:pt x="6939" y="8634"/>
                    <a:pt x="6835" y="8684"/>
                  </a:cubicBezTo>
                  <a:cubicBezTo>
                    <a:pt x="6835" y="8703"/>
                    <a:pt x="6836" y="8722"/>
                    <a:pt x="6838" y="8741"/>
                  </a:cubicBezTo>
                  <a:cubicBezTo>
                    <a:pt x="6822" y="8729"/>
                    <a:pt x="6798" y="8719"/>
                    <a:pt x="6795" y="8704"/>
                  </a:cubicBezTo>
                  <a:cubicBezTo>
                    <a:pt x="6791" y="8687"/>
                    <a:pt x="6803" y="8679"/>
                    <a:pt x="6821" y="8679"/>
                  </a:cubicBezTo>
                  <a:cubicBezTo>
                    <a:pt x="6824" y="8679"/>
                    <a:pt x="6827" y="8679"/>
                    <a:pt x="6831" y="8679"/>
                  </a:cubicBezTo>
                  <a:cubicBezTo>
                    <a:pt x="6790" y="8583"/>
                    <a:pt x="6861" y="8509"/>
                    <a:pt x="6914" y="8437"/>
                  </a:cubicBezTo>
                  <a:cubicBezTo>
                    <a:pt x="7085" y="8205"/>
                    <a:pt x="7312" y="8032"/>
                    <a:pt x="7629" y="7952"/>
                  </a:cubicBezTo>
                  <a:cubicBezTo>
                    <a:pt x="7934" y="7876"/>
                    <a:pt x="8251" y="7831"/>
                    <a:pt x="8544" y="7657"/>
                  </a:cubicBezTo>
                  <a:close/>
                  <a:moveTo>
                    <a:pt x="8241" y="8086"/>
                  </a:moveTo>
                  <a:cubicBezTo>
                    <a:pt x="8255" y="8086"/>
                    <a:pt x="8270" y="8087"/>
                    <a:pt x="8286" y="8089"/>
                  </a:cubicBezTo>
                  <a:cubicBezTo>
                    <a:pt x="8261" y="8129"/>
                    <a:pt x="8239" y="8172"/>
                    <a:pt x="8185" y="8192"/>
                  </a:cubicBezTo>
                  <a:cubicBezTo>
                    <a:pt x="8099" y="8303"/>
                    <a:pt x="7967" y="8368"/>
                    <a:pt x="7837" y="8432"/>
                  </a:cubicBezTo>
                  <a:lnTo>
                    <a:pt x="7837" y="8433"/>
                  </a:lnTo>
                  <a:cubicBezTo>
                    <a:pt x="7669" y="8517"/>
                    <a:pt x="7493" y="8589"/>
                    <a:pt x="7324" y="8672"/>
                  </a:cubicBezTo>
                  <a:cubicBezTo>
                    <a:pt x="7163" y="8750"/>
                    <a:pt x="7009" y="8834"/>
                    <a:pt x="6854" y="8915"/>
                  </a:cubicBezTo>
                  <a:cubicBezTo>
                    <a:pt x="6798" y="8868"/>
                    <a:pt x="6834" y="8825"/>
                    <a:pt x="6841" y="8782"/>
                  </a:cubicBezTo>
                  <a:cubicBezTo>
                    <a:pt x="6899" y="8771"/>
                    <a:pt x="6927" y="8729"/>
                    <a:pt x="6958" y="8694"/>
                  </a:cubicBezTo>
                  <a:cubicBezTo>
                    <a:pt x="7168" y="8451"/>
                    <a:pt x="7446" y="8300"/>
                    <a:pt x="7785" y="8222"/>
                  </a:cubicBezTo>
                  <a:cubicBezTo>
                    <a:pt x="7896" y="8197"/>
                    <a:pt x="8004" y="8160"/>
                    <a:pt x="8113" y="8129"/>
                  </a:cubicBezTo>
                  <a:cubicBezTo>
                    <a:pt x="8150" y="8096"/>
                    <a:pt x="8193" y="8086"/>
                    <a:pt x="8241" y="8086"/>
                  </a:cubicBezTo>
                  <a:close/>
                  <a:moveTo>
                    <a:pt x="8361" y="8205"/>
                  </a:moveTo>
                  <a:lnTo>
                    <a:pt x="8362" y="8206"/>
                  </a:lnTo>
                  <a:cubicBezTo>
                    <a:pt x="8545" y="8508"/>
                    <a:pt x="8350" y="8771"/>
                    <a:pt x="8314" y="9038"/>
                  </a:cubicBezTo>
                  <a:cubicBezTo>
                    <a:pt x="8106" y="8759"/>
                    <a:pt x="8217" y="8494"/>
                    <a:pt x="8361" y="8205"/>
                  </a:cubicBezTo>
                  <a:close/>
                  <a:moveTo>
                    <a:pt x="20992" y="9052"/>
                  </a:moveTo>
                  <a:cubicBezTo>
                    <a:pt x="20992" y="9052"/>
                    <a:pt x="20992" y="9052"/>
                    <a:pt x="20992" y="9052"/>
                  </a:cubicBezTo>
                  <a:lnTo>
                    <a:pt x="20992" y="9053"/>
                  </a:lnTo>
                  <a:cubicBezTo>
                    <a:pt x="20992" y="9052"/>
                    <a:pt x="20992" y="9052"/>
                    <a:pt x="20992" y="9052"/>
                  </a:cubicBezTo>
                  <a:close/>
                  <a:moveTo>
                    <a:pt x="20840" y="8376"/>
                  </a:moveTo>
                  <a:lnTo>
                    <a:pt x="20880" y="8410"/>
                  </a:lnTo>
                  <a:cubicBezTo>
                    <a:pt x="20878" y="8412"/>
                    <a:pt x="20877" y="8414"/>
                    <a:pt x="20874" y="8417"/>
                  </a:cubicBezTo>
                  <a:cubicBezTo>
                    <a:pt x="20878" y="8416"/>
                    <a:pt x="20881" y="8414"/>
                    <a:pt x="20885" y="8413"/>
                  </a:cubicBezTo>
                  <a:lnTo>
                    <a:pt x="20881" y="8408"/>
                  </a:lnTo>
                  <a:lnTo>
                    <a:pt x="20881" y="8408"/>
                  </a:lnTo>
                  <a:cubicBezTo>
                    <a:pt x="20920" y="8412"/>
                    <a:pt x="20934" y="8458"/>
                    <a:pt x="20974" y="8458"/>
                  </a:cubicBezTo>
                  <a:cubicBezTo>
                    <a:pt x="20980" y="8458"/>
                    <a:pt x="20986" y="8457"/>
                    <a:pt x="20993" y="8455"/>
                  </a:cubicBezTo>
                  <a:lnTo>
                    <a:pt x="21201" y="9009"/>
                  </a:lnTo>
                  <a:lnTo>
                    <a:pt x="21183" y="9091"/>
                  </a:lnTo>
                  <a:lnTo>
                    <a:pt x="21081" y="8998"/>
                  </a:lnTo>
                  <a:cubicBezTo>
                    <a:pt x="21000" y="8855"/>
                    <a:pt x="20928" y="8710"/>
                    <a:pt x="20883" y="8556"/>
                  </a:cubicBezTo>
                  <a:cubicBezTo>
                    <a:pt x="20871" y="8512"/>
                    <a:pt x="20830" y="8463"/>
                    <a:pt x="20874" y="8417"/>
                  </a:cubicBezTo>
                  <a:lnTo>
                    <a:pt x="20874" y="8417"/>
                  </a:lnTo>
                  <a:cubicBezTo>
                    <a:pt x="20870" y="8418"/>
                    <a:pt x="20866" y="8418"/>
                    <a:pt x="20863" y="8418"/>
                  </a:cubicBezTo>
                  <a:cubicBezTo>
                    <a:pt x="20839" y="8418"/>
                    <a:pt x="20845" y="8392"/>
                    <a:pt x="20840" y="8376"/>
                  </a:cubicBezTo>
                  <a:close/>
                  <a:moveTo>
                    <a:pt x="7995" y="8504"/>
                  </a:moveTo>
                  <a:cubicBezTo>
                    <a:pt x="8004" y="8504"/>
                    <a:pt x="8012" y="8507"/>
                    <a:pt x="8022" y="8513"/>
                  </a:cubicBezTo>
                  <a:cubicBezTo>
                    <a:pt x="8030" y="8518"/>
                    <a:pt x="8017" y="8546"/>
                    <a:pt x="8013" y="8563"/>
                  </a:cubicBezTo>
                  <a:cubicBezTo>
                    <a:pt x="7997" y="8588"/>
                    <a:pt x="7979" y="8613"/>
                    <a:pt x="7961" y="8638"/>
                  </a:cubicBezTo>
                  <a:cubicBezTo>
                    <a:pt x="7946" y="8639"/>
                    <a:pt x="7930" y="8641"/>
                    <a:pt x="7915" y="8644"/>
                  </a:cubicBezTo>
                  <a:cubicBezTo>
                    <a:pt x="7903" y="8652"/>
                    <a:pt x="7893" y="8656"/>
                    <a:pt x="7884" y="8656"/>
                  </a:cubicBezTo>
                  <a:cubicBezTo>
                    <a:pt x="7878" y="8656"/>
                    <a:pt x="7872" y="8654"/>
                    <a:pt x="7866" y="8650"/>
                  </a:cubicBezTo>
                  <a:lnTo>
                    <a:pt x="7866" y="8650"/>
                  </a:lnTo>
                  <a:cubicBezTo>
                    <a:pt x="7884" y="8675"/>
                    <a:pt x="7849" y="8697"/>
                    <a:pt x="7828" y="8710"/>
                  </a:cubicBezTo>
                  <a:cubicBezTo>
                    <a:pt x="7700" y="8786"/>
                    <a:pt x="7565" y="8855"/>
                    <a:pt x="7438" y="8933"/>
                  </a:cubicBezTo>
                  <a:cubicBezTo>
                    <a:pt x="7358" y="8983"/>
                    <a:pt x="7243" y="8997"/>
                    <a:pt x="7211" y="9097"/>
                  </a:cubicBezTo>
                  <a:cubicBezTo>
                    <a:pt x="7090" y="9115"/>
                    <a:pt x="7022" y="9179"/>
                    <a:pt x="6997" y="9279"/>
                  </a:cubicBezTo>
                  <a:cubicBezTo>
                    <a:pt x="6939" y="9293"/>
                    <a:pt x="6918" y="9323"/>
                    <a:pt x="6941" y="9370"/>
                  </a:cubicBezTo>
                  <a:cubicBezTo>
                    <a:pt x="6877" y="9380"/>
                    <a:pt x="6854" y="9406"/>
                    <a:pt x="6883" y="9456"/>
                  </a:cubicBezTo>
                  <a:cubicBezTo>
                    <a:pt x="6875" y="9451"/>
                    <a:pt x="6867" y="9449"/>
                    <a:pt x="6859" y="9449"/>
                  </a:cubicBezTo>
                  <a:cubicBezTo>
                    <a:pt x="6837" y="9449"/>
                    <a:pt x="6815" y="9464"/>
                    <a:pt x="6792" y="9464"/>
                  </a:cubicBezTo>
                  <a:cubicBezTo>
                    <a:pt x="6789" y="9464"/>
                    <a:pt x="6786" y="9464"/>
                    <a:pt x="6783" y="9463"/>
                  </a:cubicBezTo>
                  <a:cubicBezTo>
                    <a:pt x="6765" y="9319"/>
                    <a:pt x="6810" y="9187"/>
                    <a:pt x="6927" y="9086"/>
                  </a:cubicBezTo>
                  <a:lnTo>
                    <a:pt x="6927" y="9087"/>
                  </a:lnTo>
                  <a:cubicBezTo>
                    <a:pt x="7182" y="8866"/>
                    <a:pt x="7489" y="8714"/>
                    <a:pt x="7840" y="8630"/>
                  </a:cubicBezTo>
                  <a:cubicBezTo>
                    <a:pt x="7846" y="8632"/>
                    <a:pt x="7852" y="8635"/>
                    <a:pt x="7856" y="8640"/>
                  </a:cubicBezTo>
                  <a:cubicBezTo>
                    <a:pt x="7854" y="8638"/>
                    <a:pt x="7853" y="8635"/>
                    <a:pt x="7851" y="8633"/>
                  </a:cubicBezTo>
                  <a:cubicBezTo>
                    <a:pt x="7818" y="8581"/>
                    <a:pt x="7872" y="8580"/>
                    <a:pt x="7905" y="8565"/>
                  </a:cubicBezTo>
                  <a:cubicBezTo>
                    <a:pt x="7902" y="8539"/>
                    <a:pt x="7924" y="8537"/>
                    <a:pt x="7946" y="8533"/>
                  </a:cubicBezTo>
                  <a:cubicBezTo>
                    <a:pt x="7960" y="8518"/>
                    <a:pt x="7976" y="8504"/>
                    <a:pt x="7995" y="8504"/>
                  </a:cubicBezTo>
                  <a:close/>
                  <a:moveTo>
                    <a:pt x="20447" y="4494"/>
                  </a:moveTo>
                  <a:cubicBezTo>
                    <a:pt x="20477" y="4494"/>
                    <a:pt x="20497" y="4532"/>
                    <a:pt x="20519" y="4554"/>
                  </a:cubicBezTo>
                  <a:cubicBezTo>
                    <a:pt x="20669" y="4689"/>
                    <a:pt x="20881" y="4697"/>
                    <a:pt x="21073" y="4741"/>
                  </a:cubicBezTo>
                  <a:cubicBezTo>
                    <a:pt x="21236" y="4778"/>
                    <a:pt x="21407" y="4790"/>
                    <a:pt x="21574" y="4807"/>
                  </a:cubicBezTo>
                  <a:cubicBezTo>
                    <a:pt x="22051" y="4860"/>
                    <a:pt x="22473" y="5045"/>
                    <a:pt x="22899" y="5216"/>
                  </a:cubicBezTo>
                  <a:cubicBezTo>
                    <a:pt x="23131" y="5310"/>
                    <a:pt x="23372" y="5375"/>
                    <a:pt x="23617" y="5433"/>
                  </a:cubicBezTo>
                  <a:cubicBezTo>
                    <a:pt x="23767" y="5508"/>
                    <a:pt x="23937" y="5531"/>
                    <a:pt x="24101" y="5568"/>
                  </a:cubicBezTo>
                  <a:cubicBezTo>
                    <a:pt x="24180" y="5618"/>
                    <a:pt x="24274" y="5642"/>
                    <a:pt x="24367" y="5669"/>
                  </a:cubicBezTo>
                  <a:cubicBezTo>
                    <a:pt x="24587" y="5730"/>
                    <a:pt x="24808" y="5788"/>
                    <a:pt x="25005" y="5894"/>
                  </a:cubicBezTo>
                  <a:cubicBezTo>
                    <a:pt x="24988" y="5933"/>
                    <a:pt x="25003" y="5944"/>
                    <a:pt x="25031" y="5944"/>
                  </a:cubicBezTo>
                  <a:cubicBezTo>
                    <a:pt x="25039" y="5944"/>
                    <a:pt x="25049" y="5943"/>
                    <a:pt x="25060" y="5942"/>
                  </a:cubicBezTo>
                  <a:cubicBezTo>
                    <a:pt x="25065" y="6027"/>
                    <a:pt x="25162" y="6035"/>
                    <a:pt x="25222" y="6076"/>
                  </a:cubicBezTo>
                  <a:cubicBezTo>
                    <a:pt x="25474" y="6283"/>
                    <a:pt x="25788" y="6415"/>
                    <a:pt x="26082" y="6569"/>
                  </a:cubicBezTo>
                  <a:cubicBezTo>
                    <a:pt x="26483" y="6780"/>
                    <a:pt x="26822" y="7042"/>
                    <a:pt x="27091" y="7373"/>
                  </a:cubicBezTo>
                  <a:cubicBezTo>
                    <a:pt x="27125" y="7416"/>
                    <a:pt x="27148" y="7469"/>
                    <a:pt x="27209" y="7492"/>
                  </a:cubicBezTo>
                  <a:cubicBezTo>
                    <a:pt x="27349" y="7655"/>
                    <a:pt x="27385" y="7844"/>
                    <a:pt x="27412" y="8035"/>
                  </a:cubicBezTo>
                  <a:lnTo>
                    <a:pt x="27414" y="8035"/>
                  </a:lnTo>
                  <a:lnTo>
                    <a:pt x="27352" y="8079"/>
                  </a:lnTo>
                  <a:cubicBezTo>
                    <a:pt x="27255" y="7847"/>
                    <a:pt x="27101" y="7644"/>
                    <a:pt x="26905" y="7463"/>
                  </a:cubicBezTo>
                  <a:cubicBezTo>
                    <a:pt x="26880" y="7440"/>
                    <a:pt x="26854" y="7410"/>
                    <a:pt x="26819" y="7410"/>
                  </a:cubicBezTo>
                  <a:cubicBezTo>
                    <a:pt x="26810" y="7410"/>
                    <a:pt x="26800" y="7412"/>
                    <a:pt x="26790" y="7417"/>
                  </a:cubicBezTo>
                  <a:cubicBezTo>
                    <a:pt x="26821" y="7375"/>
                    <a:pt x="26780" y="7343"/>
                    <a:pt x="26746" y="7316"/>
                  </a:cubicBezTo>
                  <a:cubicBezTo>
                    <a:pt x="26566" y="7176"/>
                    <a:pt x="26373" y="7054"/>
                    <a:pt x="26167" y="6957"/>
                  </a:cubicBezTo>
                  <a:lnTo>
                    <a:pt x="26024" y="6870"/>
                  </a:lnTo>
                  <a:cubicBezTo>
                    <a:pt x="25948" y="6820"/>
                    <a:pt x="25873" y="6768"/>
                    <a:pt x="25795" y="6720"/>
                  </a:cubicBezTo>
                  <a:cubicBezTo>
                    <a:pt x="25784" y="6714"/>
                    <a:pt x="25773" y="6711"/>
                    <a:pt x="25763" y="6711"/>
                  </a:cubicBezTo>
                  <a:cubicBezTo>
                    <a:pt x="25741" y="6711"/>
                    <a:pt x="25721" y="6723"/>
                    <a:pt x="25706" y="6742"/>
                  </a:cubicBezTo>
                  <a:cubicBezTo>
                    <a:pt x="25688" y="6764"/>
                    <a:pt x="25700" y="6787"/>
                    <a:pt x="25718" y="6801"/>
                  </a:cubicBezTo>
                  <a:cubicBezTo>
                    <a:pt x="25789" y="6857"/>
                    <a:pt x="25855" y="6918"/>
                    <a:pt x="25945" y="6954"/>
                  </a:cubicBezTo>
                  <a:cubicBezTo>
                    <a:pt x="25960" y="6988"/>
                    <a:pt x="25991" y="7004"/>
                    <a:pt x="26029" y="7014"/>
                  </a:cubicBezTo>
                  <a:cubicBezTo>
                    <a:pt x="26214" y="7179"/>
                    <a:pt x="26453" y="7285"/>
                    <a:pt x="26663" y="7425"/>
                  </a:cubicBezTo>
                  <a:cubicBezTo>
                    <a:pt x="26685" y="7440"/>
                    <a:pt x="26707" y="7451"/>
                    <a:pt x="26729" y="7451"/>
                  </a:cubicBezTo>
                  <a:cubicBezTo>
                    <a:pt x="26736" y="7451"/>
                    <a:pt x="26744" y="7449"/>
                    <a:pt x="26752" y="7447"/>
                  </a:cubicBezTo>
                  <a:lnTo>
                    <a:pt x="26752" y="7447"/>
                  </a:lnTo>
                  <a:cubicBezTo>
                    <a:pt x="26730" y="7478"/>
                    <a:pt x="26759" y="7511"/>
                    <a:pt x="26787" y="7539"/>
                  </a:cubicBezTo>
                  <a:cubicBezTo>
                    <a:pt x="27055" y="7807"/>
                    <a:pt x="27195" y="8123"/>
                    <a:pt x="27280" y="8463"/>
                  </a:cubicBezTo>
                  <a:cubicBezTo>
                    <a:pt x="27315" y="8605"/>
                    <a:pt x="27395" y="8733"/>
                    <a:pt x="27491" y="8854"/>
                  </a:cubicBezTo>
                  <a:cubicBezTo>
                    <a:pt x="27636" y="9037"/>
                    <a:pt x="27778" y="9222"/>
                    <a:pt x="27920" y="9405"/>
                  </a:cubicBezTo>
                  <a:cubicBezTo>
                    <a:pt x="27981" y="9434"/>
                    <a:pt x="28011" y="9483"/>
                    <a:pt x="28032" y="9538"/>
                  </a:cubicBezTo>
                  <a:cubicBezTo>
                    <a:pt x="28057" y="9557"/>
                    <a:pt x="28080" y="9579"/>
                    <a:pt x="28048" y="9604"/>
                  </a:cubicBezTo>
                  <a:cubicBezTo>
                    <a:pt x="28047" y="9605"/>
                    <a:pt x="28045" y="9606"/>
                    <a:pt x="28043" y="9606"/>
                  </a:cubicBezTo>
                  <a:cubicBezTo>
                    <a:pt x="28031" y="9606"/>
                    <a:pt x="28005" y="9593"/>
                    <a:pt x="27987" y="9587"/>
                  </a:cubicBezTo>
                  <a:cubicBezTo>
                    <a:pt x="27932" y="9553"/>
                    <a:pt x="27872" y="9527"/>
                    <a:pt x="27841" y="9472"/>
                  </a:cubicBezTo>
                  <a:cubicBezTo>
                    <a:pt x="27238" y="9145"/>
                    <a:pt x="26814" y="8702"/>
                    <a:pt x="26608" y="8111"/>
                  </a:cubicBezTo>
                  <a:cubicBezTo>
                    <a:pt x="26563" y="7980"/>
                    <a:pt x="26493" y="7856"/>
                    <a:pt x="26421" y="7733"/>
                  </a:cubicBezTo>
                  <a:cubicBezTo>
                    <a:pt x="26218" y="7387"/>
                    <a:pt x="25917" y="7128"/>
                    <a:pt x="25481" y="6994"/>
                  </a:cubicBezTo>
                  <a:cubicBezTo>
                    <a:pt x="25280" y="6932"/>
                    <a:pt x="25085" y="6856"/>
                    <a:pt x="24889" y="6783"/>
                  </a:cubicBezTo>
                  <a:cubicBezTo>
                    <a:pt x="24537" y="6651"/>
                    <a:pt x="24174" y="6546"/>
                    <a:pt x="23795" y="6487"/>
                  </a:cubicBezTo>
                  <a:cubicBezTo>
                    <a:pt x="23466" y="6437"/>
                    <a:pt x="23192" y="6305"/>
                    <a:pt x="22975" y="6090"/>
                  </a:cubicBezTo>
                  <a:cubicBezTo>
                    <a:pt x="22933" y="6050"/>
                    <a:pt x="22888" y="6012"/>
                    <a:pt x="22849" y="5971"/>
                  </a:cubicBezTo>
                  <a:cubicBezTo>
                    <a:pt x="22556" y="5654"/>
                    <a:pt x="22164" y="5493"/>
                    <a:pt x="21705" y="5434"/>
                  </a:cubicBezTo>
                  <a:cubicBezTo>
                    <a:pt x="21591" y="5420"/>
                    <a:pt x="21477" y="5401"/>
                    <a:pt x="21363" y="5384"/>
                  </a:cubicBezTo>
                  <a:cubicBezTo>
                    <a:pt x="21068" y="5340"/>
                    <a:pt x="20842" y="5196"/>
                    <a:pt x="20647" y="5012"/>
                  </a:cubicBezTo>
                  <a:cubicBezTo>
                    <a:pt x="20617" y="4983"/>
                    <a:pt x="20623" y="4926"/>
                    <a:pt x="20613" y="4884"/>
                  </a:cubicBezTo>
                  <a:lnTo>
                    <a:pt x="20613" y="4884"/>
                  </a:lnTo>
                  <a:cubicBezTo>
                    <a:pt x="20922" y="4999"/>
                    <a:pt x="21238" y="5099"/>
                    <a:pt x="21571" y="5153"/>
                  </a:cubicBezTo>
                  <a:cubicBezTo>
                    <a:pt x="21897" y="5208"/>
                    <a:pt x="22201" y="5314"/>
                    <a:pt x="22498" y="5436"/>
                  </a:cubicBezTo>
                  <a:cubicBezTo>
                    <a:pt x="22749" y="5540"/>
                    <a:pt x="22969" y="5681"/>
                    <a:pt x="23192" y="5820"/>
                  </a:cubicBezTo>
                  <a:cubicBezTo>
                    <a:pt x="23436" y="5971"/>
                    <a:pt x="23682" y="6122"/>
                    <a:pt x="23994" y="6163"/>
                  </a:cubicBezTo>
                  <a:cubicBezTo>
                    <a:pt x="24054" y="6176"/>
                    <a:pt x="24114" y="6196"/>
                    <a:pt x="24174" y="6200"/>
                  </a:cubicBezTo>
                  <a:cubicBezTo>
                    <a:pt x="24634" y="6222"/>
                    <a:pt x="25073" y="6292"/>
                    <a:pt x="25418" y="6587"/>
                  </a:cubicBezTo>
                  <a:cubicBezTo>
                    <a:pt x="25431" y="6599"/>
                    <a:pt x="25450" y="6608"/>
                    <a:pt x="25468" y="6608"/>
                  </a:cubicBezTo>
                  <a:cubicBezTo>
                    <a:pt x="25483" y="6608"/>
                    <a:pt x="25497" y="6603"/>
                    <a:pt x="25511" y="6591"/>
                  </a:cubicBezTo>
                  <a:cubicBezTo>
                    <a:pt x="25551" y="6553"/>
                    <a:pt x="25524" y="6523"/>
                    <a:pt x="25489" y="6497"/>
                  </a:cubicBezTo>
                  <a:cubicBezTo>
                    <a:pt x="25275" y="6332"/>
                    <a:pt x="25035" y="6203"/>
                    <a:pt x="24746" y="6163"/>
                  </a:cubicBezTo>
                  <a:cubicBezTo>
                    <a:pt x="24501" y="6128"/>
                    <a:pt x="24255" y="6107"/>
                    <a:pt x="24009" y="6079"/>
                  </a:cubicBezTo>
                  <a:cubicBezTo>
                    <a:pt x="23718" y="5997"/>
                    <a:pt x="23443" y="5869"/>
                    <a:pt x="23194" y="5699"/>
                  </a:cubicBezTo>
                  <a:cubicBezTo>
                    <a:pt x="22716" y="5379"/>
                    <a:pt x="22176" y="5172"/>
                    <a:pt x="21585" y="5059"/>
                  </a:cubicBezTo>
                  <a:cubicBezTo>
                    <a:pt x="21263" y="4999"/>
                    <a:pt x="20950" y="4914"/>
                    <a:pt x="20658" y="4781"/>
                  </a:cubicBezTo>
                  <a:cubicBezTo>
                    <a:pt x="20569" y="4737"/>
                    <a:pt x="20497" y="4679"/>
                    <a:pt x="20466" y="4591"/>
                  </a:cubicBezTo>
                  <a:cubicBezTo>
                    <a:pt x="20431" y="4570"/>
                    <a:pt x="20384" y="4532"/>
                    <a:pt x="20415" y="4507"/>
                  </a:cubicBezTo>
                  <a:cubicBezTo>
                    <a:pt x="20427" y="4498"/>
                    <a:pt x="20438" y="4494"/>
                    <a:pt x="20447" y="4494"/>
                  </a:cubicBezTo>
                  <a:close/>
                  <a:moveTo>
                    <a:pt x="7941" y="8817"/>
                  </a:moveTo>
                  <a:lnTo>
                    <a:pt x="7941" y="8817"/>
                  </a:lnTo>
                  <a:cubicBezTo>
                    <a:pt x="7783" y="9035"/>
                    <a:pt x="7582" y="9218"/>
                    <a:pt x="7349" y="9355"/>
                  </a:cubicBezTo>
                  <a:cubicBezTo>
                    <a:pt x="7219" y="9430"/>
                    <a:pt x="7098" y="9516"/>
                    <a:pt x="6986" y="9615"/>
                  </a:cubicBezTo>
                  <a:cubicBezTo>
                    <a:pt x="6946" y="9651"/>
                    <a:pt x="6917" y="9665"/>
                    <a:pt x="6895" y="9665"/>
                  </a:cubicBezTo>
                  <a:cubicBezTo>
                    <a:pt x="6856" y="9665"/>
                    <a:pt x="6842" y="9616"/>
                    <a:pt x="6835" y="9554"/>
                  </a:cubicBezTo>
                  <a:lnTo>
                    <a:pt x="6835" y="9554"/>
                  </a:lnTo>
                  <a:cubicBezTo>
                    <a:pt x="6876" y="9534"/>
                    <a:pt x="6895" y="9504"/>
                    <a:pt x="6892" y="9464"/>
                  </a:cubicBezTo>
                  <a:cubicBezTo>
                    <a:pt x="6941" y="9447"/>
                    <a:pt x="6959" y="9417"/>
                    <a:pt x="6946" y="9373"/>
                  </a:cubicBezTo>
                  <a:cubicBezTo>
                    <a:pt x="7005" y="9359"/>
                    <a:pt x="7046" y="9338"/>
                    <a:pt x="6999" y="9280"/>
                  </a:cubicBezTo>
                  <a:cubicBezTo>
                    <a:pt x="7123" y="9254"/>
                    <a:pt x="7188" y="9199"/>
                    <a:pt x="7212" y="9098"/>
                  </a:cubicBezTo>
                  <a:cubicBezTo>
                    <a:pt x="7231" y="9114"/>
                    <a:pt x="7248" y="9120"/>
                    <a:pt x="7262" y="9120"/>
                  </a:cubicBezTo>
                  <a:cubicBezTo>
                    <a:pt x="7301" y="9120"/>
                    <a:pt x="7328" y="9080"/>
                    <a:pt x="7361" y="9067"/>
                  </a:cubicBezTo>
                  <a:cubicBezTo>
                    <a:pt x="7557" y="8987"/>
                    <a:pt x="7719" y="8852"/>
                    <a:pt x="7941" y="8817"/>
                  </a:cubicBezTo>
                  <a:close/>
                  <a:moveTo>
                    <a:pt x="8687" y="9825"/>
                  </a:moveTo>
                  <a:lnTo>
                    <a:pt x="8687" y="9825"/>
                  </a:lnTo>
                  <a:cubicBezTo>
                    <a:pt x="8687" y="9838"/>
                    <a:pt x="8688" y="9852"/>
                    <a:pt x="8688" y="9867"/>
                  </a:cubicBezTo>
                  <a:lnTo>
                    <a:pt x="8688" y="9867"/>
                  </a:lnTo>
                  <a:cubicBezTo>
                    <a:pt x="8688" y="9853"/>
                    <a:pt x="8687" y="9839"/>
                    <a:pt x="8687" y="9825"/>
                  </a:cubicBezTo>
                  <a:close/>
                  <a:moveTo>
                    <a:pt x="21023" y="9905"/>
                  </a:moveTo>
                  <a:lnTo>
                    <a:pt x="21023" y="9905"/>
                  </a:lnTo>
                  <a:cubicBezTo>
                    <a:pt x="21028" y="9909"/>
                    <a:pt x="21033" y="9914"/>
                    <a:pt x="21036" y="9919"/>
                  </a:cubicBezTo>
                  <a:lnTo>
                    <a:pt x="21036" y="9919"/>
                  </a:lnTo>
                  <a:cubicBezTo>
                    <a:pt x="21032" y="9914"/>
                    <a:pt x="21028" y="9909"/>
                    <a:pt x="21023" y="9905"/>
                  </a:cubicBezTo>
                  <a:close/>
                  <a:moveTo>
                    <a:pt x="21049" y="9958"/>
                  </a:moveTo>
                  <a:cubicBezTo>
                    <a:pt x="21049" y="9988"/>
                    <a:pt x="21032" y="10022"/>
                    <a:pt x="21011" y="10056"/>
                  </a:cubicBezTo>
                  <a:cubicBezTo>
                    <a:pt x="21032" y="10021"/>
                    <a:pt x="21049" y="9987"/>
                    <a:pt x="21049" y="9958"/>
                  </a:cubicBezTo>
                  <a:close/>
                  <a:moveTo>
                    <a:pt x="8005" y="9012"/>
                  </a:moveTo>
                  <a:lnTo>
                    <a:pt x="8005" y="9012"/>
                  </a:lnTo>
                  <a:cubicBezTo>
                    <a:pt x="7988" y="9068"/>
                    <a:pt x="7972" y="9123"/>
                    <a:pt x="7955" y="9179"/>
                  </a:cubicBezTo>
                  <a:cubicBezTo>
                    <a:pt x="7826" y="9335"/>
                    <a:pt x="7673" y="9471"/>
                    <a:pt x="7503" y="9584"/>
                  </a:cubicBezTo>
                  <a:cubicBezTo>
                    <a:pt x="7413" y="9644"/>
                    <a:pt x="7326" y="9708"/>
                    <a:pt x="7260" y="9789"/>
                  </a:cubicBezTo>
                  <a:cubicBezTo>
                    <a:pt x="7237" y="9817"/>
                    <a:pt x="7204" y="9852"/>
                    <a:pt x="7267" y="9877"/>
                  </a:cubicBezTo>
                  <a:cubicBezTo>
                    <a:pt x="7261" y="9876"/>
                    <a:pt x="7256" y="9876"/>
                    <a:pt x="7250" y="9876"/>
                  </a:cubicBezTo>
                  <a:cubicBezTo>
                    <a:pt x="7159" y="9876"/>
                    <a:pt x="7127" y="9924"/>
                    <a:pt x="7159" y="10012"/>
                  </a:cubicBezTo>
                  <a:cubicBezTo>
                    <a:pt x="7071" y="10012"/>
                    <a:pt x="7047" y="10041"/>
                    <a:pt x="7102" y="10103"/>
                  </a:cubicBezTo>
                  <a:cubicBezTo>
                    <a:pt x="6989" y="10079"/>
                    <a:pt x="6942" y="10020"/>
                    <a:pt x="6974" y="9918"/>
                  </a:cubicBezTo>
                  <a:cubicBezTo>
                    <a:pt x="7004" y="9820"/>
                    <a:pt x="7069" y="9739"/>
                    <a:pt x="7157" y="9672"/>
                  </a:cubicBezTo>
                  <a:cubicBezTo>
                    <a:pt x="7285" y="9576"/>
                    <a:pt x="7415" y="9485"/>
                    <a:pt x="7546" y="9394"/>
                  </a:cubicBezTo>
                  <a:cubicBezTo>
                    <a:pt x="7700" y="9288"/>
                    <a:pt x="7837" y="9170"/>
                    <a:pt x="7921" y="9014"/>
                  </a:cubicBezTo>
                  <a:lnTo>
                    <a:pt x="8005" y="9012"/>
                  </a:lnTo>
                  <a:close/>
                  <a:moveTo>
                    <a:pt x="7993" y="9287"/>
                  </a:moveTo>
                  <a:cubicBezTo>
                    <a:pt x="8011" y="9287"/>
                    <a:pt x="8026" y="9294"/>
                    <a:pt x="8028" y="9310"/>
                  </a:cubicBezTo>
                  <a:cubicBezTo>
                    <a:pt x="8036" y="9449"/>
                    <a:pt x="8016" y="9579"/>
                    <a:pt x="7895" y="9686"/>
                  </a:cubicBezTo>
                  <a:cubicBezTo>
                    <a:pt x="7685" y="9871"/>
                    <a:pt x="7432" y="10010"/>
                    <a:pt x="7201" y="10173"/>
                  </a:cubicBezTo>
                  <a:cubicBezTo>
                    <a:pt x="7179" y="10188"/>
                    <a:pt x="7161" y="10195"/>
                    <a:pt x="7148" y="10195"/>
                  </a:cubicBezTo>
                  <a:cubicBezTo>
                    <a:pt x="7111" y="10195"/>
                    <a:pt x="7104" y="10148"/>
                    <a:pt x="7108" y="10105"/>
                  </a:cubicBezTo>
                  <a:lnTo>
                    <a:pt x="7108" y="10105"/>
                  </a:lnTo>
                  <a:lnTo>
                    <a:pt x="7108" y="10106"/>
                  </a:lnTo>
                  <a:cubicBezTo>
                    <a:pt x="7154" y="10087"/>
                    <a:pt x="7174" y="10057"/>
                    <a:pt x="7162" y="10013"/>
                  </a:cubicBezTo>
                  <a:cubicBezTo>
                    <a:pt x="7232" y="9987"/>
                    <a:pt x="7269" y="9943"/>
                    <a:pt x="7268" y="9877"/>
                  </a:cubicBezTo>
                  <a:cubicBezTo>
                    <a:pt x="7445" y="9747"/>
                    <a:pt x="7625" y="9620"/>
                    <a:pt x="7798" y="9487"/>
                  </a:cubicBezTo>
                  <a:cubicBezTo>
                    <a:pt x="7868" y="9432"/>
                    <a:pt x="7944" y="9379"/>
                    <a:pt x="7966" y="9292"/>
                  </a:cubicBezTo>
                  <a:cubicBezTo>
                    <a:pt x="7975" y="9288"/>
                    <a:pt x="7984" y="9287"/>
                    <a:pt x="7993" y="9287"/>
                  </a:cubicBezTo>
                  <a:close/>
                  <a:moveTo>
                    <a:pt x="8685" y="11184"/>
                  </a:moveTo>
                  <a:lnTo>
                    <a:pt x="8685" y="11186"/>
                  </a:lnTo>
                  <a:cubicBezTo>
                    <a:pt x="8679" y="11190"/>
                    <a:pt x="8673" y="11195"/>
                    <a:pt x="8666" y="11196"/>
                  </a:cubicBezTo>
                  <a:cubicBezTo>
                    <a:pt x="8673" y="11194"/>
                    <a:pt x="8679" y="11190"/>
                    <a:pt x="8685" y="11184"/>
                  </a:cubicBezTo>
                  <a:close/>
                  <a:moveTo>
                    <a:pt x="22493" y="11241"/>
                  </a:moveTo>
                  <a:lnTo>
                    <a:pt x="22493" y="11241"/>
                  </a:lnTo>
                  <a:cubicBezTo>
                    <a:pt x="22491" y="11251"/>
                    <a:pt x="22489" y="11260"/>
                    <a:pt x="22486" y="11271"/>
                  </a:cubicBezTo>
                  <a:cubicBezTo>
                    <a:pt x="22489" y="11260"/>
                    <a:pt x="22491" y="11250"/>
                    <a:pt x="22493" y="11241"/>
                  </a:cubicBezTo>
                  <a:close/>
                  <a:moveTo>
                    <a:pt x="21105" y="9178"/>
                  </a:moveTo>
                  <a:cubicBezTo>
                    <a:pt x="21276" y="9351"/>
                    <a:pt x="21327" y="9565"/>
                    <a:pt x="21379" y="9779"/>
                  </a:cubicBezTo>
                  <a:cubicBezTo>
                    <a:pt x="21389" y="9858"/>
                    <a:pt x="21398" y="9936"/>
                    <a:pt x="21408" y="10013"/>
                  </a:cubicBezTo>
                  <a:lnTo>
                    <a:pt x="21408" y="10015"/>
                  </a:lnTo>
                  <a:cubicBezTo>
                    <a:pt x="21467" y="10187"/>
                    <a:pt x="21490" y="10388"/>
                    <a:pt x="21703" y="10475"/>
                  </a:cubicBezTo>
                  <a:cubicBezTo>
                    <a:pt x="21906" y="10558"/>
                    <a:pt x="21979" y="10692"/>
                    <a:pt x="22015" y="10863"/>
                  </a:cubicBezTo>
                  <a:cubicBezTo>
                    <a:pt x="22029" y="10929"/>
                    <a:pt x="22065" y="10991"/>
                    <a:pt x="22096" y="11052"/>
                  </a:cubicBezTo>
                  <a:cubicBezTo>
                    <a:pt x="22102" y="11071"/>
                    <a:pt x="22121" y="11083"/>
                    <a:pt x="22140" y="11083"/>
                  </a:cubicBezTo>
                  <a:cubicBezTo>
                    <a:pt x="22126" y="11105"/>
                    <a:pt x="22151" y="11127"/>
                    <a:pt x="22166" y="11147"/>
                  </a:cubicBezTo>
                  <a:cubicBezTo>
                    <a:pt x="22218" y="11216"/>
                    <a:pt x="22314" y="11239"/>
                    <a:pt x="22383" y="11290"/>
                  </a:cubicBezTo>
                  <a:cubicBezTo>
                    <a:pt x="22312" y="11294"/>
                    <a:pt x="22240" y="11296"/>
                    <a:pt x="22169" y="11300"/>
                  </a:cubicBezTo>
                  <a:cubicBezTo>
                    <a:pt x="22155" y="11300"/>
                    <a:pt x="22142" y="11301"/>
                    <a:pt x="22128" y="11301"/>
                  </a:cubicBezTo>
                  <a:cubicBezTo>
                    <a:pt x="21886" y="11301"/>
                    <a:pt x="21726" y="11189"/>
                    <a:pt x="21616" y="11007"/>
                  </a:cubicBezTo>
                  <a:cubicBezTo>
                    <a:pt x="21529" y="10863"/>
                    <a:pt x="21481" y="10709"/>
                    <a:pt x="21441" y="10553"/>
                  </a:cubicBezTo>
                  <a:cubicBezTo>
                    <a:pt x="21396" y="10375"/>
                    <a:pt x="21363" y="10194"/>
                    <a:pt x="21324" y="10015"/>
                  </a:cubicBezTo>
                  <a:cubicBezTo>
                    <a:pt x="21233" y="9753"/>
                    <a:pt x="21211" y="9474"/>
                    <a:pt x="21054" y="9228"/>
                  </a:cubicBezTo>
                  <a:cubicBezTo>
                    <a:pt x="21061" y="9220"/>
                    <a:pt x="21062" y="9210"/>
                    <a:pt x="21056" y="9201"/>
                  </a:cubicBezTo>
                  <a:lnTo>
                    <a:pt x="21105" y="9178"/>
                  </a:lnTo>
                  <a:close/>
                  <a:moveTo>
                    <a:pt x="20281" y="11111"/>
                  </a:moveTo>
                  <a:cubicBezTo>
                    <a:pt x="20313" y="11111"/>
                    <a:pt x="20343" y="11116"/>
                    <a:pt x="20349" y="11151"/>
                  </a:cubicBezTo>
                  <a:cubicBezTo>
                    <a:pt x="20370" y="11275"/>
                    <a:pt x="20386" y="11398"/>
                    <a:pt x="20403" y="11522"/>
                  </a:cubicBezTo>
                  <a:cubicBezTo>
                    <a:pt x="20365" y="11526"/>
                    <a:pt x="20326" y="11533"/>
                    <a:pt x="20285" y="11533"/>
                  </a:cubicBezTo>
                  <a:cubicBezTo>
                    <a:pt x="20252" y="11533"/>
                    <a:pt x="20218" y="11529"/>
                    <a:pt x="20180" y="11515"/>
                  </a:cubicBezTo>
                  <a:cubicBezTo>
                    <a:pt x="20159" y="11381"/>
                    <a:pt x="20243" y="11251"/>
                    <a:pt x="20246" y="11113"/>
                  </a:cubicBezTo>
                  <a:lnTo>
                    <a:pt x="20246" y="11112"/>
                  </a:lnTo>
                  <a:cubicBezTo>
                    <a:pt x="20258" y="11112"/>
                    <a:pt x="20270" y="11111"/>
                    <a:pt x="20281" y="11111"/>
                  </a:cubicBezTo>
                  <a:close/>
                  <a:moveTo>
                    <a:pt x="27961" y="9732"/>
                  </a:moveTo>
                  <a:cubicBezTo>
                    <a:pt x="28099" y="9790"/>
                    <a:pt x="28212" y="9872"/>
                    <a:pt x="28260" y="9980"/>
                  </a:cubicBezTo>
                  <a:cubicBezTo>
                    <a:pt x="28369" y="10223"/>
                    <a:pt x="28578" y="10383"/>
                    <a:pt x="28816" y="10519"/>
                  </a:cubicBezTo>
                  <a:cubicBezTo>
                    <a:pt x="29053" y="10654"/>
                    <a:pt x="29189" y="10838"/>
                    <a:pt x="29241" y="11074"/>
                  </a:cubicBezTo>
                  <a:cubicBezTo>
                    <a:pt x="29296" y="11317"/>
                    <a:pt x="29182" y="11497"/>
                    <a:pt x="28942" y="11680"/>
                  </a:cubicBezTo>
                  <a:cubicBezTo>
                    <a:pt x="28954" y="11552"/>
                    <a:pt x="28968" y="11465"/>
                    <a:pt x="28969" y="11377"/>
                  </a:cubicBezTo>
                  <a:cubicBezTo>
                    <a:pt x="28970" y="11113"/>
                    <a:pt x="28867" y="10885"/>
                    <a:pt x="28628" y="10710"/>
                  </a:cubicBezTo>
                  <a:cubicBezTo>
                    <a:pt x="28533" y="10640"/>
                    <a:pt x="28432" y="10578"/>
                    <a:pt x="28338" y="10508"/>
                  </a:cubicBezTo>
                  <a:cubicBezTo>
                    <a:pt x="28017" y="10268"/>
                    <a:pt x="27951" y="10133"/>
                    <a:pt x="27961" y="9732"/>
                  </a:cubicBezTo>
                  <a:close/>
                  <a:moveTo>
                    <a:pt x="20673" y="7311"/>
                  </a:moveTo>
                  <a:lnTo>
                    <a:pt x="20673" y="7311"/>
                  </a:lnTo>
                  <a:cubicBezTo>
                    <a:pt x="20704" y="7337"/>
                    <a:pt x="20747" y="7359"/>
                    <a:pt x="20720" y="7405"/>
                  </a:cubicBezTo>
                  <a:lnTo>
                    <a:pt x="20721" y="7405"/>
                  </a:lnTo>
                  <a:cubicBezTo>
                    <a:pt x="20941" y="7513"/>
                    <a:pt x="21120" y="7668"/>
                    <a:pt x="21316" y="7802"/>
                  </a:cubicBezTo>
                  <a:cubicBezTo>
                    <a:pt x="21348" y="7824"/>
                    <a:pt x="21368" y="7862"/>
                    <a:pt x="21415" y="7862"/>
                  </a:cubicBezTo>
                  <a:cubicBezTo>
                    <a:pt x="21417" y="7862"/>
                    <a:pt x="21418" y="7862"/>
                    <a:pt x="21420" y="7862"/>
                  </a:cubicBezTo>
                  <a:cubicBezTo>
                    <a:pt x="21563" y="8108"/>
                    <a:pt x="21686" y="8357"/>
                    <a:pt x="21683" y="8639"/>
                  </a:cubicBezTo>
                  <a:cubicBezTo>
                    <a:pt x="21820" y="9053"/>
                    <a:pt x="21872" y="9106"/>
                    <a:pt x="22333" y="9106"/>
                  </a:cubicBezTo>
                  <a:cubicBezTo>
                    <a:pt x="22363" y="9106"/>
                    <a:pt x="22395" y="9105"/>
                    <a:pt x="22429" y="9105"/>
                  </a:cubicBezTo>
                  <a:cubicBezTo>
                    <a:pt x="22536" y="9104"/>
                    <a:pt x="22643" y="9102"/>
                    <a:pt x="22750" y="9102"/>
                  </a:cubicBezTo>
                  <a:cubicBezTo>
                    <a:pt x="22830" y="9102"/>
                    <a:pt x="22909" y="9103"/>
                    <a:pt x="22989" y="9107"/>
                  </a:cubicBezTo>
                  <a:cubicBezTo>
                    <a:pt x="23264" y="9122"/>
                    <a:pt x="23452" y="9247"/>
                    <a:pt x="23499" y="9440"/>
                  </a:cubicBezTo>
                  <a:cubicBezTo>
                    <a:pt x="23525" y="9546"/>
                    <a:pt x="23511" y="9651"/>
                    <a:pt x="23483" y="9757"/>
                  </a:cubicBezTo>
                  <a:cubicBezTo>
                    <a:pt x="23443" y="9904"/>
                    <a:pt x="23367" y="10043"/>
                    <a:pt x="23360" y="10196"/>
                  </a:cubicBezTo>
                  <a:cubicBezTo>
                    <a:pt x="23334" y="10321"/>
                    <a:pt x="23307" y="10446"/>
                    <a:pt x="23410" y="10558"/>
                  </a:cubicBezTo>
                  <a:cubicBezTo>
                    <a:pt x="23433" y="10634"/>
                    <a:pt x="23510" y="10670"/>
                    <a:pt x="23581" y="10684"/>
                  </a:cubicBezTo>
                  <a:cubicBezTo>
                    <a:pt x="23840" y="10736"/>
                    <a:pt x="24103" y="10775"/>
                    <a:pt x="24355" y="10853"/>
                  </a:cubicBezTo>
                  <a:cubicBezTo>
                    <a:pt x="24356" y="10853"/>
                    <a:pt x="24356" y="10852"/>
                    <a:pt x="24357" y="10852"/>
                  </a:cubicBezTo>
                  <a:lnTo>
                    <a:pt x="24357" y="10852"/>
                  </a:lnTo>
                  <a:cubicBezTo>
                    <a:pt x="24351" y="10861"/>
                    <a:pt x="24347" y="10871"/>
                    <a:pt x="24363" y="10886"/>
                  </a:cubicBezTo>
                  <a:cubicBezTo>
                    <a:pt x="24372" y="10893"/>
                    <a:pt x="24379" y="10895"/>
                    <a:pt x="24386" y="10895"/>
                  </a:cubicBezTo>
                  <a:cubicBezTo>
                    <a:pt x="24396" y="10895"/>
                    <a:pt x="24405" y="10890"/>
                    <a:pt x="24413" y="10886"/>
                  </a:cubicBezTo>
                  <a:lnTo>
                    <a:pt x="24413" y="10886"/>
                  </a:lnTo>
                  <a:cubicBezTo>
                    <a:pt x="24384" y="10904"/>
                    <a:pt x="24393" y="10925"/>
                    <a:pt x="24411" y="10953"/>
                  </a:cubicBezTo>
                  <a:cubicBezTo>
                    <a:pt x="24500" y="11086"/>
                    <a:pt x="24499" y="11227"/>
                    <a:pt x="24450" y="11370"/>
                  </a:cubicBezTo>
                  <a:cubicBezTo>
                    <a:pt x="24432" y="11422"/>
                    <a:pt x="24411" y="11471"/>
                    <a:pt x="24430" y="11524"/>
                  </a:cubicBezTo>
                  <a:cubicBezTo>
                    <a:pt x="24409" y="11610"/>
                    <a:pt x="24454" y="11705"/>
                    <a:pt x="24392" y="11788"/>
                  </a:cubicBezTo>
                  <a:cubicBezTo>
                    <a:pt x="24127" y="11650"/>
                    <a:pt x="24127" y="11650"/>
                    <a:pt x="24203" y="11420"/>
                  </a:cubicBezTo>
                  <a:cubicBezTo>
                    <a:pt x="24311" y="11098"/>
                    <a:pt x="24153" y="10886"/>
                    <a:pt x="23760" y="10834"/>
                  </a:cubicBezTo>
                  <a:cubicBezTo>
                    <a:pt x="23647" y="10819"/>
                    <a:pt x="23529" y="10823"/>
                    <a:pt x="23412" y="10819"/>
                  </a:cubicBezTo>
                  <a:cubicBezTo>
                    <a:pt x="23323" y="10816"/>
                    <a:pt x="23234" y="10821"/>
                    <a:pt x="23145" y="10810"/>
                  </a:cubicBezTo>
                  <a:cubicBezTo>
                    <a:pt x="22915" y="10781"/>
                    <a:pt x="22871" y="10715"/>
                    <a:pt x="22971" y="10530"/>
                  </a:cubicBezTo>
                  <a:cubicBezTo>
                    <a:pt x="23038" y="10406"/>
                    <a:pt x="23126" y="10290"/>
                    <a:pt x="23200" y="10169"/>
                  </a:cubicBezTo>
                  <a:cubicBezTo>
                    <a:pt x="23429" y="9785"/>
                    <a:pt x="23290" y="9483"/>
                    <a:pt x="22814" y="9336"/>
                  </a:cubicBezTo>
                  <a:cubicBezTo>
                    <a:pt x="22636" y="9280"/>
                    <a:pt x="22449" y="9269"/>
                    <a:pt x="22263" y="9260"/>
                  </a:cubicBezTo>
                  <a:cubicBezTo>
                    <a:pt x="21694" y="9228"/>
                    <a:pt x="21596" y="9137"/>
                    <a:pt x="21585" y="8640"/>
                  </a:cubicBezTo>
                  <a:cubicBezTo>
                    <a:pt x="21535" y="8338"/>
                    <a:pt x="21345" y="8109"/>
                    <a:pt x="21083" y="7909"/>
                  </a:cubicBezTo>
                  <a:cubicBezTo>
                    <a:pt x="20931" y="7794"/>
                    <a:pt x="20776" y="7676"/>
                    <a:pt x="20709" y="7500"/>
                  </a:cubicBezTo>
                  <a:cubicBezTo>
                    <a:pt x="20697" y="7468"/>
                    <a:pt x="20665" y="7434"/>
                    <a:pt x="20715" y="7405"/>
                  </a:cubicBezTo>
                  <a:cubicBezTo>
                    <a:pt x="20626" y="7401"/>
                    <a:pt x="20685" y="7343"/>
                    <a:pt x="20673" y="7311"/>
                  </a:cubicBezTo>
                  <a:close/>
                  <a:moveTo>
                    <a:pt x="21308" y="10752"/>
                  </a:moveTo>
                  <a:cubicBezTo>
                    <a:pt x="21326" y="10811"/>
                    <a:pt x="21345" y="10869"/>
                    <a:pt x="21363" y="10929"/>
                  </a:cubicBezTo>
                  <a:cubicBezTo>
                    <a:pt x="21477" y="11175"/>
                    <a:pt x="21651" y="11375"/>
                    <a:pt x="21960" y="11464"/>
                  </a:cubicBezTo>
                  <a:cubicBezTo>
                    <a:pt x="22162" y="11471"/>
                    <a:pt x="22365" y="11468"/>
                    <a:pt x="22566" y="11486"/>
                  </a:cubicBezTo>
                  <a:cubicBezTo>
                    <a:pt x="22781" y="11504"/>
                    <a:pt x="22977" y="11560"/>
                    <a:pt x="23038" y="11797"/>
                  </a:cubicBezTo>
                  <a:cubicBezTo>
                    <a:pt x="22908" y="11767"/>
                    <a:pt x="22793" y="11753"/>
                    <a:pt x="22711" y="11669"/>
                  </a:cubicBezTo>
                  <a:cubicBezTo>
                    <a:pt x="22478" y="11551"/>
                    <a:pt x="22210" y="11558"/>
                    <a:pt x="21958" y="11511"/>
                  </a:cubicBezTo>
                  <a:lnTo>
                    <a:pt x="21958" y="11512"/>
                  </a:lnTo>
                  <a:cubicBezTo>
                    <a:pt x="21818" y="11507"/>
                    <a:pt x="21679" y="11472"/>
                    <a:pt x="21553" y="11410"/>
                  </a:cubicBezTo>
                  <a:cubicBezTo>
                    <a:pt x="21526" y="11398"/>
                    <a:pt x="21499" y="11382"/>
                    <a:pt x="21474" y="11382"/>
                  </a:cubicBezTo>
                  <a:cubicBezTo>
                    <a:pt x="21469" y="11382"/>
                    <a:pt x="21464" y="11383"/>
                    <a:pt x="21459" y="11384"/>
                  </a:cubicBezTo>
                  <a:cubicBezTo>
                    <a:pt x="21476" y="11359"/>
                    <a:pt x="21448" y="11331"/>
                    <a:pt x="21429" y="11306"/>
                  </a:cubicBezTo>
                  <a:cubicBezTo>
                    <a:pt x="21339" y="11190"/>
                    <a:pt x="21301" y="11061"/>
                    <a:pt x="21276" y="10926"/>
                  </a:cubicBezTo>
                  <a:cubicBezTo>
                    <a:pt x="21265" y="10866"/>
                    <a:pt x="21228" y="10800"/>
                    <a:pt x="21308" y="10752"/>
                  </a:cubicBezTo>
                  <a:close/>
                  <a:moveTo>
                    <a:pt x="20954" y="9577"/>
                  </a:moveTo>
                  <a:lnTo>
                    <a:pt x="20954" y="9577"/>
                  </a:lnTo>
                  <a:cubicBezTo>
                    <a:pt x="21037" y="9689"/>
                    <a:pt x="20953" y="9779"/>
                    <a:pt x="20951" y="9872"/>
                  </a:cubicBezTo>
                  <a:lnTo>
                    <a:pt x="20818" y="10242"/>
                  </a:lnTo>
                  <a:cubicBezTo>
                    <a:pt x="20764" y="10479"/>
                    <a:pt x="20711" y="10716"/>
                    <a:pt x="20723" y="10958"/>
                  </a:cubicBezTo>
                  <a:cubicBezTo>
                    <a:pt x="20742" y="11331"/>
                    <a:pt x="20833" y="11678"/>
                    <a:pt x="21190" y="11931"/>
                  </a:cubicBezTo>
                  <a:cubicBezTo>
                    <a:pt x="21211" y="11946"/>
                    <a:pt x="21214" y="11963"/>
                    <a:pt x="21202" y="11982"/>
                  </a:cubicBezTo>
                  <a:cubicBezTo>
                    <a:pt x="21219" y="11978"/>
                    <a:pt x="21233" y="11976"/>
                    <a:pt x="21245" y="11976"/>
                  </a:cubicBezTo>
                  <a:cubicBezTo>
                    <a:pt x="21297" y="11976"/>
                    <a:pt x="21308" y="12011"/>
                    <a:pt x="21300" y="12064"/>
                  </a:cubicBezTo>
                  <a:cubicBezTo>
                    <a:pt x="21271" y="12034"/>
                    <a:pt x="21180" y="12061"/>
                    <a:pt x="21199" y="11988"/>
                  </a:cubicBezTo>
                  <a:lnTo>
                    <a:pt x="21199" y="11988"/>
                  </a:lnTo>
                  <a:cubicBezTo>
                    <a:pt x="21194" y="11988"/>
                    <a:pt x="21190" y="11988"/>
                    <a:pt x="21185" y="11988"/>
                  </a:cubicBezTo>
                  <a:cubicBezTo>
                    <a:pt x="20996" y="11988"/>
                    <a:pt x="20888" y="11868"/>
                    <a:pt x="20781" y="11763"/>
                  </a:cubicBezTo>
                  <a:cubicBezTo>
                    <a:pt x="20564" y="11552"/>
                    <a:pt x="20510" y="11289"/>
                    <a:pt x="20532" y="11017"/>
                  </a:cubicBezTo>
                  <a:cubicBezTo>
                    <a:pt x="20553" y="10749"/>
                    <a:pt x="20620" y="10486"/>
                    <a:pt x="20726" y="10240"/>
                  </a:cubicBezTo>
                  <a:cubicBezTo>
                    <a:pt x="20774" y="10017"/>
                    <a:pt x="20868" y="9805"/>
                    <a:pt x="20954" y="9577"/>
                  </a:cubicBezTo>
                  <a:close/>
                  <a:moveTo>
                    <a:pt x="21011" y="10056"/>
                  </a:moveTo>
                  <a:lnTo>
                    <a:pt x="21011" y="10056"/>
                  </a:lnTo>
                  <a:cubicBezTo>
                    <a:pt x="21004" y="10122"/>
                    <a:pt x="20991" y="10187"/>
                    <a:pt x="21023" y="10248"/>
                  </a:cubicBezTo>
                  <a:cubicBezTo>
                    <a:pt x="21031" y="10249"/>
                    <a:pt x="21039" y="10249"/>
                    <a:pt x="21045" y="10249"/>
                  </a:cubicBezTo>
                  <a:cubicBezTo>
                    <a:pt x="21118" y="10249"/>
                    <a:pt x="21088" y="10178"/>
                    <a:pt x="21126" y="10155"/>
                  </a:cubicBezTo>
                  <a:cubicBezTo>
                    <a:pt x="21163" y="10192"/>
                    <a:pt x="21169" y="10234"/>
                    <a:pt x="21162" y="10280"/>
                  </a:cubicBezTo>
                  <a:cubicBezTo>
                    <a:pt x="21249" y="10401"/>
                    <a:pt x="21169" y="10526"/>
                    <a:pt x="21175" y="10648"/>
                  </a:cubicBezTo>
                  <a:cubicBezTo>
                    <a:pt x="21155" y="10926"/>
                    <a:pt x="21173" y="11195"/>
                    <a:pt x="21418" y="11410"/>
                  </a:cubicBezTo>
                  <a:cubicBezTo>
                    <a:pt x="21421" y="11409"/>
                    <a:pt x="21423" y="11408"/>
                    <a:pt x="21427" y="11407"/>
                  </a:cubicBezTo>
                  <a:lnTo>
                    <a:pt x="21427" y="11407"/>
                  </a:lnTo>
                  <a:cubicBezTo>
                    <a:pt x="21425" y="11409"/>
                    <a:pt x="21422" y="11411"/>
                    <a:pt x="21420" y="11415"/>
                  </a:cubicBezTo>
                  <a:cubicBezTo>
                    <a:pt x="21580" y="11573"/>
                    <a:pt x="21809" y="11581"/>
                    <a:pt x="22025" y="11621"/>
                  </a:cubicBezTo>
                  <a:cubicBezTo>
                    <a:pt x="22213" y="11655"/>
                    <a:pt x="22420" y="11629"/>
                    <a:pt x="22584" y="11744"/>
                  </a:cubicBezTo>
                  <a:cubicBezTo>
                    <a:pt x="22468" y="11755"/>
                    <a:pt x="22353" y="11760"/>
                    <a:pt x="22240" y="11778"/>
                  </a:cubicBezTo>
                  <a:cubicBezTo>
                    <a:pt x="22139" y="11793"/>
                    <a:pt x="22039" y="11801"/>
                    <a:pt x="21939" y="11801"/>
                  </a:cubicBezTo>
                  <a:cubicBezTo>
                    <a:pt x="21801" y="11801"/>
                    <a:pt x="21665" y="11785"/>
                    <a:pt x="21529" y="11748"/>
                  </a:cubicBezTo>
                  <a:cubicBezTo>
                    <a:pt x="21507" y="11721"/>
                    <a:pt x="21480" y="11700"/>
                    <a:pt x="21441" y="11700"/>
                  </a:cubicBezTo>
                  <a:cubicBezTo>
                    <a:pt x="21434" y="11700"/>
                    <a:pt x="21428" y="11700"/>
                    <a:pt x="21421" y="11701"/>
                  </a:cubicBezTo>
                  <a:cubicBezTo>
                    <a:pt x="21381" y="11763"/>
                    <a:pt x="21418" y="11801"/>
                    <a:pt x="21477" y="11830"/>
                  </a:cubicBezTo>
                  <a:cubicBezTo>
                    <a:pt x="21573" y="11875"/>
                    <a:pt x="21678" y="11893"/>
                    <a:pt x="21786" y="11900"/>
                  </a:cubicBezTo>
                  <a:cubicBezTo>
                    <a:pt x="21828" y="11902"/>
                    <a:pt x="21870" y="11904"/>
                    <a:pt x="21912" y="11904"/>
                  </a:cubicBezTo>
                  <a:cubicBezTo>
                    <a:pt x="22075" y="11904"/>
                    <a:pt x="22238" y="11887"/>
                    <a:pt x="22399" y="11868"/>
                  </a:cubicBezTo>
                  <a:cubicBezTo>
                    <a:pt x="22478" y="11859"/>
                    <a:pt x="22547" y="11854"/>
                    <a:pt x="22613" y="11854"/>
                  </a:cubicBezTo>
                  <a:cubicBezTo>
                    <a:pt x="22803" y="11854"/>
                    <a:pt x="22961" y="11895"/>
                    <a:pt x="23216" y="11996"/>
                  </a:cubicBezTo>
                  <a:cubicBezTo>
                    <a:pt x="23074" y="12087"/>
                    <a:pt x="22929" y="12142"/>
                    <a:pt x="22779" y="12142"/>
                  </a:cubicBezTo>
                  <a:cubicBezTo>
                    <a:pt x="22688" y="12142"/>
                    <a:pt x="22596" y="12121"/>
                    <a:pt x="22502" y="12076"/>
                  </a:cubicBezTo>
                  <a:cubicBezTo>
                    <a:pt x="22372" y="12014"/>
                    <a:pt x="22242" y="11985"/>
                    <a:pt x="22109" y="11985"/>
                  </a:cubicBezTo>
                  <a:cubicBezTo>
                    <a:pt x="22027" y="11985"/>
                    <a:pt x="21944" y="11996"/>
                    <a:pt x="21857" y="12018"/>
                  </a:cubicBezTo>
                  <a:cubicBezTo>
                    <a:pt x="21797" y="12034"/>
                    <a:pt x="21735" y="12042"/>
                    <a:pt x="21674" y="12042"/>
                  </a:cubicBezTo>
                  <a:cubicBezTo>
                    <a:pt x="21611" y="12042"/>
                    <a:pt x="21548" y="12033"/>
                    <a:pt x="21488" y="12017"/>
                  </a:cubicBezTo>
                  <a:lnTo>
                    <a:pt x="21488" y="12018"/>
                  </a:lnTo>
                  <a:cubicBezTo>
                    <a:pt x="21089" y="11807"/>
                    <a:pt x="20871" y="11504"/>
                    <a:pt x="20835" y="11106"/>
                  </a:cubicBezTo>
                  <a:cubicBezTo>
                    <a:pt x="20814" y="10862"/>
                    <a:pt x="20831" y="10617"/>
                    <a:pt x="20888" y="10381"/>
                  </a:cubicBezTo>
                  <a:cubicBezTo>
                    <a:pt x="20904" y="10265"/>
                    <a:pt x="20893" y="10143"/>
                    <a:pt x="21011" y="10056"/>
                  </a:cubicBezTo>
                  <a:close/>
                  <a:moveTo>
                    <a:pt x="22270" y="12208"/>
                  </a:moveTo>
                  <a:cubicBezTo>
                    <a:pt x="22294" y="12208"/>
                    <a:pt x="22322" y="12216"/>
                    <a:pt x="22316" y="12233"/>
                  </a:cubicBezTo>
                  <a:lnTo>
                    <a:pt x="22317" y="12233"/>
                  </a:lnTo>
                  <a:cubicBezTo>
                    <a:pt x="22303" y="12281"/>
                    <a:pt x="22257" y="12297"/>
                    <a:pt x="22203" y="12297"/>
                  </a:cubicBezTo>
                  <a:cubicBezTo>
                    <a:pt x="22201" y="12297"/>
                    <a:pt x="22199" y="12297"/>
                    <a:pt x="22197" y="12297"/>
                  </a:cubicBezTo>
                  <a:cubicBezTo>
                    <a:pt x="22178" y="12288"/>
                    <a:pt x="22144" y="12289"/>
                    <a:pt x="22157" y="12257"/>
                  </a:cubicBezTo>
                  <a:cubicBezTo>
                    <a:pt x="22175" y="12214"/>
                    <a:pt x="22219" y="12210"/>
                    <a:pt x="22262" y="12208"/>
                  </a:cubicBezTo>
                  <a:cubicBezTo>
                    <a:pt x="22264" y="12208"/>
                    <a:pt x="22267" y="12208"/>
                    <a:pt x="22270" y="12208"/>
                  </a:cubicBezTo>
                  <a:close/>
                  <a:moveTo>
                    <a:pt x="8724" y="10010"/>
                  </a:moveTo>
                  <a:cubicBezTo>
                    <a:pt x="8710" y="10091"/>
                    <a:pt x="8739" y="10179"/>
                    <a:pt x="8667" y="10251"/>
                  </a:cubicBezTo>
                  <a:cubicBezTo>
                    <a:pt x="8658" y="10287"/>
                    <a:pt x="8646" y="10322"/>
                    <a:pt x="8630" y="10358"/>
                  </a:cubicBezTo>
                  <a:cubicBezTo>
                    <a:pt x="8508" y="10603"/>
                    <a:pt x="8314" y="10804"/>
                    <a:pt x="8100" y="10995"/>
                  </a:cubicBezTo>
                  <a:cubicBezTo>
                    <a:pt x="7996" y="11089"/>
                    <a:pt x="7853" y="11158"/>
                    <a:pt x="7802" y="11291"/>
                  </a:cubicBezTo>
                  <a:cubicBezTo>
                    <a:pt x="7795" y="11290"/>
                    <a:pt x="7789" y="11290"/>
                    <a:pt x="7784" y="11290"/>
                  </a:cubicBezTo>
                  <a:cubicBezTo>
                    <a:pt x="7752" y="11290"/>
                    <a:pt x="7743" y="11307"/>
                    <a:pt x="7746" y="11338"/>
                  </a:cubicBezTo>
                  <a:cubicBezTo>
                    <a:pt x="7743" y="11337"/>
                    <a:pt x="7740" y="11337"/>
                    <a:pt x="7737" y="11337"/>
                  </a:cubicBezTo>
                  <a:cubicBezTo>
                    <a:pt x="7704" y="11337"/>
                    <a:pt x="7691" y="11356"/>
                    <a:pt x="7692" y="11384"/>
                  </a:cubicBezTo>
                  <a:cubicBezTo>
                    <a:pt x="7602" y="11441"/>
                    <a:pt x="7499" y="11491"/>
                    <a:pt x="7532" y="11610"/>
                  </a:cubicBezTo>
                  <a:cubicBezTo>
                    <a:pt x="7518" y="11598"/>
                    <a:pt x="7506" y="11594"/>
                    <a:pt x="7496" y="11594"/>
                  </a:cubicBezTo>
                  <a:cubicBezTo>
                    <a:pt x="7470" y="11594"/>
                    <a:pt x="7454" y="11622"/>
                    <a:pt x="7442" y="11640"/>
                  </a:cubicBezTo>
                  <a:cubicBezTo>
                    <a:pt x="7341" y="11770"/>
                    <a:pt x="7273" y="11913"/>
                    <a:pt x="7251" y="12070"/>
                  </a:cubicBezTo>
                  <a:cubicBezTo>
                    <a:pt x="7256" y="12147"/>
                    <a:pt x="7261" y="12225"/>
                    <a:pt x="7266" y="12301"/>
                  </a:cubicBezTo>
                  <a:cubicBezTo>
                    <a:pt x="7266" y="12301"/>
                    <a:pt x="7266" y="12301"/>
                    <a:pt x="7266" y="12301"/>
                  </a:cubicBezTo>
                  <a:lnTo>
                    <a:pt x="7266" y="12301"/>
                  </a:lnTo>
                  <a:cubicBezTo>
                    <a:pt x="7259" y="12303"/>
                    <a:pt x="7252" y="12304"/>
                    <a:pt x="7244" y="12304"/>
                  </a:cubicBezTo>
                  <a:cubicBezTo>
                    <a:pt x="7234" y="12304"/>
                    <a:pt x="7224" y="12302"/>
                    <a:pt x="7215" y="12298"/>
                  </a:cubicBezTo>
                  <a:cubicBezTo>
                    <a:pt x="7206" y="12236"/>
                    <a:pt x="7150" y="12182"/>
                    <a:pt x="7171" y="12114"/>
                  </a:cubicBezTo>
                  <a:cubicBezTo>
                    <a:pt x="7068" y="11579"/>
                    <a:pt x="7283" y="11167"/>
                    <a:pt x="7822" y="10875"/>
                  </a:cubicBezTo>
                  <a:cubicBezTo>
                    <a:pt x="7956" y="10803"/>
                    <a:pt x="8087" y="10724"/>
                    <a:pt x="8215" y="10642"/>
                  </a:cubicBezTo>
                  <a:cubicBezTo>
                    <a:pt x="8396" y="10527"/>
                    <a:pt x="8520" y="10371"/>
                    <a:pt x="8619" y="10199"/>
                  </a:cubicBezTo>
                  <a:cubicBezTo>
                    <a:pt x="8635" y="10138"/>
                    <a:pt x="8652" y="10078"/>
                    <a:pt x="8670" y="10017"/>
                  </a:cubicBezTo>
                  <a:lnTo>
                    <a:pt x="8724" y="10010"/>
                  </a:lnTo>
                  <a:close/>
                  <a:moveTo>
                    <a:pt x="20640" y="5530"/>
                  </a:moveTo>
                  <a:cubicBezTo>
                    <a:pt x="20665" y="5579"/>
                    <a:pt x="20691" y="5628"/>
                    <a:pt x="20714" y="5676"/>
                  </a:cubicBezTo>
                  <a:cubicBezTo>
                    <a:pt x="20829" y="5924"/>
                    <a:pt x="21013" y="6127"/>
                    <a:pt x="21262" y="6285"/>
                  </a:cubicBezTo>
                  <a:cubicBezTo>
                    <a:pt x="21426" y="6391"/>
                    <a:pt x="21596" y="6490"/>
                    <a:pt x="21766" y="6587"/>
                  </a:cubicBezTo>
                  <a:cubicBezTo>
                    <a:pt x="22106" y="6782"/>
                    <a:pt x="22297" y="7053"/>
                    <a:pt x="22345" y="7399"/>
                  </a:cubicBezTo>
                  <a:cubicBezTo>
                    <a:pt x="22359" y="7513"/>
                    <a:pt x="22367" y="7627"/>
                    <a:pt x="22383" y="7741"/>
                  </a:cubicBezTo>
                  <a:cubicBezTo>
                    <a:pt x="22391" y="7818"/>
                    <a:pt x="22407" y="7892"/>
                    <a:pt x="22428" y="7965"/>
                  </a:cubicBezTo>
                  <a:cubicBezTo>
                    <a:pt x="22524" y="8255"/>
                    <a:pt x="22685" y="8385"/>
                    <a:pt x="22977" y="8385"/>
                  </a:cubicBezTo>
                  <a:cubicBezTo>
                    <a:pt x="23034" y="8385"/>
                    <a:pt x="23095" y="8380"/>
                    <a:pt x="23162" y="8370"/>
                  </a:cubicBezTo>
                  <a:cubicBezTo>
                    <a:pt x="23372" y="8341"/>
                    <a:pt x="23579" y="8291"/>
                    <a:pt x="23788" y="8251"/>
                  </a:cubicBezTo>
                  <a:cubicBezTo>
                    <a:pt x="23856" y="8238"/>
                    <a:pt x="23925" y="8232"/>
                    <a:pt x="23993" y="8232"/>
                  </a:cubicBezTo>
                  <a:cubicBezTo>
                    <a:pt x="24067" y="8232"/>
                    <a:pt x="24140" y="8239"/>
                    <a:pt x="24212" y="8254"/>
                  </a:cubicBezTo>
                  <a:cubicBezTo>
                    <a:pt x="24648" y="8348"/>
                    <a:pt x="24876" y="8664"/>
                    <a:pt x="24774" y="9037"/>
                  </a:cubicBezTo>
                  <a:cubicBezTo>
                    <a:pt x="24726" y="9207"/>
                    <a:pt x="24648" y="9371"/>
                    <a:pt x="24626" y="9547"/>
                  </a:cubicBezTo>
                  <a:cubicBezTo>
                    <a:pt x="24583" y="9878"/>
                    <a:pt x="24705" y="9998"/>
                    <a:pt x="25092" y="10012"/>
                  </a:cubicBezTo>
                  <a:cubicBezTo>
                    <a:pt x="25341" y="10020"/>
                    <a:pt x="25590" y="10007"/>
                    <a:pt x="25840" y="10042"/>
                  </a:cubicBezTo>
                  <a:cubicBezTo>
                    <a:pt x="26231" y="10095"/>
                    <a:pt x="26406" y="10488"/>
                    <a:pt x="26249" y="10752"/>
                  </a:cubicBezTo>
                  <a:cubicBezTo>
                    <a:pt x="26193" y="10847"/>
                    <a:pt x="26122" y="10936"/>
                    <a:pt x="26059" y="11027"/>
                  </a:cubicBezTo>
                  <a:cubicBezTo>
                    <a:pt x="25999" y="11112"/>
                    <a:pt x="25941" y="11197"/>
                    <a:pt x="25912" y="11295"/>
                  </a:cubicBezTo>
                  <a:cubicBezTo>
                    <a:pt x="25879" y="11410"/>
                    <a:pt x="25897" y="11524"/>
                    <a:pt x="26025" y="11574"/>
                  </a:cubicBezTo>
                  <a:cubicBezTo>
                    <a:pt x="26369" y="11705"/>
                    <a:pt x="26386" y="11940"/>
                    <a:pt x="26337" y="12206"/>
                  </a:cubicBezTo>
                  <a:lnTo>
                    <a:pt x="26213" y="12353"/>
                  </a:lnTo>
                  <a:lnTo>
                    <a:pt x="26138" y="12484"/>
                  </a:lnTo>
                  <a:cubicBezTo>
                    <a:pt x="26111" y="12499"/>
                    <a:pt x="26091" y="12538"/>
                    <a:pt x="26058" y="12538"/>
                  </a:cubicBezTo>
                  <a:cubicBezTo>
                    <a:pt x="26051" y="12538"/>
                    <a:pt x="26043" y="12536"/>
                    <a:pt x="26035" y="12532"/>
                  </a:cubicBezTo>
                  <a:cubicBezTo>
                    <a:pt x="25999" y="12516"/>
                    <a:pt x="26022" y="12477"/>
                    <a:pt x="26034" y="12449"/>
                  </a:cubicBezTo>
                  <a:cubicBezTo>
                    <a:pt x="26048" y="12414"/>
                    <a:pt x="26069" y="12380"/>
                    <a:pt x="26087" y="12346"/>
                  </a:cubicBezTo>
                  <a:cubicBezTo>
                    <a:pt x="26080" y="12222"/>
                    <a:pt x="26130" y="12093"/>
                    <a:pt x="26030" y="11980"/>
                  </a:cubicBezTo>
                  <a:cubicBezTo>
                    <a:pt x="26010" y="11866"/>
                    <a:pt x="25936" y="11769"/>
                    <a:pt x="25832" y="11719"/>
                  </a:cubicBezTo>
                  <a:cubicBezTo>
                    <a:pt x="25539" y="11572"/>
                    <a:pt x="25528" y="11400"/>
                    <a:pt x="25681" y="11133"/>
                  </a:cubicBezTo>
                  <a:cubicBezTo>
                    <a:pt x="25739" y="11030"/>
                    <a:pt x="25801" y="10929"/>
                    <a:pt x="25826" y="10815"/>
                  </a:cubicBezTo>
                  <a:cubicBezTo>
                    <a:pt x="25877" y="10577"/>
                    <a:pt x="25804" y="10440"/>
                    <a:pt x="25557" y="10320"/>
                  </a:cubicBezTo>
                  <a:cubicBezTo>
                    <a:pt x="25424" y="10255"/>
                    <a:pt x="25275" y="10226"/>
                    <a:pt x="25128" y="10194"/>
                  </a:cubicBezTo>
                  <a:cubicBezTo>
                    <a:pt x="24928" y="10151"/>
                    <a:pt x="24722" y="10145"/>
                    <a:pt x="24519" y="10126"/>
                  </a:cubicBezTo>
                  <a:cubicBezTo>
                    <a:pt x="24337" y="10108"/>
                    <a:pt x="24304" y="10067"/>
                    <a:pt x="24336" y="9913"/>
                  </a:cubicBezTo>
                  <a:cubicBezTo>
                    <a:pt x="24356" y="9817"/>
                    <a:pt x="24394" y="9722"/>
                    <a:pt x="24422" y="9626"/>
                  </a:cubicBezTo>
                  <a:cubicBezTo>
                    <a:pt x="24478" y="9426"/>
                    <a:pt x="24541" y="9226"/>
                    <a:pt x="24524" y="9018"/>
                  </a:cubicBezTo>
                  <a:cubicBezTo>
                    <a:pt x="24507" y="8782"/>
                    <a:pt x="24400" y="8668"/>
                    <a:pt x="24132" y="8590"/>
                  </a:cubicBezTo>
                  <a:cubicBezTo>
                    <a:pt x="24049" y="8551"/>
                    <a:pt x="23963" y="8541"/>
                    <a:pt x="23875" y="8541"/>
                  </a:cubicBezTo>
                  <a:cubicBezTo>
                    <a:pt x="23808" y="8541"/>
                    <a:pt x="23741" y="8547"/>
                    <a:pt x="23674" y="8549"/>
                  </a:cubicBezTo>
                  <a:cubicBezTo>
                    <a:pt x="23641" y="8546"/>
                    <a:pt x="23607" y="8544"/>
                    <a:pt x="23574" y="8544"/>
                  </a:cubicBezTo>
                  <a:cubicBezTo>
                    <a:pt x="23391" y="8544"/>
                    <a:pt x="23211" y="8584"/>
                    <a:pt x="23027" y="8584"/>
                  </a:cubicBezTo>
                  <a:cubicBezTo>
                    <a:pt x="23012" y="8584"/>
                    <a:pt x="22996" y="8584"/>
                    <a:pt x="22980" y="8583"/>
                  </a:cubicBezTo>
                  <a:cubicBezTo>
                    <a:pt x="22592" y="8569"/>
                    <a:pt x="22366" y="8417"/>
                    <a:pt x="22278" y="8097"/>
                  </a:cubicBezTo>
                  <a:cubicBezTo>
                    <a:pt x="22256" y="8016"/>
                    <a:pt x="22238" y="7933"/>
                    <a:pt x="22225" y="7850"/>
                  </a:cubicBezTo>
                  <a:cubicBezTo>
                    <a:pt x="22158" y="7426"/>
                    <a:pt x="21932" y="7088"/>
                    <a:pt x="21504" y="6852"/>
                  </a:cubicBezTo>
                  <a:cubicBezTo>
                    <a:pt x="21400" y="6795"/>
                    <a:pt x="21301" y="6729"/>
                    <a:pt x="21201" y="6664"/>
                  </a:cubicBezTo>
                  <a:cubicBezTo>
                    <a:pt x="20984" y="6525"/>
                    <a:pt x="20805" y="6358"/>
                    <a:pt x="20690" y="6146"/>
                  </a:cubicBezTo>
                  <a:lnTo>
                    <a:pt x="20609" y="5539"/>
                  </a:lnTo>
                  <a:lnTo>
                    <a:pt x="20640" y="5530"/>
                  </a:lnTo>
                  <a:close/>
                  <a:moveTo>
                    <a:pt x="20674" y="7693"/>
                  </a:moveTo>
                  <a:cubicBezTo>
                    <a:pt x="20777" y="7828"/>
                    <a:pt x="20900" y="7948"/>
                    <a:pt x="21036" y="8060"/>
                  </a:cubicBezTo>
                  <a:cubicBezTo>
                    <a:pt x="21265" y="8248"/>
                    <a:pt x="21384" y="8475"/>
                    <a:pt x="21410" y="8747"/>
                  </a:cubicBezTo>
                  <a:cubicBezTo>
                    <a:pt x="21461" y="9267"/>
                    <a:pt x="21617" y="9392"/>
                    <a:pt x="22222" y="9431"/>
                  </a:cubicBezTo>
                  <a:cubicBezTo>
                    <a:pt x="22418" y="9443"/>
                    <a:pt x="22616" y="9453"/>
                    <a:pt x="22799" y="9524"/>
                  </a:cubicBezTo>
                  <a:cubicBezTo>
                    <a:pt x="23104" y="9639"/>
                    <a:pt x="23183" y="9821"/>
                    <a:pt x="23040" y="10078"/>
                  </a:cubicBezTo>
                  <a:cubicBezTo>
                    <a:pt x="22976" y="10194"/>
                    <a:pt x="22892" y="10303"/>
                    <a:pt x="22827" y="10421"/>
                  </a:cubicBezTo>
                  <a:cubicBezTo>
                    <a:pt x="22646" y="10759"/>
                    <a:pt x="22787" y="10956"/>
                    <a:pt x="23219" y="10970"/>
                  </a:cubicBezTo>
                  <a:cubicBezTo>
                    <a:pt x="23258" y="10972"/>
                    <a:pt x="23298" y="10972"/>
                    <a:pt x="23338" y="10972"/>
                  </a:cubicBezTo>
                  <a:cubicBezTo>
                    <a:pt x="23380" y="10972"/>
                    <a:pt x="23422" y="10972"/>
                    <a:pt x="23464" y="10972"/>
                  </a:cubicBezTo>
                  <a:cubicBezTo>
                    <a:pt x="23516" y="10972"/>
                    <a:pt x="23568" y="10972"/>
                    <a:pt x="23619" y="10975"/>
                  </a:cubicBezTo>
                  <a:cubicBezTo>
                    <a:pt x="23997" y="10995"/>
                    <a:pt x="24107" y="11124"/>
                    <a:pt x="24017" y="11434"/>
                  </a:cubicBezTo>
                  <a:cubicBezTo>
                    <a:pt x="23947" y="11680"/>
                    <a:pt x="23979" y="11766"/>
                    <a:pt x="24248" y="11875"/>
                  </a:cubicBezTo>
                  <a:cubicBezTo>
                    <a:pt x="24491" y="11974"/>
                    <a:pt x="24632" y="12115"/>
                    <a:pt x="24644" y="12346"/>
                  </a:cubicBezTo>
                  <a:cubicBezTo>
                    <a:pt x="24638" y="12434"/>
                    <a:pt x="24633" y="12521"/>
                    <a:pt x="24627" y="12607"/>
                  </a:cubicBezTo>
                  <a:cubicBezTo>
                    <a:pt x="24616" y="12610"/>
                    <a:pt x="24605" y="12612"/>
                    <a:pt x="24596" y="12612"/>
                  </a:cubicBezTo>
                  <a:cubicBezTo>
                    <a:pt x="24565" y="12612"/>
                    <a:pt x="24548" y="12595"/>
                    <a:pt x="24538" y="12560"/>
                  </a:cubicBezTo>
                  <a:cubicBezTo>
                    <a:pt x="24508" y="12462"/>
                    <a:pt x="24476" y="12362"/>
                    <a:pt x="24371" y="12299"/>
                  </a:cubicBezTo>
                  <a:cubicBezTo>
                    <a:pt x="24366" y="12274"/>
                    <a:pt x="24359" y="12252"/>
                    <a:pt x="24325" y="12252"/>
                  </a:cubicBezTo>
                  <a:cubicBezTo>
                    <a:pt x="24322" y="12252"/>
                    <a:pt x="24320" y="12252"/>
                    <a:pt x="24317" y="12252"/>
                  </a:cubicBezTo>
                  <a:cubicBezTo>
                    <a:pt x="24316" y="12227"/>
                    <a:pt x="24317" y="12202"/>
                    <a:pt x="24288" y="12202"/>
                  </a:cubicBezTo>
                  <a:cubicBezTo>
                    <a:pt x="24282" y="12202"/>
                    <a:pt x="24275" y="12203"/>
                    <a:pt x="24266" y="12206"/>
                  </a:cubicBezTo>
                  <a:cubicBezTo>
                    <a:pt x="24299" y="12153"/>
                    <a:pt x="24260" y="12133"/>
                    <a:pt x="24210" y="12116"/>
                  </a:cubicBezTo>
                  <a:cubicBezTo>
                    <a:pt x="24210" y="12087"/>
                    <a:pt x="24195" y="12070"/>
                    <a:pt x="24160" y="12070"/>
                  </a:cubicBezTo>
                  <a:cubicBezTo>
                    <a:pt x="24159" y="12070"/>
                    <a:pt x="24158" y="12070"/>
                    <a:pt x="24157" y="12070"/>
                  </a:cubicBezTo>
                  <a:cubicBezTo>
                    <a:pt x="24158" y="12038"/>
                    <a:pt x="24138" y="12024"/>
                    <a:pt x="24101" y="12024"/>
                  </a:cubicBezTo>
                  <a:cubicBezTo>
                    <a:pt x="24004" y="11914"/>
                    <a:pt x="23869" y="11851"/>
                    <a:pt x="23726" y="11797"/>
                  </a:cubicBezTo>
                  <a:cubicBezTo>
                    <a:pt x="23717" y="11681"/>
                    <a:pt x="23758" y="11574"/>
                    <a:pt x="23809" y="11470"/>
                  </a:cubicBezTo>
                  <a:cubicBezTo>
                    <a:pt x="23862" y="11359"/>
                    <a:pt x="23813" y="11278"/>
                    <a:pt x="23705" y="11218"/>
                  </a:cubicBezTo>
                  <a:cubicBezTo>
                    <a:pt x="23584" y="11147"/>
                    <a:pt x="23443" y="11126"/>
                    <a:pt x="23303" y="11107"/>
                  </a:cubicBezTo>
                  <a:cubicBezTo>
                    <a:pt x="23058" y="11073"/>
                    <a:pt x="22812" y="11044"/>
                    <a:pt x="22575" y="10974"/>
                  </a:cubicBezTo>
                  <a:cubicBezTo>
                    <a:pt x="22266" y="10884"/>
                    <a:pt x="22213" y="10792"/>
                    <a:pt x="22322" y="10529"/>
                  </a:cubicBezTo>
                  <a:cubicBezTo>
                    <a:pt x="22370" y="10415"/>
                    <a:pt x="22438" y="10307"/>
                    <a:pt x="22482" y="10193"/>
                  </a:cubicBezTo>
                  <a:cubicBezTo>
                    <a:pt x="22549" y="10019"/>
                    <a:pt x="22510" y="9942"/>
                    <a:pt x="22325" y="9839"/>
                  </a:cubicBezTo>
                  <a:cubicBezTo>
                    <a:pt x="22208" y="9797"/>
                    <a:pt x="22083" y="9805"/>
                    <a:pt x="21961" y="9803"/>
                  </a:cubicBezTo>
                  <a:cubicBezTo>
                    <a:pt x="21652" y="9795"/>
                    <a:pt x="21491" y="9696"/>
                    <a:pt x="21396" y="9442"/>
                  </a:cubicBezTo>
                  <a:cubicBezTo>
                    <a:pt x="21337" y="9285"/>
                    <a:pt x="21300" y="9122"/>
                    <a:pt x="21252" y="8961"/>
                  </a:cubicBezTo>
                  <a:cubicBezTo>
                    <a:pt x="21240" y="8792"/>
                    <a:pt x="21183" y="8630"/>
                    <a:pt x="21086" y="8490"/>
                  </a:cubicBezTo>
                  <a:cubicBezTo>
                    <a:pt x="21073" y="8472"/>
                    <a:pt x="21061" y="8438"/>
                    <a:pt x="21031" y="8438"/>
                  </a:cubicBezTo>
                  <a:cubicBezTo>
                    <a:pt x="21021" y="8438"/>
                    <a:pt x="21010" y="8442"/>
                    <a:pt x="20995" y="8451"/>
                  </a:cubicBezTo>
                  <a:cubicBezTo>
                    <a:pt x="21048" y="8363"/>
                    <a:pt x="20956" y="8337"/>
                    <a:pt x="20900" y="8294"/>
                  </a:cubicBezTo>
                  <a:lnTo>
                    <a:pt x="20777" y="8180"/>
                  </a:lnTo>
                  <a:cubicBezTo>
                    <a:pt x="20735" y="8085"/>
                    <a:pt x="20688" y="7991"/>
                    <a:pt x="20653" y="7894"/>
                  </a:cubicBezTo>
                  <a:cubicBezTo>
                    <a:pt x="20630" y="7827"/>
                    <a:pt x="20588" y="7753"/>
                    <a:pt x="20674" y="7693"/>
                  </a:cubicBezTo>
                  <a:close/>
                  <a:moveTo>
                    <a:pt x="26003" y="12575"/>
                  </a:moveTo>
                  <a:cubicBezTo>
                    <a:pt x="26009" y="12585"/>
                    <a:pt x="26015" y="12594"/>
                    <a:pt x="26018" y="12605"/>
                  </a:cubicBezTo>
                  <a:cubicBezTo>
                    <a:pt x="26019" y="12609"/>
                    <a:pt x="26008" y="12616"/>
                    <a:pt x="26002" y="12620"/>
                  </a:cubicBezTo>
                  <a:cubicBezTo>
                    <a:pt x="25996" y="12611"/>
                    <a:pt x="25990" y="12600"/>
                    <a:pt x="25986" y="12590"/>
                  </a:cubicBezTo>
                  <a:cubicBezTo>
                    <a:pt x="25985" y="12586"/>
                    <a:pt x="25997" y="12580"/>
                    <a:pt x="26003" y="12575"/>
                  </a:cubicBezTo>
                  <a:close/>
                  <a:moveTo>
                    <a:pt x="6455" y="11226"/>
                  </a:moveTo>
                  <a:cubicBezTo>
                    <a:pt x="6354" y="11701"/>
                    <a:pt x="6584" y="12083"/>
                    <a:pt x="6839" y="12459"/>
                  </a:cubicBezTo>
                  <a:cubicBezTo>
                    <a:pt x="6874" y="12511"/>
                    <a:pt x="6902" y="12567"/>
                    <a:pt x="6933" y="12623"/>
                  </a:cubicBezTo>
                  <a:cubicBezTo>
                    <a:pt x="6955" y="12651"/>
                    <a:pt x="6981" y="12679"/>
                    <a:pt x="6945" y="12713"/>
                  </a:cubicBezTo>
                  <a:cubicBezTo>
                    <a:pt x="6881" y="12707"/>
                    <a:pt x="6858" y="12665"/>
                    <a:pt x="6834" y="12622"/>
                  </a:cubicBezTo>
                  <a:lnTo>
                    <a:pt x="6834" y="12622"/>
                  </a:lnTo>
                  <a:cubicBezTo>
                    <a:pt x="6835" y="12622"/>
                    <a:pt x="6835" y="12623"/>
                    <a:pt x="6835" y="12623"/>
                  </a:cubicBezTo>
                  <a:lnTo>
                    <a:pt x="6834" y="12622"/>
                  </a:lnTo>
                  <a:lnTo>
                    <a:pt x="6834" y="12622"/>
                  </a:lnTo>
                  <a:cubicBezTo>
                    <a:pt x="6834" y="12622"/>
                    <a:pt x="6834" y="12622"/>
                    <a:pt x="6834" y="12622"/>
                  </a:cubicBezTo>
                  <a:lnTo>
                    <a:pt x="6834" y="12622"/>
                  </a:lnTo>
                  <a:cubicBezTo>
                    <a:pt x="6686" y="12503"/>
                    <a:pt x="6540" y="12381"/>
                    <a:pt x="6424" y="12238"/>
                  </a:cubicBezTo>
                  <a:cubicBezTo>
                    <a:pt x="6179" y="11940"/>
                    <a:pt x="6192" y="11508"/>
                    <a:pt x="6455" y="11226"/>
                  </a:cubicBezTo>
                  <a:close/>
                  <a:moveTo>
                    <a:pt x="6963" y="12708"/>
                  </a:moveTo>
                  <a:cubicBezTo>
                    <a:pt x="6971" y="12708"/>
                    <a:pt x="6976" y="12712"/>
                    <a:pt x="6978" y="12720"/>
                  </a:cubicBezTo>
                  <a:cubicBezTo>
                    <a:pt x="6979" y="12727"/>
                    <a:pt x="6970" y="12737"/>
                    <a:pt x="6964" y="12744"/>
                  </a:cubicBezTo>
                  <a:lnTo>
                    <a:pt x="6964" y="12744"/>
                  </a:lnTo>
                  <a:lnTo>
                    <a:pt x="6946" y="12713"/>
                  </a:lnTo>
                  <a:cubicBezTo>
                    <a:pt x="6952" y="12710"/>
                    <a:pt x="6958" y="12708"/>
                    <a:pt x="6963" y="12708"/>
                  </a:cubicBezTo>
                  <a:close/>
                  <a:moveTo>
                    <a:pt x="7463" y="12797"/>
                  </a:moveTo>
                  <a:lnTo>
                    <a:pt x="7463" y="12797"/>
                  </a:lnTo>
                  <a:cubicBezTo>
                    <a:pt x="7466" y="12798"/>
                    <a:pt x="7468" y="12800"/>
                    <a:pt x="7471" y="12801"/>
                  </a:cubicBezTo>
                  <a:lnTo>
                    <a:pt x="7472" y="12802"/>
                  </a:lnTo>
                  <a:cubicBezTo>
                    <a:pt x="7469" y="12801"/>
                    <a:pt x="7466" y="12799"/>
                    <a:pt x="7463" y="12797"/>
                  </a:cubicBezTo>
                  <a:close/>
                  <a:moveTo>
                    <a:pt x="8721" y="11958"/>
                  </a:moveTo>
                  <a:lnTo>
                    <a:pt x="8721" y="11958"/>
                  </a:lnTo>
                  <a:cubicBezTo>
                    <a:pt x="8935" y="12219"/>
                    <a:pt x="8913" y="12510"/>
                    <a:pt x="8863" y="12804"/>
                  </a:cubicBezTo>
                  <a:cubicBezTo>
                    <a:pt x="8853" y="12862"/>
                    <a:pt x="8831" y="12920"/>
                    <a:pt x="8815" y="12979"/>
                  </a:cubicBezTo>
                  <a:lnTo>
                    <a:pt x="8816" y="12981"/>
                  </a:lnTo>
                  <a:cubicBezTo>
                    <a:pt x="8737" y="12951"/>
                    <a:pt x="8740" y="12886"/>
                    <a:pt x="8724" y="12829"/>
                  </a:cubicBezTo>
                  <a:cubicBezTo>
                    <a:pt x="8642" y="12538"/>
                    <a:pt x="8638" y="12250"/>
                    <a:pt x="8721" y="11958"/>
                  </a:cubicBezTo>
                  <a:close/>
                  <a:moveTo>
                    <a:pt x="27788" y="12940"/>
                  </a:moveTo>
                  <a:cubicBezTo>
                    <a:pt x="27791" y="12940"/>
                    <a:pt x="27795" y="12941"/>
                    <a:pt x="27799" y="12941"/>
                  </a:cubicBezTo>
                  <a:lnTo>
                    <a:pt x="27813" y="12988"/>
                  </a:lnTo>
                  <a:cubicBezTo>
                    <a:pt x="27809" y="13029"/>
                    <a:pt x="27821" y="13076"/>
                    <a:pt x="27777" y="13108"/>
                  </a:cubicBezTo>
                  <a:cubicBezTo>
                    <a:pt x="27730" y="13076"/>
                    <a:pt x="27748" y="13029"/>
                    <a:pt x="27737" y="12989"/>
                  </a:cubicBezTo>
                  <a:cubicBezTo>
                    <a:pt x="27751" y="12970"/>
                    <a:pt x="27755" y="12940"/>
                    <a:pt x="27788" y="12940"/>
                  </a:cubicBezTo>
                  <a:close/>
                  <a:moveTo>
                    <a:pt x="8217" y="9176"/>
                  </a:moveTo>
                  <a:cubicBezTo>
                    <a:pt x="8366" y="9314"/>
                    <a:pt x="8401" y="9465"/>
                    <a:pt x="8359" y="9635"/>
                  </a:cubicBezTo>
                  <a:cubicBezTo>
                    <a:pt x="8345" y="9697"/>
                    <a:pt x="8327" y="9759"/>
                    <a:pt x="8440" y="9760"/>
                  </a:cubicBezTo>
                  <a:lnTo>
                    <a:pt x="8447" y="9762"/>
                  </a:lnTo>
                  <a:lnTo>
                    <a:pt x="8539" y="9733"/>
                  </a:lnTo>
                  <a:lnTo>
                    <a:pt x="8539" y="9733"/>
                  </a:lnTo>
                  <a:cubicBezTo>
                    <a:pt x="8506" y="9839"/>
                    <a:pt x="8472" y="9946"/>
                    <a:pt x="8439" y="10053"/>
                  </a:cubicBezTo>
                  <a:cubicBezTo>
                    <a:pt x="8343" y="10168"/>
                    <a:pt x="8186" y="10239"/>
                    <a:pt x="8123" y="10377"/>
                  </a:cubicBezTo>
                  <a:cubicBezTo>
                    <a:pt x="8105" y="10367"/>
                    <a:pt x="8090" y="10363"/>
                    <a:pt x="8077" y="10363"/>
                  </a:cubicBezTo>
                  <a:cubicBezTo>
                    <a:pt x="8045" y="10363"/>
                    <a:pt x="8029" y="10392"/>
                    <a:pt x="8015" y="10423"/>
                  </a:cubicBezTo>
                  <a:cubicBezTo>
                    <a:pt x="7956" y="10435"/>
                    <a:pt x="7880" y="10432"/>
                    <a:pt x="7905" y="10511"/>
                  </a:cubicBezTo>
                  <a:cubicBezTo>
                    <a:pt x="7883" y="10498"/>
                    <a:pt x="7865" y="10492"/>
                    <a:pt x="7851" y="10492"/>
                  </a:cubicBezTo>
                  <a:cubicBezTo>
                    <a:pt x="7820" y="10492"/>
                    <a:pt x="7806" y="10520"/>
                    <a:pt x="7799" y="10560"/>
                  </a:cubicBezTo>
                  <a:cubicBezTo>
                    <a:pt x="7781" y="10556"/>
                    <a:pt x="7764" y="10554"/>
                    <a:pt x="7748" y="10554"/>
                  </a:cubicBezTo>
                  <a:cubicBezTo>
                    <a:pt x="7676" y="10554"/>
                    <a:pt x="7625" y="10594"/>
                    <a:pt x="7585" y="10652"/>
                  </a:cubicBezTo>
                  <a:cubicBezTo>
                    <a:pt x="7580" y="10652"/>
                    <a:pt x="7574" y="10652"/>
                    <a:pt x="7568" y="10652"/>
                  </a:cubicBezTo>
                  <a:cubicBezTo>
                    <a:pt x="7538" y="10652"/>
                    <a:pt x="7513" y="10655"/>
                    <a:pt x="7530" y="10696"/>
                  </a:cubicBezTo>
                  <a:cubicBezTo>
                    <a:pt x="7515" y="10689"/>
                    <a:pt x="7502" y="10686"/>
                    <a:pt x="7490" y="10686"/>
                  </a:cubicBezTo>
                  <a:cubicBezTo>
                    <a:pt x="7442" y="10686"/>
                    <a:pt x="7413" y="10736"/>
                    <a:pt x="7368" y="10744"/>
                  </a:cubicBezTo>
                  <a:cubicBezTo>
                    <a:pt x="7370" y="10760"/>
                    <a:pt x="7373" y="10777"/>
                    <a:pt x="7374" y="10792"/>
                  </a:cubicBezTo>
                  <a:cubicBezTo>
                    <a:pt x="7368" y="10792"/>
                    <a:pt x="7363" y="10791"/>
                    <a:pt x="7358" y="10791"/>
                  </a:cubicBezTo>
                  <a:cubicBezTo>
                    <a:pt x="7327" y="10791"/>
                    <a:pt x="7309" y="10801"/>
                    <a:pt x="7319" y="10836"/>
                  </a:cubicBezTo>
                  <a:cubicBezTo>
                    <a:pt x="7310" y="10831"/>
                    <a:pt x="7302" y="10830"/>
                    <a:pt x="7294" y="10830"/>
                  </a:cubicBezTo>
                  <a:cubicBezTo>
                    <a:pt x="7258" y="10830"/>
                    <a:pt x="7226" y="10867"/>
                    <a:pt x="7190" y="10867"/>
                  </a:cubicBezTo>
                  <a:cubicBezTo>
                    <a:pt x="7180" y="10867"/>
                    <a:pt x="7169" y="10865"/>
                    <a:pt x="7159" y="10857"/>
                  </a:cubicBezTo>
                  <a:cubicBezTo>
                    <a:pt x="7199" y="10794"/>
                    <a:pt x="7237" y="10730"/>
                    <a:pt x="7312" y="10691"/>
                  </a:cubicBezTo>
                  <a:cubicBezTo>
                    <a:pt x="7343" y="10623"/>
                    <a:pt x="7446" y="10601"/>
                    <a:pt x="7455" y="10520"/>
                  </a:cubicBezTo>
                  <a:cubicBezTo>
                    <a:pt x="7447" y="10494"/>
                    <a:pt x="7428" y="10470"/>
                    <a:pt x="7403" y="10470"/>
                  </a:cubicBezTo>
                  <a:cubicBezTo>
                    <a:pt x="7397" y="10470"/>
                    <a:pt x="7391" y="10471"/>
                    <a:pt x="7385" y="10475"/>
                  </a:cubicBezTo>
                  <a:cubicBezTo>
                    <a:pt x="7248" y="10545"/>
                    <a:pt x="7144" y="10645"/>
                    <a:pt x="7081" y="10769"/>
                  </a:cubicBezTo>
                  <a:cubicBezTo>
                    <a:pt x="7073" y="10784"/>
                    <a:pt x="7072" y="10800"/>
                    <a:pt x="7078" y="10816"/>
                  </a:cubicBezTo>
                  <a:cubicBezTo>
                    <a:pt x="7074" y="10817"/>
                    <a:pt x="7071" y="10818"/>
                    <a:pt x="7067" y="10821"/>
                  </a:cubicBezTo>
                  <a:cubicBezTo>
                    <a:pt x="6943" y="10903"/>
                    <a:pt x="6892" y="11024"/>
                    <a:pt x="6860" y="11147"/>
                  </a:cubicBezTo>
                  <a:cubicBezTo>
                    <a:pt x="6855" y="11167"/>
                    <a:pt x="6882" y="11192"/>
                    <a:pt x="6916" y="11192"/>
                  </a:cubicBezTo>
                  <a:cubicBezTo>
                    <a:pt x="6929" y="11192"/>
                    <a:pt x="6944" y="11188"/>
                    <a:pt x="6958" y="11180"/>
                  </a:cubicBezTo>
                  <a:cubicBezTo>
                    <a:pt x="6998" y="11156"/>
                    <a:pt x="6995" y="11113"/>
                    <a:pt x="7008" y="11079"/>
                  </a:cubicBezTo>
                  <a:cubicBezTo>
                    <a:pt x="7156" y="11042"/>
                    <a:pt x="7236" y="10938"/>
                    <a:pt x="7321" y="10841"/>
                  </a:cubicBezTo>
                  <a:cubicBezTo>
                    <a:pt x="7324" y="10841"/>
                    <a:pt x="7326" y="10841"/>
                    <a:pt x="7328" y="10841"/>
                  </a:cubicBezTo>
                  <a:cubicBezTo>
                    <a:pt x="7362" y="10841"/>
                    <a:pt x="7385" y="10831"/>
                    <a:pt x="7376" y="10794"/>
                  </a:cubicBezTo>
                  <a:lnTo>
                    <a:pt x="7376" y="10794"/>
                  </a:lnTo>
                  <a:cubicBezTo>
                    <a:pt x="7381" y="10795"/>
                    <a:pt x="7387" y="10795"/>
                    <a:pt x="7392" y="10795"/>
                  </a:cubicBezTo>
                  <a:cubicBezTo>
                    <a:pt x="7465" y="10795"/>
                    <a:pt x="7512" y="10763"/>
                    <a:pt x="7533" y="10700"/>
                  </a:cubicBezTo>
                  <a:cubicBezTo>
                    <a:pt x="7544" y="10701"/>
                    <a:pt x="7555" y="10702"/>
                    <a:pt x="7566" y="10702"/>
                  </a:cubicBezTo>
                  <a:cubicBezTo>
                    <a:pt x="7591" y="10702"/>
                    <a:pt x="7609" y="10695"/>
                    <a:pt x="7588" y="10654"/>
                  </a:cubicBezTo>
                  <a:lnTo>
                    <a:pt x="7588" y="10654"/>
                  </a:lnTo>
                  <a:cubicBezTo>
                    <a:pt x="7608" y="10660"/>
                    <a:pt x="7626" y="10662"/>
                    <a:pt x="7642" y="10662"/>
                  </a:cubicBezTo>
                  <a:cubicBezTo>
                    <a:pt x="7714" y="10662"/>
                    <a:pt x="7759" y="10615"/>
                    <a:pt x="7802" y="10565"/>
                  </a:cubicBezTo>
                  <a:cubicBezTo>
                    <a:pt x="7847" y="10564"/>
                    <a:pt x="7892" y="10565"/>
                    <a:pt x="7911" y="10519"/>
                  </a:cubicBezTo>
                  <a:cubicBezTo>
                    <a:pt x="7966" y="10504"/>
                    <a:pt x="8051" y="10516"/>
                    <a:pt x="8016" y="10426"/>
                  </a:cubicBezTo>
                  <a:lnTo>
                    <a:pt x="8016" y="10426"/>
                  </a:lnTo>
                  <a:cubicBezTo>
                    <a:pt x="8039" y="10441"/>
                    <a:pt x="8058" y="10447"/>
                    <a:pt x="8074" y="10447"/>
                  </a:cubicBezTo>
                  <a:cubicBezTo>
                    <a:pt x="8103" y="10447"/>
                    <a:pt x="8118" y="10421"/>
                    <a:pt x="8123" y="10380"/>
                  </a:cubicBezTo>
                  <a:lnTo>
                    <a:pt x="8239" y="10388"/>
                  </a:lnTo>
                  <a:lnTo>
                    <a:pt x="8242" y="10388"/>
                  </a:lnTo>
                  <a:lnTo>
                    <a:pt x="8236" y="10385"/>
                  </a:lnTo>
                  <a:lnTo>
                    <a:pt x="8235" y="10385"/>
                  </a:lnTo>
                  <a:cubicBezTo>
                    <a:pt x="8227" y="10350"/>
                    <a:pt x="8250" y="10338"/>
                    <a:pt x="8286" y="10337"/>
                  </a:cubicBezTo>
                  <a:cubicBezTo>
                    <a:pt x="8288" y="10308"/>
                    <a:pt x="8307" y="10294"/>
                    <a:pt x="8338" y="10289"/>
                  </a:cubicBezTo>
                  <a:cubicBezTo>
                    <a:pt x="8351" y="10256"/>
                    <a:pt x="8394" y="10257"/>
                    <a:pt x="8422" y="10242"/>
                  </a:cubicBezTo>
                  <a:lnTo>
                    <a:pt x="8422" y="10242"/>
                  </a:lnTo>
                  <a:cubicBezTo>
                    <a:pt x="8401" y="10260"/>
                    <a:pt x="8392" y="10295"/>
                    <a:pt x="8355" y="10295"/>
                  </a:cubicBezTo>
                  <a:cubicBezTo>
                    <a:pt x="8351" y="10295"/>
                    <a:pt x="8348" y="10294"/>
                    <a:pt x="8344" y="10294"/>
                  </a:cubicBezTo>
                  <a:lnTo>
                    <a:pt x="8344" y="10294"/>
                  </a:lnTo>
                  <a:cubicBezTo>
                    <a:pt x="8351" y="10324"/>
                    <a:pt x="8351" y="10348"/>
                    <a:pt x="8323" y="10348"/>
                  </a:cubicBezTo>
                  <a:cubicBezTo>
                    <a:pt x="8316" y="10348"/>
                    <a:pt x="8306" y="10346"/>
                    <a:pt x="8293" y="10341"/>
                  </a:cubicBezTo>
                  <a:lnTo>
                    <a:pt x="8293" y="10341"/>
                  </a:lnTo>
                  <a:cubicBezTo>
                    <a:pt x="8310" y="10377"/>
                    <a:pt x="8304" y="10394"/>
                    <a:pt x="8277" y="10394"/>
                  </a:cubicBezTo>
                  <a:cubicBezTo>
                    <a:pt x="8268" y="10394"/>
                    <a:pt x="8256" y="10392"/>
                    <a:pt x="8242" y="10388"/>
                  </a:cubicBezTo>
                  <a:lnTo>
                    <a:pt x="8242" y="10388"/>
                  </a:lnTo>
                  <a:cubicBezTo>
                    <a:pt x="8282" y="10492"/>
                    <a:pt x="8168" y="10520"/>
                    <a:pt x="8106" y="10546"/>
                  </a:cubicBezTo>
                  <a:cubicBezTo>
                    <a:pt x="7916" y="10629"/>
                    <a:pt x="7764" y="10753"/>
                    <a:pt x="7590" y="10854"/>
                  </a:cubicBezTo>
                  <a:cubicBezTo>
                    <a:pt x="7071" y="11158"/>
                    <a:pt x="6860" y="11665"/>
                    <a:pt x="7039" y="12273"/>
                  </a:cubicBezTo>
                  <a:cubicBezTo>
                    <a:pt x="7093" y="12460"/>
                    <a:pt x="7207" y="12625"/>
                    <a:pt x="7297" y="12800"/>
                  </a:cubicBezTo>
                  <a:cubicBezTo>
                    <a:pt x="7338" y="12884"/>
                    <a:pt x="7381" y="12970"/>
                    <a:pt x="7400" y="13059"/>
                  </a:cubicBezTo>
                  <a:cubicBezTo>
                    <a:pt x="7423" y="13163"/>
                    <a:pt x="7356" y="13239"/>
                    <a:pt x="7255" y="13240"/>
                  </a:cubicBezTo>
                  <a:cubicBezTo>
                    <a:pt x="7193" y="13240"/>
                    <a:pt x="7115" y="13228"/>
                    <a:pt x="7149" y="13151"/>
                  </a:cubicBezTo>
                  <a:cubicBezTo>
                    <a:pt x="7248" y="12926"/>
                    <a:pt x="7123" y="12733"/>
                    <a:pt x="7034" y="12536"/>
                  </a:cubicBezTo>
                  <a:cubicBezTo>
                    <a:pt x="7024" y="12512"/>
                    <a:pt x="7012" y="12491"/>
                    <a:pt x="6997" y="12471"/>
                  </a:cubicBezTo>
                  <a:lnTo>
                    <a:pt x="6997" y="12472"/>
                  </a:lnTo>
                  <a:cubicBezTo>
                    <a:pt x="6719" y="12143"/>
                    <a:pt x="6751" y="11786"/>
                    <a:pt x="6877" y="11422"/>
                  </a:cubicBezTo>
                  <a:cubicBezTo>
                    <a:pt x="6886" y="11394"/>
                    <a:pt x="6895" y="11364"/>
                    <a:pt x="6901" y="11333"/>
                  </a:cubicBezTo>
                  <a:cubicBezTo>
                    <a:pt x="6909" y="11294"/>
                    <a:pt x="6955" y="11239"/>
                    <a:pt x="6876" y="11224"/>
                  </a:cubicBezTo>
                  <a:cubicBezTo>
                    <a:pt x="6868" y="11222"/>
                    <a:pt x="6861" y="11221"/>
                    <a:pt x="6854" y="11221"/>
                  </a:cubicBezTo>
                  <a:cubicBezTo>
                    <a:pt x="6801" y="11221"/>
                    <a:pt x="6796" y="11275"/>
                    <a:pt x="6784" y="11313"/>
                  </a:cubicBezTo>
                  <a:cubicBezTo>
                    <a:pt x="6740" y="11459"/>
                    <a:pt x="6699" y="11608"/>
                    <a:pt x="6651" y="11773"/>
                  </a:cubicBezTo>
                  <a:cubicBezTo>
                    <a:pt x="6533" y="11548"/>
                    <a:pt x="6583" y="11337"/>
                    <a:pt x="6646" y="11130"/>
                  </a:cubicBezTo>
                  <a:cubicBezTo>
                    <a:pt x="6754" y="10778"/>
                    <a:pt x="7003" y="10501"/>
                    <a:pt x="7321" y="10269"/>
                  </a:cubicBezTo>
                  <a:cubicBezTo>
                    <a:pt x="7486" y="10150"/>
                    <a:pt x="7652" y="10034"/>
                    <a:pt x="7823" y="9924"/>
                  </a:cubicBezTo>
                  <a:cubicBezTo>
                    <a:pt x="8078" y="9762"/>
                    <a:pt x="8225" y="9560"/>
                    <a:pt x="8193" y="9281"/>
                  </a:cubicBezTo>
                  <a:cubicBezTo>
                    <a:pt x="8192" y="9258"/>
                    <a:pt x="8193" y="9235"/>
                    <a:pt x="8196" y="9212"/>
                  </a:cubicBezTo>
                  <a:cubicBezTo>
                    <a:pt x="8196" y="9206"/>
                    <a:pt x="8202" y="9200"/>
                    <a:pt x="8217" y="9176"/>
                  </a:cubicBezTo>
                  <a:close/>
                  <a:moveTo>
                    <a:pt x="23192" y="12085"/>
                  </a:moveTo>
                  <a:lnTo>
                    <a:pt x="23192" y="12085"/>
                  </a:lnTo>
                  <a:cubicBezTo>
                    <a:pt x="23214" y="12245"/>
                    <a:pt x="23214" y="12342"/>
                    <a:pt x="23172" y="12440"/>
                  </a:cubicBezTo>
                  <a:cubicBezTo>
                    <a:pt x="23052" y="12819"/>
                    <a:pt x="22754" y="13090"/>
                    <a:pt x="22396" y="13305"/>
                  </a:cubicBezTo>
                  <a:cubicBezTo>
                    <a:pt x="22300" y="13363"/>
                    <a:pt x="22204" y="13389"/>
                    <a:pt x="22115" y="13389"/>
                  </a:cubicBezTo>
                  <a:cubicBezTo>
                    <a:pt x="21916" y="13389"/>
                    <a:pt x="21752" y="13256"/>
                    <a:pt x="21706" y="13038"/>
                  </a:cubicBezTo>
                  <a:cubicBezTo>
                    <a:pt x="21655" y="12797"/>
                    <a:pt x="21713" y="12555"/>
                    <a:pt x="21679" y="12301"/>
                  </a:cubicBezTo>
                  <a:lnTo>
                    <a:pt x="21679" y="12301"/>
                  </a:lnTo>
                  <a:cubicBezTo>
                    <a:pt x="21688" y="12301"/>
                    <a:pt x="21697" y="12301"/>
                    <a:pt x="21705" y="12301"/>
                  </a:cubicBezTo>
                  <a:cubicBezTo>
                    <a:pt x="21774" y="12301"/>
                    <a:pt x="21842" y="12287"/>
                    <a:pt x="21907" y="12287"/>
                  </a:cubicBezTo>
                  <a:cubicBezTo>
                    <a:pt x="21977" y="12287"/>
                    <a:pt x="22044" y="12304"/>
                    <a:pt x="22105" y="12377"/>
                  </a:cubicBezTo>
                  <a:cubicBezTo>
                    <a:pt x="22125" y="12400"/>
                    <a:pt x="22160" y="12411"/>
                    <a:pt x="22199" y="12411"/>
                  </a:cubicBezTo>
                  <a:cubicBezTo>
                    <a:pt x="22253" y="12411"/>
                    <a:pt x="22314" y="12390"/>
                    <a:pt x="22348" y="12355"/>
                  </a:cubicBezTo>
                  <a:cubicBezTo>
                    <a:pt x="22418" y="12288"/>
                    <a:pt x="22488" y="12263"/>
                    <a:pt x="22561" y="12263"/>
                  </a:cubicBezTo>
                  <a:cubicBezTo>
                    <a:pt x="22630" y="12263"/>
                    <a:pt x="22700" y="12285"/>
                    <a:pt x="22772" y="12316"/>
                  </a:cubicBezTo>
                  <a:cubicBezTo>
                    <a:pt x="22782" y="12320"/>
                    <a:pt x="22791" y="12322"/>
                    <a:pt x="22799" y="12322"/>
                  </a:cubicBezTo>
                  <a:cubicBezTo>
                    <a:pt x="22825" y="12322"/>
                    <a:pt x="22839" y="12303"/>
                    <a:pt x="22861" y="12297"/>
                  </a:cubicBezTo>
                  <a:cubicBezTo>
                    <a:pt x="22944" y="12208"/>
                    <a:pt x="23103" y="12238"/>
                    <a:pt x="23192" y="12085"/>
                  </a:cubicBezTo>
                  <a:close/>
                  <a:moveTo>
                    <a:pt x="21178" y="12167"/>
                  </a:moveTo>
                  <a:cubicBezTo>
                    <a:pt x="21179" y="12167"/>
                    <a:pt x="21179" y="12167"/>
                    <a:pt x="21180" y="12168"/>
                  </a:cubicBezTo>
                  <a:cubicBezTo>
                    <a:pt x="21558" y="12244"/>
                    <a:pt x="21605" y="12298"/>
                    <a:pt x="21554" y="12629"/>
                  </a:cubicBezTo>
                  <a:cubicBezTo>
                    <a:pt x="21527" y="12794"/>
                    <a:pt x="21519" y="12959"/>
                    <a:pt x="21554" y="13125"/>
                  </a:cubicBezTo>
                  <a:lnTo>
                    <a:pt x="21554" y="13126"/>
                  </a:lnTo>
                  <a:cubicBezTo>
                    <a:pt x="21617" y="13217"/>
                    <a:pt x="21596" y="13310"/>
                    <a:pt x="21547" y="13405"/>
                  </a:cubicBezTo>
                  <a:lnTo>
                    <a:pt x="21479" y="13123"/>
                  </a:lnTo>
                  <a:cubicBezTo>
                    <a:pt x="21368" y="12844"/>
                    <a:pt x="21232" y="12572"/>
                    <a:pt x="21151" y="12284"/>
                  </a:cubicBezTo>
                  <a:cubicBezTo>
                    <a:pt x="21142" y="12250"/>
                    <a:pt x="21125" y="12209"/>
                    <a:pt x="21157" y="12177"/>
                  </a:cubicBezTo>
                  <a:cubicBezTo>
                    <a:pt x="21166" y="12174"/>
                    <a:pt x="21173" y="12167"/>
                    <a:pt x="21178" y="12167"/>
                  </a:cubicBezTo>
                  <a:close/>
                  <a:moveTo>
                    <a:pt x="21789" y="13449"/>
                  </a:moveTo>
                  <a:cubicBezTo>
                    <a:pt x="21814" y="13449"/>
                    <a:pt x="21837" y="13466"/>
                    <a:pt x="21848" y="13491"/>
                  </a:cubicBezTo>
                  <a:cubicBezTo>
                    <a:pt x="21824" y="13523"/>
                    <a:pt x="21791" y="13532"/>
                    <a:pt x="21750" y="13532"/>
                  </a:cubicBezTo>
                  <a:cubicBezTo>
                    <a:pt x="21746" y="13503"/>
                    <a:pt x="21738" y="13466"/>
                    <a:pt x="21769" y="13453"/>
                  </a:cubicBezTo>
                  <a:cubicBezTo>
                    <a:pt x="21776" y="13450"/>
                    <a:pt x="21783" y="13449"/>
                    <a:pt x="21789" y="13449"/>
                  </a:cubicBezTo>
                  <a:close/>
                  <a:moveTo>
                    <a:pt x="7563" y="13125"/>
                  </a:moveTo>
                  <a:lnTo>
                    <a:pt x="7587" y="13127"/>
                  </a:lnTo>
                  <a:cubicBezTo>
                    <a:pt x="7614" y="13287"/>
                    <a:pt x="7590" y="13434"/>
                    <a:pt x="7426" y="13541"/>
                  </a:cubicBezTo>
                  <a:cubicBezTo>
                    <a:pt x="7353" y="13549"/>
                    <a:pt x="7299" y="13554"/>
                    <a:pt x="7259" y="13554"/>
                  </a:cubicBezTo>
                  <a:cubicBezTo>
                    <a:pt x="7149" y="13554"/>
                    <a:pt x="7141" y="13510"/>
                    <a:pt x="7111" y="13344"/>
                  </a:cubicBezTo>
                  <a:lnTo>
                    <a:pt x="7111" y="13344"/>
                  </a:lnTo>
                  <a:lnTo>
                    <a:pt x="7112" y="13346"/>
                  </a:lnTo>
                  <a:cubicBezTo>
                    <a:pt x="7150" y="13347"/>
                    <a:pt x="7183" y="13347"/>
                    <a:pt x="7212" y="13347"/>
                  </a:cubicBezTo>
                  <a:cubicBezTo>
                    <a:pt x="7420" y="13347"/>
                    <a:pt x="7453" y="13313"/>
                    <a:pt x="7540" y="13129"/>
                  </a:cubicBezTo>
                  <a:lnTo>
                    <a:pt x="7563" y="13125"/>
                  </a:lnTo>
                  <a:close/>
                  <a:moveTo>
                    <a:pt x="8508" y="8034"/>
                  </a:moveTo>
                  <a:lnTo>
                    <a:pt x="8508" y="8034"/>
                  </a:lnTo>
                  <a:cubicBezTo>
                    <a:pt x="8585" y="8101"/>
                    <a:pt x="8608" y="8160"/>
                    <a:pt x="8602" y="8230"/>
                  </a:cubicBezTo>
                  <a:cubicBezTo>
                    <a:pt x="8667" y="8344"/>
                    <a:pt x="8683" y="8465"/>
                    <a:pt x="8671" y="8591"/>
                  </a:cubicBezTo>
                  <a:cubicBezTo>
                    <a:pt x="8639" y="8848"/>
                    <a:pt x="8685" y="9147"/>
                    <a:pt x="8809" y="9313"/>
                  </a:cubicBezTo>
                  <a:lnTo>
                    <a:pt x="8723" y="8600"/>
                  </a:lnTo>
                  <a:lnTo>
                    <a:pt x="8723" y="8600"/>
                  </a:lnTo>
                  <a:cubicBezTo>
                    <a:pt x="8852" y="8719"/>
                    <a:pt x="8886" y="8864"/>
                    <a:pt x="8886" y="9017"/>
                  </a:cubicBezTo>
                  <a:cubicBezTo>
                    <a:pt x="8888" y="9270"/>
                    <a:pt x="8942" y="9515"/>
                    <a:pt x="9010" y="9760"/>
                  </a:cubicBezTo>
                  <a:cubicBezTo>
                    <a:pt x="9157" y="10286"/>
                    <a:pt x="8945" y="10717"/>
                    <a:pt x="8495" y="11071"/>
                  </a:cubicBezTo>
                  <a:cubicBezTo>
                    <a:pt x="8292" y="11232"/>
                    <a:pt x="8063" y="11367"/>
                    <a:pt x="7879" y="11545"/>
                  </a:cubicBezTo>
                  <a:cubicBezTo>
                    <a:pt x="7552" y="11858"/>
                    <a:pt x="7522" y="12036"/>
                    <a:pt x="7734" y="12414"/>
                  </a:cubicBezTo>
                  <a:cubicBezTo>
                    <a:pt x="7827" y="12578"/>
                    <a:pt x="7933" y="12737"/>
                    <a:pt x="7992" y="12913"/>
                  </a:cubicBezTo>
                  <a:cubicBezTo>
                    <a:pt x="8050" y="13083"/>
                    <a:pt x="8094" y="13253"/>
                    <a:pt x="8026" y="13429"/>
                  </a:cubicBezTo>
                  <a:cubicBezTo>
                    <a:pt x="7950" y="13628"/>
                    <a:pt x="7772" y="13745"/>
                    <a:pt x="7561" y="13745"/>
                  </a:cubicBezTo>
                  <a:cubicBezTo>
                    <a:pt x="7510" y="13745"/>
                    <a:pt x="7457" y="13738"/>
                    <a:pt x="7402" y="13724"/>
                  </a:cubicBezTo>
                  <a:cubicBezTo>
                    <a:pt x="7369" y="13713"/>
                    <a:pt x="7323" y="13706"/>
                    <a:pt x="7338" y="13669"/>
                  </a:cubicBezTo>
                  <a:lnTo>
                    <a:pt x="7338" y="13669"/>
                  </a:lnTo>
                  <a:lnTo>
                    <a:pt x="7339" y="13670"/>
                  </a:lnTo>
                  <a:cubicBezTo>
                    <a:pt x="7349" y="13649"/>
                    <a:pt x="7396" y="13640"/>
                    <a:pt x="7426" y="13626"/>
                  </a:cubicBezTo>
                  <a:cubicBezTo>
                    <a:pt x="7635" y="13581"/>
                    <a:pt x="7695" y="13444"/>
                    <a:pt x="7708" y="13283"/>
                  </a:cubicBezTo>
                  <a:cubicBezTo>
                    <a:pt x="7729" y="13007"/>
                    <a:pt x="7622" y="12760"/>
                    <a:pt x="7458" y="12527"/>
                  </a:cubicBezTo>
                  <a:lnTo>
                    <a:pt x="7417" y="12442"/>
                  </a:lnTo>
                  <a:cubicBezTo>
                    <a:pt x="7317" y="12175"/>
                    <a:pt x="7336" y="11918"/>
                    <a:pt x="7522" y="11679"/>
                  </a:cubicBezTo>
                  <a:cubicBezTo>
                    <a:pt x="7535" y="11662"/>
                    <a:pt x="7532" y="11637"/>
                    <a:pt x="7537" y="11615"/>
                  </a:cubicBezTo>
                  <a:cubicBezTo>
                    <a:pt x="7625" y="11558"/>
                    <a:pt x="7723" y="11505"/>
                    <a:pt x="7697" y="11389"/>
                  </a:cubicBezTo>
                  <a:lnTo>
                    <a:pt x="7697" y="11389"/>
                  </a:lnTo>
                  <a:cubicBezTo>
                    <a:pt x="7709" y="11392"/>
                    <a:pt x="7719" y="11402"/>
                    <a:pt x="7732" y="11402"/>
                  </a:cubicBezTo>
                  <a:cubicBezTo>
                    <a:pt x="7738" y="11402"/>
                    <a:pt x="7746" y="11399"/>
                    <a:pt x="7754" y="11391"/>
                  </a:cubicBezTo>
                  <a:cubicBezTo>
                    <a:pt x="7780" y="11370"/>
                    <a:pt x="7759" y="11358"/>
                    <a:pt x="7752" y="11342"/>
                  </a:cubicBezTo>
                  <a:lnTo>
                    <a:pt x="7752" y="11342"/>
                  </a:lnTo>
                  <a:cubicBezTo>
                    <a:pt x="7763" y="11346"/>
                    <a:pt x="7773" y="11356"/>
                    <a:pt x="7785" y="11356"/>
                  </a:cubicBezTo>
                  <a:cubicBezTo>
                    <a:pt x="7792" y="11356"/>
                    <a:pt x="7799" y="11353"/>
                    <a:pt x="7808" y="11346"/>
                  </a:cubicBezTo>
                  <a:cubicBezTo>
                    <a:pt x="7829" y="11327"/>
                    <a:pt x="7815" y="11316"/>
                    <a:pt x="7808" y="11302"/>
                  </a:cubicBezTo>
                  <a:lnTo>
                    <a:pt x="7808" y="11302"/>
                  </a:lnTo>
                  <a:cubicBezTo>
                    <a:pt x="7815" y="11311"/>
                    <a:pt x="7826" y="11315"/>
                    <a:pt x="7836" y="11315"/>
                  </a:cubicBezTo>
                  <a:cubicBezTo>
                    <a:pt x="7846" y="11315"/>
                    <a:pt x="7855" y="11312"/>
                    <a:pt x="7862" y="11304"/>
                  </a:cubicBezTo>
                  <a:cubicBezTo>
                    <a:pt x="8075" y="11132"/>
                    <a:pt x="8286" y="10957"/>
                    <a:pt x="8471" y="10761"/>
                  </a:cubicBezTo>
                  <a:cubicBezTo>
                    <a:pt x="8815" y="10396"/>
                    <a:pt x="8871" y="9976"/>
                    <a:pt x="8812" y="9532"/>
                  </a:cubicBezTo>
                  <a:cubicBezTo>
                    <a:pt x="8809" y="9506"/>
                    <a:pt x="8797" y="9495"/>
                    <a:pt x="8778" y="9495"/>
                  </a:cubicBezTo>
                  <a:cubicBezTo>
                    <a:pt x="8768" y="9495"/>
                    <a:pt x="8755" y="9499"/>
                    <a:pt x="8741" y="9506"/>
                  </a:cubicBezTo>
                  <a:cubicBezTo>
                    <a:pt x="8733" y="9498"/>
                    <a:pt x="8725" y="9495"/>
                    <a:pt x="8716" y="9495"/>
                  </a:cubicBezTo>
                  <a:cubicBezTo>
                    <a:pt x="8702" y="9495"/>
                    <a:pt x="8687" y="9503"/>
                    <a:pt x="8672" y="9503"/>
                  </a:cubicBezTo>
                  <a:cubicBezTo>
                    <a:pt x="8671" y="9503"/>
                    <a:pt x="8670" y="9503"/>
                    <a:pt x="8668" y="9503"/>
                  </a:cubicBezTo>
                  <a:cubicBezTo>
                    <a:pt x="8635" y="9426"/>
                    <a:pt x="8609" y="9346"/>
                    <a:pt x="8569" y="9272"/>
                  </a:cubicBezTo>
                  <a:cubicBezTo>
                    <a:pt x="8488" y="9123"/>
                    <a:pt x="8457" y="8966"/>
                    <a:pt x="8503" y="8811"/>
                  </a:cubicBezTo>
                  <a:cubicBezTo>
                    <a:pt x="8560" y="8615"/>
                    <a:pt x="8545" y="8425"/>
                    <a:pt x="8509" y="8231"/>
                  </a:cubicBezTo>
                  <a:cubicBezTo>
                    <a:pt x="8479" y="8174"/>
                    <a:pt x="8502" y="8117"/>
                    <a:pt x="8508" y="8034"/>
                  </a:cubicBezTo>
                  <a:close/>
                  <a:moveTo>
                    <a:pt x="21523" y="9759"/>
                  </a:moveTo>
                  <a:lnTo>
                    <a:pt x="21523" y="9759"/>
                  </a:lnTo>
                  <a:cubicBezTo>
                    <a:pt x="21628" y="9855"/>
                    <a:pt x="21762" y="9883"/>
                    <a:pt x="21907" y="9887"/>
                  </a:cubicBezTo>
                  <a:cubicBezTo>
                    <a:pt x="22023" y="9891"/>
                    <a:pt x="22137" y="9892"/>
                    <a:pt x="22252" y="9893"/>
                  </a:cubicBezTo>
                  <a:cubicBezTo>
                    <a:pt x="22401" y="9956"/>
                    <a:pt x="22428" y="10056"/>
                    <a:pt x="22372" y="10180"/>
                  </a:cubicBezTo>
                  <a:cubicBezTo>
                    <a:pt x="22334" y="10264"/>
                    <a:pt x="22289" y="10347"/>
                    <a:pt x="22247" y="10432"/>
                  </a:cubicBezTo>
                  <a:cubicBezTo>
                    <a:pt x="22176" y="10574"/>
                    <a:pt x="22134" y="10721"/>
                    <a:pt x="22191" y="10875"/>
                  </a:cubicBezTo>
                  <a:lnTo>
                    <a:pt x="22191" y="10876"/>
                  </a:lnTo>
                  <a:cubicBezTo>
                    <a:pt x="22232" y="10911"/>
                    <a:pt x="22241" y="10957"/>
                    <a:pt x="22309" y="10985"/>
                  </a:cubicBezTo>
                  <a:cubicBezTo>
                    <a:pt x="22530" y="11075"/>
                    <a:pt x="22761" y="11125"/>
                    <a:pt x="22999" y="11163"/>
                  </a:cubicBezTo>
                  <a:cubicBezTo>
                    <a:pt x="23173" y="11190"/>
                    <a:pt x="23353" y="11207"/>
                    <a:pt x="23523" y="11250"/>
                  </a:cubicBezTo>
                  <a:cubicBezTo>
                    <a:pt x="23726" y="11301"/>
                    <a:pt x="23742" y="11346"/>
                    <a:pt x="23682" y="11517"/>
                  </a:cubicBezTo>
                  <a:cubicBezTo>
                    <a:pt x="23657" y="11590"/>
                    <a:pt x="23607" y="11660"/>
                    <a:pt x="23632" y="11738"/>
                  </a:cubicBezTo>
                  <a:cubicBezTo>
                    <a:pt x="23641" y="11765"/>
                    <a:pt x="23643" y="11812"/>
                    <a:pt x="23683" y="11812"/>
                  </a:cubicBezTo>
                  <a:cubicBezTo>
                    <a:pt x="23694" y="11812"/>
                    <a:pt x="23708" y="11809"/>
                    <a:pt x="23726" y="11800"/>
                  </a:cubicBezTo>
                  <a:cubicBezTo>
                    <a:pt x="23776" y="11920"/>
                    <a:pt x="23884" y="11986"/>
                    <a:pt x="24098" y="12027"/>
                  </a:cubicBezTo>
                  <a:cubicBezTo>
                    <a:pt x="24080" y="12067"/>
                    <a:pt x="24095" y="12078"/>
                    <a:pt x="24124" y="12078"/>
                  </a:cubicBezTo>
                  <a:cubicBezTo>
                    <a:pt x="24132" y="12078"/>
                    <a:pt x="24141" y="12077"/>
                    <a:pt x="24151" y="12076"/>
                  </a:cubicBezTo>
                  <a:lnTo>
                    <a:pt x="24151" y="12076"/>
                  </a:lnTo>
                  <a:cubicBezTo>
                    <a:pt x="24143" y="12109"/>
                    <a:pt x="24155" y="12124"/>
                    <a:pt x="24186" y="12124"/>
                  </a:cubicBezTo>
                  <a:cubicBezTo>
                    <a:pt x="24191" y="12124"/>
                    <a:pt x="24197" y="12123"/>
                    <a:pt x="24204" y="12122"/>
                  </a:cubicBezTo>
                  <a:lnTo>
                    <a:pt x="24204" y="12122"/>
                  </a:lnTo>
                  <a:cubicBezTo>
                    <a:pt x="24186" y="12166"/>
                    <a:pt x="24224" y="12189"/>
                    <a:pt x="24259" y="12211"/>
                  </a:cubicBezTo>
                  <a:cubicBezTo>
                    <a:pt x="24264" y="12236"/>
                    <a:pt x="24286" y="12257"/>
                    <a:pt x="24313" y="12258"/>
                  </a:cubicBezTo>
                  <a:cubicBezTo>
                    <a:pt x="24317" y="12279"/>
                    <a:pt x="24312" y="12310"/>
                    <a:pt x="24341" y="12310"/>
                  </a:cubicBezTo>
                  <a:cubicBezTo>
                    <a:pt x="24347" y="12310"/>
                    <a:pt x="24356" y="12308"/>
                    <a:pt x="24367" y="12304"/>
                  </a:cubicBezTo>
                  <a:lnTo>
                    <a:pt x="24367" y="12304"/>
                  </a:lnTo>
                  <a:cubicBezTo>
                    <a:pt x="24353" y="12467"/>
                    <a:pt x="24495" y="12600"/>
                    <a:pt x="24487" y="12762"/>
                  </a:cubicBezTo>
                  <a:cubicBezTo>
                    <a:pt x="24486" y="12928"/>
                    <a:pt x="24480" y="13095"/>
                    <a:pt x="24484" y="13261"/>
                  </a:cubicBezTo>
                  <a:cubicBezTo>
                    <a:pt x="24488" y="13417"/>
                    <a:pt x="24594" y="13575"/>
                    <a:pt x="24480" y="13752"/>
                  </a:cubicBezTo>
                  <a:cubicBezTo>
                    <a:pt x="24350" y="13619"/>
                    <a:pt x="24341" y="13473"/>
                    <a:pt x="24321" y="13335"/>
                  </a:cubicBezTo>
                  <a:cubicBezTo>
                    <a:pt x="24292" y="13138"/>
                    <a:pt x="24224" y="12950"/>
                    <a:pt x="24159" y="12762"/>
                  </a:cubicBezTo>
                  <a:cubicBezTo>
                    <a:pt x="24154" y="12746"/>
                    <a:pt x="24146" y="12733"/>
                    <a:pt x="24135" y="12723"/>
                  </a:cubicBezTo>
                  <a:cubicBezTo>
                    <a:pt x="24142" y="12711"/>
                    <a:pt x="24145" y="12697"/>
                    <a:pt x="24145" y="12682"/>
                  </a:cubicBezTo>
                  <a:cubicBezTo>
                    <a:pt x="24145" y="12336"/>
                    <a:pt x="23940" y="12063"/>
                    <a:pt x="23565" y="11939"/>
                  </a:cubicBezTo>
                  <a:cubicBezTo>
                    <a:pt x="23379" y="11879"/>
                    <a:pt x="23240" y="11797"/>
                    <a:pt x="23177" y="11628"/>
                  </a:cubicBezTo>
                  <a:cubicBezTo>
                    <a:pt x="23125" y="11489"/>
                    <a:pt x="22995" y="11408"/>
                    <a:pt x="22839" y="11357"/>
                  </a:cubicBezTo>
                  <a:cubicBezTo>
                    <a:pt x="22724" y="11319"/>
                    <a:pt x="22609" y="11279"/>
                    <a:pt x="22493" y="11241"/>
                  </a:cubicBezTo>
                  <a:lnTo>
                    <a:pt x="22174" y="11064"/>
                  </a:lnTo>
                  <a:lnTo>
                    <a:pt x="22133" y="10882"/>
                  </a:lnTo>
                  <a:cubicBezTo>
                    <a:pt x="22089" y="10667"/>
                    <a:pt x="22008" y="10486"/>
                    <a:pt x="21744" y="10382"/>
                  </a:cubicBezTo>
                  <a:cubicBezTo>
                    <a:pt x="21561" y="10308"/>
                    <a:pt x="21461" y="9952"/>
                    <a:pt x="21523" y="9759"/>
                  </a:cubicBezTo>
                  <a:close/>
                  <a:moveTo>
                    <a:pt x="20641" y="6871"/>
                  </a:moveTo>
                  <a:cubicBezTo>
                    <a:pt x="20650" y="6871"/>
                    <a:pt x="20660" y="6873"/>
                    <a:pt x="20672" y="6876"/>
                  </a:cubicBezTo>
                  <a:cubicBezTo>
                    <a:pt x="20753" y="7034"/>
                    <a:pt x="20897" y="7146"/>
                    <a:pt x="21045" y="7255"/>
                  </a:cubicBezTo>
                  <a:cubicBezTo>
                    <a:pt x="21133" y="7318"/>
                    <a:pt x="21221" y="7382"/>
                    <a:pt x="21314" y="7441"/>
                  </a:cubicBezTo>
                  <a:cubicBezTo>
                    <a:pt x="21609" y="7627"/>
                    <a:pt x="21781" y="7871"/>
                    <a:pt x="21807" y="8186"/>
                  </a:cubicBezTo>
                  <a:cubicBezTo>
                    <a:pt x="21816" y="8276"/>
                    <a:pt x="21830" y="8367"/>
                    <a:pt x="21842" y="8456"/>
                  </a:cubicBezTo>
                  <a:cubicBezTo>
                    <a:pt x="21860" y="8500"/>
                    <a:pt x="21875" y="8543"/>
                    <a:pt x="21894" y="8586"/>
                  </a:cubicBezTo>
                  <a:cubicBezTo>
                    <a:pt x="22003" y="8834"/>
                    <a:pt x="22189" y="8955"/>
                    <a:pt x="22490" y="8955"/>
                  </a:cubicBezTo>
                  <a:cubicBezTo>
                    <a:pt x="22501" y="8955"/>
                    <a:pt x="22513" y="8954"/>
                    <a:pt x="22524" y="8954"/>
                  </a:cubicBezTo>
                  <a:cubicBezTo>
                    <a:pt x="22701" y="8949"/>
                    <a:pt x="22877" y="8920"/>
                    <a:pt x="23055" y="8903"/>
                  </a:cubicBezTo>
                  <a:cubicBezTo>
                    <a:pt x="23118" y="8895"/>
                    <a:pt x="23182" y="8892"/>
                    <a:pt x="23246" y="8892"/>
                  </a:cubicBezTo>
                  <a:cubicBezTo>
                    <a:pt x="23262" y="8892"/>
                    <a:pt x="23278" y="8892"/>
                    <a:pt x="23293" y="8892"/>
                  </a:cubicBezTo>
                  <a:cubicBezTo>
                    <a:pt x="23843" y="8922"/>
                    <a:pt x="24108" y="9247"/>
                    <a:pt x="23947" y="9695"/>
                  </a:cubicBezTo>
                  <a:cubicBezTo>
                    <a:pt x="23899" y="9831"/>
                    <a:pt x="23821" y="9962"/>
                    <a:pt x="23769" y="10099"/>
                  </a:cubicBezTo>
                  <a:cubicBezTo>
                    <a:pt x="23669" y="10359"/>
                    <a:pt x="23793" y="10514"/>
                    <a:pt x="24111" y="10532"/>
                  </a:cubicBezTo>
                  <a:cubicBezTo>
                    <a:pt x="24271" y="10540"/>
                    <a:pt x="24431" y="10529"/>
                    <a:pt x="24590" y="10555"/>
                  </a:cubicBezTo>
                  <a:cubicBezTo>
                    <a:pt x="24706" y="10573"/>
                    <a:pt x="24815" y="10602"/>
                    <a:pt x="24910" y="10662"/>
                  </a:cubicBezTo>
                  <a:cubicBezTo>
                    <a:pt x="25039" y="10743"/>
                    <a:pt x="25073" y="10831"/>
                    <a:pt x="25013" y="10960"/>
                  </a:cubicBezTo>
                  <a:cubicBezTo>
                    <a:pt x="24973" y="11044"/>
                    <a:pt x="24915" y="11121"/>
                    <a:pt x="24864" y="11202"/>
                  </a:cubicBezTo>
                  <a:cubicBezTo>
                    <a:pt x="24827" y="11262"/>
                    <a:pt x="24782" y="11321"/>
                    <a:pt x="24756" y="11384"/>
                  </a:cubicBezTo>
                  <a:cubicBezTo>
                    <a:pt x="24699" y="11521"/>
                    <a:pt x="24740" y="11598"/>
                    <a:pt x="24892" y="11659"/>
                  </a:cubicBezTo>
                  <a:cubicBezTo>
                    <a:pt x="25123" y="11751"/>
                    <a:pt x="25172" y="11822"/>
                    <a:pt x="25162" y="12039"/>
                  </a:cubicBezTo>
                  <a:cubicBezTo>
                    <a:pt x="25155" y="12185"/>
                    <a:pt x="25089" y="12320"/>
                    <a:pt x="25054" y="12460"/>
                  </a:cubicBezTo>
                  <a:cubicBezTo>
                    <a:pt x="24794" y="12821"/>
                    <a:pt x="24668" y="13205"/>
                    <a:pt x="24780" y="13631"/>
                  </a:cubicBezTo>
                  <a:cubicBezTo>
                    <a:pt x="24787" y="13652"/>
                    <a:pt x="24790" y="13675"/>
                    <a:pt x="24790" y="13699"/>
                  </a:cubicBezTo>
                  <a:cubicBezTo>
                    <a:pt x="24789" y="13736"/>
                    <a:pt x="24818" y="13792"/>
                    <a:pt x="24747" y="13792"/>
                  </a:cubicBezTo>
                  <a:cubicBezTo>
                    <a:pt x="24743" y="13792"/>
                    <a:pt x="24738" y="13792"/>
                    <a:pt x="24732" y="13791"/>
                  </a:cubicBezTo>
                  <a:cubicBezTo>
                    <a:pt x="24673" y="13787"/>
                    <a:pt x="24644" y="13746"/>
                    <a:pt x="24661" y="13693"/>
                  </a:cubicBezTo>
                  <a:cubicBezTo>
                    <a:pt x="24688" y="13600"/>
                    <a:pt x="24661" y="13510"/>
                    <a:pt x="24639" y="13422"/>
                  </a:cubicBezTo>
                  <a:cubicBezTo>
                    <a:pt x="24593" y="13223"/>
                    <a:pt x="24613" y="13032"/>
                    <a:pt x="24675" y="12838"/>
                  </a:cubicBezTo>
                  <a:cubicBezTo>
                    <a:pt x="24718" y="12708"/>
                    <a:pt x="24763" y="12574"/>
                    <a:pt x="24734" y="12435"/>
                  </a:cubicBezTo>
                  <a:cubicBezTo>
                    <a:pt x="24755" y="12245"/>
                    <a:pt x="24755" y="12063"/>
                    <a:pt x="24611" y="11895"/>
                  </a:cubicBezTo>
                  <a:cubicBezTo>
                    <a:pt x="24531" y="11804"/>
                    <a:pt x="24539" y="11680"/>
                    <a:pt x="24520" y="11568"/>
                  </a:cubicBezTo>
                  <a:cubicBezTo>
                    <a:pt x="24537" y="11465"/>
                    <a:pt x="24564" y="11359"/>
                    <a:pt x="24568" y="11254"/>
                  </a:cubicBezTo>
                  <a:cubicBezTo>
                    <a:pt x="24574" y="11117"/>
                    <a:pt x="24604" y="10967"/>
                    <a:pt x="24422" y="10880"/>
                  </a:cubicBezTo>
                  <a:cubicBezTo>
                    <a:pt x="24428" y="10848"/>
                    <a:pt x="24413" y="10833"/>
                    <a:pt x="24381" y="10833"/>
                  </a:cubicBezTo>
                  <a:cubicBezTo>
                    <a:pt x="24377" y="10833"/>
                    <a:pt x="24372" y="10833"/>
                    <a:pt x="24367" y="10834"/>
                  </a:cubicBezTo>
                  <a:cubicBezTo>
                    <a:pt x="24245" y="10684"/>
                    <a:pt x="24045" y="10680"/>
                    <a:pt x="23864" y="10649"/>
                  </a:cubicBezTo>
                  <a:cubicBezTo>
                    <a:pt x="23716" y="10626"/>
                    <a:pt x="23578" y="10593"/>
                    <a:pt x="23465" y="10506"/>
                  </a:cubicBezTo>
                  <a:cubicBezTo>
                    <a:pt x="23425" y="10419"/>
                    <a:pt x="23433" y="10330"/>
                    <a:pt x="23440" y="10240"/>
                  </a:cubicBezTo>
                  <a:cubicBezTo>
                    <a:pt x="23484" y="10108"/>
                    <a:pt x="23522" y="9976"/>
                    <a:pt x="23570" y="9846"/>
                  </a:cubicBezTo>
                  <a:cubicBezTo>
                    <a:pt x="23745" y="9378"/>
                    <a:pt x="23516" y="9009"/>
                    <a:pt x="22858" y="9009"/>
                  </a:cubicBezTo>
                  <a:cubicBezTo>
                    <a:pt x="22844" y="9009"/>
                    <a:pt x="22829" y="9010"/>
                    <a:pt x="22814" y="9010"/>
                  </a:cubicBezTo>
                  <a:cubicBezTo>
                    <a:pt x="22739" y="9012"/>
                    <a:pt x="22663" y="9012"/>
                    <a:pt x="22588" y="9012"/>
                  </a:cubicBezTo>
                  <a:cubicBezTo>
                    <a:pt x="22505" y="9012"/>
                    <a:pt x="22422" y="9012"/>
                    <a:pt x="22339" y="9012"/>
                  </a:cubicBezTo>
                  <a:cubicBezTo>
                    <a:pt x="22293" y="9012"/>
                    <a:pt x="22246" y="9012"/>
                    <a:pt x="22200" y="9012"/>
                  </a:cubicBezTo>
                  <a:cubicBezTo>
                    <a:pt x="22197" y="9012"/>
                    <a:pt x="22194" y="9012"/>
                    <a:pt x="22191" y="9012"/>
                  </a:cubicBezTo>
                  <a:cubicBezTo>
                    <a:pt x="21999" y="9012"/>
                    <a:pt x="21886" y="8930"/>
                    <a:pt x="21831" y="8773"/>
                  </a:cubicBezTo>
                  <a:cubicBezTo>
                    <a:pt x="21796" y="8670"/>
                    <a:pt x="21778" y="8565"/>
                    <a:pt x="21761" y="8461"/>
                  </a:cubicBezTo>
                  <a:cubicBezTo>
                    <a:pt x="21710" y="8265"/>
                    <a:pt x="21665" y="8066"/>
                    <a:pt x="21528" y="7896"/>
                  </a:cubicBezTo>
                  <a:cubicBezTo>
                    <a:pt x="21511" y="7875"/>
                    <a:pt x="21495" y="7838"/>
                    <a:pt x="21464" y="7838"/>
                  </a:cubicBezTo>
                  <a:cubicBezTo>
                    <a:pt x="21459" y="7838"/>
                    <a:pt x="21453" y="7839"/>
                    <a:pt x="21447" y="7841"/>
                  </a:cubicBezTo>
                  <a:cubicBezTo>
                    <a:pt x="21456" y="7826"/>
                    <a:pt x="21447" y="7808"/>
                    <a:pt x="21432" y="7790"/>
                  </a:cubicBezTo>
                  <a:cubicBezTo>
                    <a:pt x="21353" y="7703"/>
                    <a:pt x="21262" y="7631"/>
                    <a:pt x="21162" y="7574"/>
                  </a:cubicBezTo>
                  <a:cubicBezTo>
                    <a:pt x="20976" y="7466"/>
                    <a:pt x="20814" y="7325"/>
                    <a:pt x="20679" y="7158"/>
                  </a:cubicBezTo>
                  <a:lnTo>
                    <a:pt x="20585" y="6945"/>
                  </a:lnTo>
                  <a:cubicBezTo>
                    <a:pt x="20595" y="6913"/>
                    <a:pt x="20594" y="6871"/>
                    <a:pt x="20641" y="6871"/>
                  </a:cubicBezTo>
                  <a:close/>
                  <a:moveTo>
                    <a:pt x="20729" y="5319"/>
                  </a:moveTo>
                  <a:lnTo>
                    <a:pt x="20729" y="5319"/>
                  </a:lnTo>
                  <a:cubicBezTo>
                    <a:pt x="21017" y="5468"/>
                    <a:pt x="21331" y="5559"/>
                    <a:pt x="21654" y="5586"/>
                  </a:cubicBezTo>
                  <a:cubicBezTo>
                    <a:pt x="21672" y="5588"/>
                    <a:pt x="21689" y="5596"/>
                    <a:pt x="21706" y="5597"/>
                  </a:cubicBezTo>
                  <a:cubicBezTo>
                    <a:pt x="22334" y="5660"/>
                    <a:pt x="22630" y="6028"/>
                    <a:pt x="22811" y="6488"/>
                  </a:cubicBezTo>
                  <a:cubicBezTo>
                    <a:pt x="22889" y="6688"/>
                    <a:pt x="22915" y="6903"/>
                    <a:pt x="22975" y="7109"/>
                  </a:cubicBezTo>
                  <a:cubicBezTo>
                    <a:pt x="23002" y="7205"/>
                    <a:pt x="23044" y="7298"/>
                    <a:pt x="23097" y="7384"/>
                  </a:cubicBezTo>
                  <a:cubicBezTo>
                    <a:pt x="23115" y="7411"/>
                    <a:pt x="23135" y="7423"/>
                    <a:pt x="23156" y="7423"/>
                  </a:cubicBezTo>
                  <a:cubicBezTo>
                    <a:pt x="23164" y="7423"/>
                    <a:pt x="23172" y="7421"/>
                    <a:pt x="23181" y="7417"/>
                  </a:cubicBezTo>
                  <a:lnTo>
                    <a:pt x="23181" y="7417"/>
                  </a:lnTo>
                  <a:cubicBezTo>
                    <a:pt x="23171" y="7435"/>
                    <a:pt x="23172" y="7462"/>
                    <a:pt x="23184" y="7500"/>
                  </a:cubicBezTo>
                  <a:cubicBezTo>
                    <a:pt x="23192" y="7526"/>
                    <a:pt x="23222" y="7548"/>
                    <a:pt x="23242" y="7573"/>
                  </a:cubicBezTo>
                  <a:lnTo>
                    <a:pt x="23335" y="7612"/>
                  </a:lnTo>
                  <a:cubicBezTo>
                    <a:pt x="23423" y="7659"/>
                    <a:pt x="23512" y="7676"/>
                    <a:pt x="23601" y="7676"/>
                  </a:cubicBezTo>
                  <a:cubicBezTo>
                    <a:pt x="23735" y="7676"/>
                    <a:pt x="23868" y="7639"/>
                    <a:pt x="24000" y="7614"/>
                  </a:cubicBezTo>
                  <a:cubicBezTo>
                    <a:pt x="24155" y="7586"/>
                    <a:pt x="24307" y="7552"/>
                    <a:pt x="24463" y="7552"/>
                  </a:cubicBezTo>
                  <a:cubicBezTo>
                    <a:pt x="24524" y="7552"/>
                    <a:pt x="24586" y="7558"/>
                    <a:pt x="24649" y="7570"/>
                  </a:cubicBezTo>
                  <a:lnTo>
                    <a:pt x="24743" y="7595"/>
                  </a:lnTo>
                  <a:cubicBezTo>
                    <a:pt x="24779" y="7613"/>
                    <a:pt x="24814" y="7629"/>
                    <a:pt x="24840" y="7629"/>
                  </a:cubicBezTo>
                  <a:cubicBezTo>
                    <a:pt x="24871" y="7629"/>
                    <a:pt x="24889" y="7607"/>
                    <a:pt x="24882" y="7538"/>
                  </a:cubicBezTo>
                  <a:lnTo>
                    <a:pt x="24797" y="7511"/>
                  </a:lnTo>
                  <a:cubicBezTo>
                    <a:pt x="24686" y="7453"/>
                    <a:pt x="24568" y="7434"/>
                    <a:pt x="24447" y="7434"/>
                  </a:cubicBezTo>
                  <a:cubicBezTo>
                    <a:pt x="24386" y="7434"/>
                    <a:pt x="24323" y="7439"/>
                    <a:pt x="24261" y="7447"/>
                  </a:cubicBezTo>
                  <a:cubicBezTo>
                    <a:pt x="24114" y="7464"/>
                    <a:pt x="23968" y="7495"/>
                    <a:pt x="23821" y="7519"/>
                  </a:cubicBezTo>
                  <a:cubicBezTo>
                    <a:pt x="23753" y="7531"/>
                    <a:pt x="23684" y="7539"/>
                    <a:pt x="23617" y="7539"/>
                  </a:cubicBezTo>
                  <a:cubicBezTo>
                    <a:pt x="23529" y="7539"/>
                    <a:pt x="23443" y="7526"/>
                    <a:pt x="23359" y="7492"/>
                  </a:cubicBezTo>
                  <a:lnTo>
                    <a:pt x="23297" y="7424"/>
                  </a:lnTo>
                  <a:cubicBezTo>
                    <a:pt x="23263" y="7407"/>
                    <a:pt x="23236" y="7399"/>
                    <a:pt x="23216" y="7399"/>
                  </a:cubicBezTo>
                  <a:cubicBezTo>
                    <a:pt x="23212" y="7399"/>
                    <a:pt x="23209" y="7400"/>
                    <a:pt x="23206" y="7400"/>
                  </a:cubicBezTo>
                  <a:cubicBezTo>
                    <a:pt x="23215" y="7391"/>
                    <a:pt x="23225" y="7380"/>
                    <a:pt x="23230" y="7368"/>
                  </a:cubicBezTo>
                  <a:cubicBezTo>
                    <a:pt x="23226" y="7349"/>
                    <a:pt x="23222" y="7330"/>
                    <a:pt x="23217" y="7311"/>
                  </a:cubicBezTo>
                  <a:lnTo>
                    <a:pt x="23141" y="7209"/>
                  </a:lnTo>
                  <a:lnTo>
                    <a:pt x="22929" y="6397"/>
                  </a:lnTo>
                  <a:cubicBezTo>
                    <a:pt x="22912" y="6366"/>
                    <a:pt x="22876" y="6336"/>
                    <a:pt x="22920" y="6304"/>
                  </a:cubicBezTo>
                  <a:lnTo>
                    <a:pt x="22920" y="6304"/>
                  </a:lnTo>
                  <a:cubicBezTo>
                    <a:pt x="22984" y="6308"/>
                    <a:pt x="23015" y="6346"/>
                    <a:pt x="23043" y="6387"/>
                  </a:cubicBezTo>
                  <a:lnTo>
                    <a:pt x="23190" y="6486"/>
                  </a:lnTo>
                  <a:cubicBezTo>
                    <a:pt x="23185" y="7078"/>
                    <a:pt x="23574" y="7197"/>
                    <a:pt x="24020" y="7215"/>
                  </a:cubicBezTo>
                  <a:cubicBezTo>
                    <a:pt x="24081" y="7217"/>
                    <a:pt x="24142" y="7218"/>
                    <a:pt x="24204" y="7218"/>
                  </a:cubicBezTo>
                  <a:cubicBezTo>
                    <a:pt x="24306" y="7218"/>
                    <a:pt x="24409" y="7216"/>
                    <a:pt x="24512" y="7216"/>
                  </a:cubicBezTo>
                  <a:cubicBezTo>
                    <a:pt x="24526" y="7216"/>
                    <a:pt x="24541" y="7216"/>
                    <a:pt x="24555" y="7216"/>
                  </a:cubicBezTo>
                  <a:cubicBezTo>
                    <a:pt x="24715" y="7217"/>
                    <a:pt x="24876" y="7224"/>
                    <a:pt x="25032" y="7264"/>
                  </a:cubicBezTo>
                  <a:cubicBezTo>
                    <a:pt x="25360" y="7344"/>
                    <a:pt x="25546" y="7525"/>
                    <a:pt x="25584" y="7814"/>
                  </a:cubicBezTo>
                  <a:cubicBezTo>
                    <a:pt x="25600" y="7920"/>
                    <a:pt x="25601" y="8027"/>
                    <a:pt x="25608" y="8134"/>
                  </a:cubicBezTo>
                  <a:cubicBezTo>
                    <a:pt x="25601" y="8362"/>
                    <a:pt x="25593" y="8589"/>
                    <a:pt x="25586" y="8817"/>
                  </a:cubicBezTo>
                  <a:cubicBezTo>
                    <a:pt x="25578" y="9035"/>
                    <a:pt x="25693" y="9197"/>
                    <a:pt x="25901" y="9314"/>
                  </a:cubicBezTo>
                  <a:cubicBezTo>
                    <a:pt x="25959" y="9348"/>
                    <a:pt x="26021" y="9377"/>
                    <a:pt x="26081" y="9408"/>
                  </a:cubicBezTo>
                  <a:cubicBezTo>
                    <a:pt x="25737" y="9402"/>
                    <a:pt x="25702" y="9394"/>
                    <a:pt x="25385" y="9235"/>
                  </a:cubicBezTo>
                  <a:cubicBezTo>
                    <a:pt x="25392" y="9230"/>
                    <a:pt x="25406" y="9226"/>
                    <a:pt x="25406" y="9222"/>
                  </a:cubicBezTo>
                  <a:cubicBezTo>
                    <a:pt x="25416" y="8954"/>
                    <a:pt x="25439" y="8687"/>
                    <a:pt x="25430" y="8419"/>
                  </a:cubicBezTo>
                  <a:cubicBezTo>
                    <a:pt x="25423" y="8250"/>
                    <a:pt x="25411" y="8072"/>
                    <a:pt x="25280" y="7926"/>
                  </a:cubicBezTo>
                  <a:cubicBezTo>
                    <a:pt x="25265" y="7922"/>
                    <a:pt x="25251" y="7920"/>
                    <a:pt x="25239" y="7920"/>
                  </a:cubicBezTo>
                  <a:cubicBezTo>
                    <a:pt x="25195" y="7920"/>
                    <a:pt x="25169" y="7942"/>
                    <a:pt x="25190" y="7988"/>
                  </a:cubicBezTo>
                  <a:cubicBezTo>
                    <a:pt x="25330" y="8312"/>
                    <a:pt x="25276" y="8646"/>
                    <a:pt x="25268" y="8978"/>
                  </a:cubicBezTo>
                  <a:cubicBezTo>
                    <a:pt x="25267" y="9054"/>
                    <a:pt x="25274" y="9129"/>
                    <a:pt x="25288" y="9204"/>
                  </a:cubicBezTo>
                  <a:cubicBezTo>
                    <a:pt x="25293" y="9234"/>
                    <a:pt x="25311" y="9249"/>
                    <a:pt x="25336" y="9249"/>
                  </a:cubicBezTo>
                  <a:cubicBezTo>
                    <a:pt x="25342" y="9249"/>
                    <a:pt x="25350" y="9248"/>
                    <a:pt x="25357" y="9245"/>
                  </a:cubicBezTo>
                  <a:lnTo>
                    <a:pt x="25357" y="9245"/>
                  </a:lnTo>
                  <a:cubicBezTo>
                    <a:pt x="25313" y="9269"/>
                    <a:pt x="25329" y="9306"/>
                    <a:pt x="25355" y="9340"/>
                  </a:cubicBezTo>
                  <a:cubicBezTo>
                    <a:pt x="25441" y="9449"/>
                    <a:pt x="25569" y="9494"/>
                    <a:pt x="25716" y="9507"/>
                  </a:cubicBezTo>
                  <a:cubicBezTo>
                    <a:pt x="25892" y="9522"/>
                    <a:pt x="26068" y="9539"/>
                    <a:pt x="26238" y="9585"/>
                  </a:cubicBezTo>
                  <a:lnTo>
                    <a:pt x="26513" y="9736"/>
                  </a:lnTo>
                  <a:cubicBezTo>
                    <a:pt x="26564" y="9755"/>
                    <a:pt x="26564" y="9837"/>
                    <a:pt x="26630" y="9837"/>
                  </a:cubicBezTo>
                  <a:cubicBezTo>
                    <a:pt x="26641" y="9837"/>
                    <a:pt x="26655" y="9835"/>
                    <a:pt x="26671" y="9829"/>
                  </a:cubicBezTo>
                  <a:lnTo>
                    <a:pt x="26671" y="9829"/>
                  </a:lnTo>
                  <a:cubicBezTo>
                    <a:pt x="26660" y="9840"/>
                    <a:pt x="26635" y="9855"/>
                    <a:pt x="26638" y="9859"/>
                  </a:cubicBezTo>
                  <a:cubicBezTo>
                    <a:pt x="26783" y="10105"/>
                    <a:pt x="26779" y="10369"/>
                    <a:pt x="26764" y="10634"/>
                  </a:cubicBezTo>
                  <a:cubicBezTo>
                    <a:pt x="26759" y="10716"/>
                    <a:pt x="26755" y="10800"/>
                    <a:pt x="26791" y="10879"/>
                  </a:cubicBezTo>
                  <a:cubicBezTo>
                    <a:pt x="26803" y="10903"/>
                    <a:pt x="26818" y="10913"/>
                    <a:pt x="26835" y="10913"/>
                  </a:cubicBezTo>
                  <a:cubicBezTo>
                    <a:pt x="26806" y="10947"/>
                    <a:pt x="26839" y="10983"/>
                    <a:pt x="26875" y="11020"/>
                  </a:cubicBezTo>
                  <a:cubicBezTo>
                    <a:pt x="26873" y="11045"/>
                    <a:pt x="26891" y="11067"/>
                    <a:pt x="26915" y="11071"/>
                  </a:cubicBezTo>
                  <a:cubicBezTo>
                    <a:pt x="26929" y="11090"/>
                    <a:pt x="26938" y="11112"/>
                    <a:pt x="26957" y="11127"/>
                  </a:cubicBezTo>
                  <a:cubicBezTo>
                    <a:pt x="27206" y="11328"/>
                    <a:pt x="27396" y="11541"/>
                    <a:pt x="27223" y="11858"/>
                  </a:cubicBezTo>
                  <a:cubicBezTo>
                    <a:pt x="27200" y="11900"/>
                    <a:pt x="27233" y="11919"/>
                    <a:pt x="27277" y="11919"/>
                  </a:cubicBezTo>
                  <a:cubicBezTo>
                    <a:pt x="27290" y="11919"/>
                    <a:pt x="27304" y="11918"/>
                    <a:pt x="27318" y="11914"/>
                  </a:cubicBezTo>
                  <a:cubicBezTo>
                    <a:pt x="27498" y="11577"/>
                    <a:pt x="27472" y="11419"/>
                    <a:pt x="27188" y="11161"/>
                  </a:cubicBezTo>
                  <a:cubicBezTo>
                    <a:pt x="27141" y="11118"/>
                    <a:pt x="27086" y="11080"/>
                    <a:pt x="27035" y="11039"/>
                  </a:cubicBezTo>
                  <a:cubicBezTo>
                    <a:pt x="27035" y="11039"/>
                    <a:pt x="27032" y="11033"/>
                    <a:pt x="27032" y="11033"/>
                  </a:cubicBezTo>
                  <a:cubicBezTo>
                    <a:pt x="26982" y="10983"/>
                    <a:pt x="26985" y="10898"/>
                    <a:pt x="26887" y="10881"/>
                  </a:cubicBezTo>
                  <a:cubicBezTo>
                    <a:pt x="26918" y="10637"/>
                    <a:pt x="26922" y="10390"/>
                    <a:pt x="26894" y="10145"/>
                  </a:cubicBezTo>
                  <a:cubicBezTo>
                    <a:pt x="26881" y="10030"/>
                    <a:pt x="26837" y="9919"/>
                    <a:pt x="26767" y="9827"/>
                  </a:cubicBezTo>
                  <a:cubicBezTo>
                    <a:pt x="26758" y="9810"/>
                    <a:pt x="26742" y="9799"/>
                    <a:pt x="26723" y="9797"/>
                  </a:cubicBezTo>
                  <a:cubicBezTo>
                    <a:pt x="26727" y="9786"/>
                    <a:pt x="26726" y="9774"/>
                    <a:pt x="26719" y="9766"/>
                  </a:cubicBezTo>
                  <a:cubicBezTo>
                    <a:pt x="26677" y="9710"/>
                    <a:pt x="26641" y="9644"/>
                    <a:pt x="26545" y="9640"/>
                  </a:cubicBezTo>
                  <a:cubicBezTo>
                    <a:pt x="26569" y="9601"/>
                    <a:pt x="26512" y="9585"/>
                    <a:pt x="26509" y="9554"/>
                  </a:cubicBezTo>
                  <a:cubicBezTo>
                    <a:pt x="26504" y="9555"/>
                    <a:pt x="26499" y="9556"/>
                    <a:pt x="26494" y="9556"/>
                  </a:cubicBezTo>
                  <a:cubicBezTo>
                    <a:pt x="26473" y="9556"/>
                    <a:pt x="26456" y="9549"/>
                    <a:pt x="26445" y="9531"/>
                  </a:cubicBezTo>
                  <a:cubicBezTo>
                    <a:pt x="26463" y="9525"/>
                    <a:pt x="26484" y="9516"/>
                    <a:pt x="26501" y="9516"/>
                  </a:cubicBezTo>
                  <a:cubicBezTo>
                    <a:pt x="26503" y="9516"/>
                    <a:pt x="26505" y="9516"/>
                    <a:pt x="26507" y="9516"/>
                  </a:cubicBezTo>
                  <a:cubicBezTo>
                    <a:pt x="26529" y="9520"/>
                    <a:pt x="26550" y="9537"/>
                    <a:pt x="26571" y="9547"/>
                  </a:cubicBezTo>
                  <a:cubicBezTo>
                    <a:pt x="26663" y="9572"/>
                    <a:pt x="26757" y="9592"/>
                    <a:pt x="26845" y="9622"/>
                  </a:cubicBezTo>
                  <a:cubicBezTo>
                    <a:pt x="27025" y="9685"/>
                    <a:pt x="27151" y="9789"/>
                    <a:pt x="27168" y="9967"/>
                  </a:cubicBezTo>
                  <a:cubicBezTo>
                    <a:pt x="27162" y="10034"/>
                    <a:pt x="27156" y="10100"/>
                    <a:pt x="27151" y="10168"/>
                  </a:cubicBezTo>
                  <a:cubicBezTo>
                    <a:pt x="27174" y="10183"/>
                    <a:pt x="27196" y="10193"/>
                    <a:pt x="27214" y="10193"/>
                  </a:cubicBezTo>
                  <a:cubicBezTo>
                    <a:pt x="27236" y="10193"/>
                    <a:pt x="27253" y="10179"/>
                    <a:pt x="27258" y="10143"/>
                  </a:cubicBezTo>
                  <a:cubicBezTo>
                    <a:pt x="27268" y="10086"/>
                    <a:pt x="27257" y="10025"/>
                    <a:pt x="27256" y="9967"/>
                  </a:cubicBezTo>
                  <a:cubicBezTo>
                    <a:pt x="27276" y="9861"/>
                    <a:pt x="27199" y="9784"/>
                    <a:pt x="27149" y="9699"/>
                  </a:cubicBezTo>
                  <a:cubicBezTo>
                    <a:pt x="27104" y="9672"/>
                    <a:pt x="27041" y="9659"/>
                    <a:pt x="27051" y="9595"/>
                  </a:cubicBezTo>
                  <a:lnTo>
                    <a:pt x="27051" y="9595"/>
                  </a:lnTo>
                  <a:cubicBezTo>
                    <a:pt x="27047" y="9595"/>
                    <a:pt x="27043" y="9595"/>
                    <a:pt x="27039" y="9595"/>
                  </a:cubicBezTo>
                  <a:cubicBezTo>
                    <a:pt x="26919" y="9595"/>
                    <a:pt x="26834" y="9517"/>
                    <a:pt x="26726" y="9489"/>
                  </a:cubicBezTo>
                  <a:cubicBezTo>
                    <a:pt x="26573" y="9447"/>
                    <a:pt x="26419" y="9411"/>
                    <a:pt x="26269" y="9363"/>
                  </a:cubicBezTo>
                  <a:cubicBezTo>
                    <a:pt x="25781" y="9210"/>
                    <a:pt x="25649" y="9036"/>
                    <a:pt x="25677" y="8588"/>
                  </a:cubicBezTo>
                  <a:cubicBezTo>
                    <a:pt x="25687" y="8436"/>
                    <a:pt x="25718" y="8285"/>
                    <a:pt x="25691" y="8133"/>
                  </a:cubicBezTo>
                  <a:cubicBezTo>
                    <a:pt x="25712" y="8004"/>
                    <a:pt x="25691" y="7877"/>
                    <a:pt x="25672" y="7749"/>
                  </a:cubicBezTo>
                  <a:cubicBezTo>
                    <a:pt x="25628" y="7441"/>
                    <a:pt x="25413" y="7261"/>
                    <a:pt x="25080" y="7172"/>
                  </a:cubicBezTo>
                  <a:cubicBezTo>
                    <a:pt x="24909" y="7126"/>
                    <a:pt x="24732" y="7116"/>
                    <a:pt x="24554" y="7116"/>
                  </a:cubicBezTo>
                  <a:cubicBezTo>
                    <a:pt x="24411" y="7117"/>
                    <a:pt x="24269" y="7120"/>
                    <a:pt x="24126" y="7120"/>
                  </a:cubicBezTo>
                  <a:cubicBezTo>
                    <a:pt x="24091" y="7120"/>
                    <a:pt x="24057" y="7120"/>
                    <a:pt x="24022" y="7120"/>
                  </a:cubicBezTo>
                  <a:cubicBezTo>
                    <a:pt x="23530" y="7114"/>
                    <a:pt x="23336" y="6954"/>
                    <a:pt x="23296" y="6535"/>
                  </a:cubicBezTo>
                  <a:lnTo>
                    <a:pt x="23296" y="6535"/>
                  </a:lnTo>
                  <a:cubicBezTo>
                    <a:pt x="23456" y="6559"/>
                    <a:pt x="23556" y="6620"/>
                    <a:pt x="23607" y="6769"/>
                  </a:cubicBezTo>
                  <a:cubicBezTo>
                    <a:pt x="23669" y="6949"/>
                    <a:pt x="23855" y="7025"/>
                    <a:pt x="24066" y="7031"/>
                  </a:cubicBezTo>
                  <a:cubicBezTo>
                    <a:pt x="24074" y="7031"/>
                    <a:pt x="24081" y="7031"/>
                    <a:pt x="24089" y="7031"/>
                  </a:cubicBezTo>
                  <a:cubicBezTo>
                    <a:pt x="24205" y="7031"/>
                    <a:pt x="24322" y="7014"/>
                    <a:pt x="24438" y="7002"/>
                  </a:cubicBezTo>
                  <a:cubicBezTo>
                    <a:pt x="24548" y="6992"/>
                    <a:pt x="24655" y="6985"/>
                    <a:pt x="24763" y="6985"/>
                  </a:cubicBezTo>
                  <a:cubicBezTo>
                    <a:pt x="24945" y="6985"/>
                    <a:pt x="25126" y="7005"/>
                    <a:pt x="25307" y="7065"/>
                  </a:cubicBezTo>
                  <a:cubicBezTo>
                    <a:pt x="25844" y="7242"/>
                    <a:pt x="25959" y="7613"/>
                    <a:pt x="25936" y="7927"/>
                  </a:cubicBezTo>
                  <a:cubicBezTo>
                    <a:pt x="25924" y="8078"/>
                    <a:pt x="25883" y="8228"/>
                    <a:pt x="25847" y="8378"/>
                  </a:cubicBezTo>
                  <a:cubicBezTo>
                    <a:pt x="25813" y="8504"/>
                    <a:pt x="25802" y="8634"/>
                    <a:pt x="25815" y="8764"/>
                  </a:cubicBezTo>
                  <a:cubicBezTo>
                    <a:pt x="25833" y="8928"/>
                    <a:pt x="25942" y="9044"/>
                    <a:pt x="26099" y="9130"/>
                  </a:cubicBezTo>
                  <a:cubicBezTo>
                    <a:pt x="26112" y="9138"/>
                    <a:pt x="26126" y="9142"/>
                    <a:pt x="26140" y="9142"/>
                  </a:cubicBezTo>
                  <a:cubicBezTo>
                    <a:pt x="26141" y="9142"/>
                    <a:pt x="26143" y="9142"/>
                    <a:pt x="26144" y="9142"/>
                  </a:cubicBezTo>
                  <a:cubicBezTo>
                    <a:pt x="26147" y="9159"/>
                    <a:pt x="26166" y="9174"/>
                    <a:pt x="26193" y="9187"/>
                  </a:cubicBezTo>
                  <a:cubicBezTo>
                    <a:pt x="26369" y="9266"/>
                    <a:pt x="26549" y="9339"/>
                    <a:pt x="26727" y="9415"/>
                  </a:cubicBezTo>
                  <a:cubicBezTo>
                    <a:pt x="26767" y="9419"/>
                    <a:pt x="26798" y="9421"/>
                    <a:pt x="26821" y="9421"/>
                  </a:cubicBezTo>
                  <a:cubicBezTo>
                    <a:pt x="26895" y="9421"/>
                    <a:pt x="26892" y="9398"/>
                    <a:pt x="26861" y="9317"/>
                  </a:cubicBezTo>
                  <a:cubicBezTo>
                    <a:pt x="26690" y="9251"/>
                    <a:pt x="26521" y="9184"/>
                    <a:pt x="26349" y="9122"/>
                  </a:cubicBezTo>
                  <a:cubicBezTo>
                    <a:pt x="26315" y="9110"/>
                    <a:pt x="26285" y="9072"/>
                    <a:pt x="26245" y="9072"/>
                  </a:cubicBezTo>
                  <a:cubicBezTo>
                    <a:pt x="26230" y="9072"/>
                    <a:pt x="26212" y="9078"/>
                    <a:pt x="26193" y="9094"/>
                  </a:cubicBezTo>
                  <a:lnTo>
                    <a:pt x="26191" y="9094"/>
                  </a:lnTo>
                  <a:cubicBezTo>
                    <a:pt x="26191" y="9093"/>
                    <a:pt x="26192" y="9092"/>
                    <a:pt x="26193" y="9090"/>
                  </a:cubicBezTo>
                  <a:cubicBezTo>
                    <a:pt x="26194" y="9077"/>
                    <a:pt x="26204" y="9054"/>
                    <a:pt x="26198" y="9050"/>
                  </a:cubicBezTo>
                  <a:cubicBezTo>
                    <a:pt x="25936" y="8907"/>
                    <a:pt x="25921" y="8695"/>
                    <a:pt x="25974" y="8464"/>
                  </a:cubicBezTo>
                  <a:cubicBezTo>
                    <a:pt x="25995" y="8382"/>
                    <a:pt x="26008" y="8298"/>
                    <a:pt x="26034" y="8218"/>
                  </a:cubicBezTo>
                  <a:cubicBezTo>
                    <a:pt x="26109" y="7984"/>
                    <a:pt x="26092" y="7751"/>
                    <a:pt x="26015" y="7493"/>
                  </a:cubicBezTo>
                  <a:lnTo>
                    <a:pt x="26015" y="7493"/>
                  </a:lnTo>
                  <a:cubicBezTo>
                    <a:pt x="26144" y="7561"/>
                    <a:pt x="26188" y="7652"/>
                    <a:pt x="26243" y="7733"/>
                  </a:cubicBezTo>
                  <a:cubicBezTo>
                    <a:pt x="26346" y="7891"/>
                    <a:pt x="26431" y="8060"/>
                    <a:pt x="26496" y="8237"/>
                  </a:cubicBezTo>
                  <a:cubicBezTo>
                    <a:pt x="26694" y="8747"/>
                    <a:pt x="27039" y="9162"/>
                    <a:pt x="27574" y="9451"/>
                  </a:cubicBezTo>
                  <a:cubicBezTo>
                    <a:pt x="27741" y="9540"/>
                    <a:pt x="27809" y="9657"/>
                    <a:pt x="27799" y="9811"/>
                  </a:cubicBezTo>
                  <a:cubicBezTo>
                    <a:pt x="27778" y="10193"/>
                    <a:pt x="27992" y="10465"/>
                    <a:pt x="28332" y="10683"/>
                  </a:cubicBezTo>
                  <a:cubicBezTo>
                    <a:pt x="28416" y="10739"/>
                    <a:pt x="28498" y="10798"/>
                    <a:pt x="28577" y="10861"/>
                  </a:cubicBezTo>
                  <a:cubicBezTo>
                    <a:pt x="28747" y="11001"/>
                    <a:pt x="28825" y="11174"/>
                    <a:pt x="28818" y="11376"/>
                  </a:cubicBezTo>
                  <a:cubicBezTo>
                    <a:pt x="28813" y="11536"/>
                    <a:pt x="28789" y="11694"/>
                    <a:pt x="28726" y="11848"/>
                  </a:cubicBezTo>
                  <a:lnTo>
                    <a:pt x="28728" y="11847"/>
                  </a:lnTo>
                  <a:lnTo>
                    <a:pt x="28728" y="11847"/>
                  </a:lnTo>
                  <a:cubicBezTo>
                    <a:pt x="28581" y="12203"/>
                    <a:pt x="28361" y="12524"/>
                    <a:pt x="28102" y="12827"/>
                  </a:cubicBezTo>
                  <a:cubicBezTo>
                    <a:pt x="28055" y="12883"/>
                    <a:pt x="28013" y="12956"/>
                    <a:pt x="27911" y="12956"/>
                  </a:cubicBezTo>
                  <a:cubicBezTo>
                    <a:pt x="27908" y="12956"/>
                    <a:pt x="27905" y="12956"/>
                    <a:pt x="27901" y="12956"/>
                  </a:cubicBezTo>
                  <a:cubicBezTo>
                    <a:pt x="27886" y="12905"/>
                    <a:pt x="27869" y="12853"/>
                    <a:pt x="27854" y="12804"/>
                  </a:cubicBezTo>
                  <a:lnTo>
                    <a:pt x="27843" y="12756"/>
                  </a:lnTo>
                  <a:cubicBezTo>
                    <a:pt x="27843" y="12661"/>
                    <a:pt x="27846" y="12566"/>
                    <a:pt x="27893" y="12477"/>
                  </a:cubicBezTo>
                  <a:cubicBezTo>
                    <a:pt x="27904" y="12454"/>
                    <a:pt x="27909" y="12433"/>
                    <a:pt x="27897" y="12417"/>
                  </a:cubicBezTo>
                  <a:cubicBezTo>
                    <a:pt x="27912" y="12415"/>
                    <a:pt x="27926" y="12406"/>
                    <a:pt x="27935" y="12393"/>
                  </a:cubicBezTo>
                  <a:cubicBezTo>
                    <a:pt x="27966" y="12348"/>
                    <a:pt x="27989" y="12301"/>
                    <a:pt x="28017" y="12254"/>
                  </a:cubicBezTo>
                  <a:lnTo>
                    <a:pt x="28099" y="12163"/>
                  </a:lnTo>
                  <a:cubicBezTo>
                    <a:pt x="28078" y="12126"/>
                    <a:pt x="28056" y="12108"/>
                    <a:pt x="28032" y="12108"/>
                  </a:cubicBezTo>
                  <a:cubicBezTo>
                    <a:pt x="28010" y="12108"/>
                    <a:pt x="27987" y="12123"/>
                    <a:pt x="27962" y="12153"/>
                  </a:cubicBezTo>
                  <a:cubicBezTo>
                    <a:pt x="27917" y="12229"/>
                    <a:pt x="27787" y="12279"/>
                    <a:pt x="27855" y="12392"/>
                  </a:cubicBezTo>
                  <a:cubicBezTo>
                    <a:pt x="27844" y="12388"/>
                    <a:pt x="27833" y="12382"/>
                    <a:pt x="27822" y="12382"/>
                  </a:cubicBezTo>
                  <a:cubicBezTo>
                    <a:pt x="27813" y="12382"/>
                    <a:pt x="27805" y="12386"/>
                    <a:pt x="27797" y="12399"/>
                  </a:cubicBezTo>
                  <a:cubicBezTo>
                    <a:pt x="27747" y="12473"/>
                    <a:pt x="27724" y="12561"/>
                    <a:pt x="27731" y="12649"/>
                  </a:cubicBezTo>
                  <a:cubicBezTo>
                    <a:pt x="27719" y="12650"/>
                    <a:pt x="27707" y="12651"/>
                    <a:pt x="27696" y="12651"/>
                  </a:cubicBezTo>
                  <a:cubicBezTo>
                    <a:pt x="27675" y="12651"/>
                    <a:pt x="27657" y="12646"/>
                    <a:pt x="27645" y="12622"/>
                  </a:cubicBezTo>
                  <a:cubicBezTo>
                    <a:pt x="27570" y="12474"/>
                    <a:pt x="27555" y="12328"/>
                    <a:pt x="27637" y="12182"/>
                  </a:cubicBezTo>
                  <a:cubicBezTo>
                    <a:pt x="27706" y="12058"/>
                    <a:pt x="27785" y="11939"/>
                    <a:pt x="27854" y="11817"/>
                  </a:cubicBezTo>
                  <a:cubicBezTo>
                    <a:pt x="27975" y="11605"/>
                    <a:pt x="27950" y="11407"/>
                    <a:pt x="27769" y="11225"/>
                  </a:cubicBezTo>
                  <a:cubicBezTo>
                    <a:pt x="27759" y="11213"/>
                    <a:pt x="27747" y="11201"/>
                    <a:pt x="27735" y="11190"/>
                  </a:cubicBezTo>
                  <a:cubicBezTo>
                    <a:pt x="27397" y="10951"/>
                    <a:pt x="27234" y="10648"/>
                    <a:pt x="27261" y="10271"/>
                  </a:cubicBezTo>
                  <a:cubicBezTo>
                    <a:pt x="27264" y="10226"/>
                    <a:pt x="27248" y="10195"/>
                    <a:pt x="27213" y="10195"/>
                  </a:cubicBezTo>
                  <a:cubicBezTo>
                    <a:pt x="27197" y="10195"/>
                    <a:pt x="27176" y="10202"/>
                    <a:pt x="27150" y="10218"/>
                  </a:cubicBezTo>
                  <a:cubicBezTo>
                    <a:pt x="27151" y="10256"/>
                    <a:pt x="27156" y="10294"/>
                    <a:pt x="27155" y="10332"/>
                  </a:cubicBezTo>
                  <a:cubicBezTo>
                    <a:pt x="27142" y="10670"/>
                    <a:pt x="27262" y="10960"/>
                    <a:pt x="27571" y="11184"/>
                  </a:cubicBezTo>
                  <a:cubicBezTo>
                    <a:pt x="27597" y="11203"/>
                    <a:pt x="27622" y="11226"/>
                    <a:pt x="27645" y="11250"/>
                  </a:cubicBezTo>
                  <a:cubicBezTo>
                    <a:pt x="27843" y="11441"/>
                    <a:pt x="27866" y="11584"/>
                    <a:pt x="27734" y="11811"/>
                  </a:cubicBezTo>
                  <a:cubicBezTo>
                    <a:pt x="27679" y="11906"/>
                    <a:pt x="27616" y="11999"/>
                    <a:pt x="27559" y="12094"/>
                  </a:cubicBezTo>
                  <a:cubicBezTo>
                    <a:pt x="27456" y="12265"/>
                    <a:pt x="27439" y="12442"/>
                    <a:pt x="27532" y="12620"/>
                  </a:cubicBezTo>
                  <a:cubicBezTo>
                    <a:pt x="27592" y="12739"/>
                    <a:pt x="27623" y="12865"/>
                    <a:pt x="27662" y="12990"/>
                  </a:cubicBezTo>
                  <a:cubicBezTo>
                    <a:pt x="27667" y="13104"/>
                    <a:pt x="27668" y="13220"/>
                    <a:pt x="27618" y="13325"/>
                  </a:cubicBezTo>
                  <a:cubicBezTo>
                    <a:pt x="27609" y="13345"/>
                    <a:pt x="27597" y="13353"/>
                    <a:pt x="27585" y="13353"/>
                  </a:cubicBezTo>
                  <a:cubicBezTo>
                    <a:pt x="27564" y="13353"/>
                    <a:pt x="27541" y="13331"/>
                    <a:pt x="27527" y="13309"/>
                  </a:cubicBezTo>
                  <a:cubicBezTo>
                    <a:pt x="27525" y="13218"/>
                    <a:pt x="27459" y="13152"/>
                    <a:pt x="27400" y="13088"/>
                  </a:cubicBezTo>
                  <a:cubicBezTo>
                    <a:pt x="27292" y="12968"/>
                    <a:pt x="27175" y="12852"/>
                    <a:pt x="27062" y="12736"/>
                  </a:cubicBezTo>
                  <a:cubicBezTo>
                    <a:pt x="27056" y="12733"/>
                    <a:pt x="27049" y="12731"/>
                    <a:pt x="27043" y="12731"/>
                  </a:cubicBezTo>
                  <a:cubicBezTo>
                    <a:pt x="27051" y="12714"/>
                    <a:pt x="27048" y="12694"/>
                    <a:pt x="27037" y="12673"/>
                  </a:cubicBezTo>
                  <a:cubicBezTo>
                    <a:pt x="26962" y="12531"/>
                    <a:pt x="27012" y="12408"/>
                    <a:pt x="27103" y="12285"/>
                  </a:cubicBezTo>
                  <a:cubicBezTo>
                    <a:pt x="27129" y="12250"/>
                    <a:pt x="27167" y="12214"/>
                    <a:pt x="27160" y="12164"/>
                  </a:cubicBezTo>
                  <a:cubicBezTo>
                    <a:pt x="27211" y="12148"/>
                    <a:pt x="27215" y="12105"/>
                    <a:pt x="27238" y="12070"/>
                  </a:cubicBezTo>
                  <a:cubicBezTo>
                    <a:pt x="27271" y="12021"/>
                    <a:pt x="27277" y="11967"/>
                    <a:pt x="27207" y="11967"/>
                  </a:cubicBezTo>
                  <a:cubicBezTo>
                    <a:pt x="27201" y="11967"/>
                    <a:pt x="27194" y="11967"/>
                    <a:pt x="27187" y="11968"/>
                  </a:cubicBezTo>
                  <a:cubicBezTo>
                    <a:pt x="27111" y="11976"/>
                    <a:pt x="27094" y="12047"/>
                    <a:pt x="27131" y="12125"/>
                  </a:cubicBezTo>
                  <a:cubicBezTo>
                    <a:pt x="27122" y="12117"/>
                    <a:pt x="27113" y="12113"/>
                    <a:pt x="27102" y="12113"/>
                  </a:cubicBezTo>
                  <a:cubicBezTo>
                    <a:pt x="27091" y="12113"/>
                    <a:pt x="27079" y="12118"/>
                    <a:pt x="27066" y="12131"/>
                  </a:cubicBezTo>
                  <a:cubicBezTo>
                    <a:pt x="26976" y="12223"/>
                    <a:pt x="26903" y="12329"/>
                    <a:pt x="26886" y="12449"/>
                  </a:cubicBezTo>
                  <a:cubicBezTo>
                    <a:pt x="26872" y="12560"/>
                    <a:pt x="26848" y="12683"/>
                    <a:pt x="26994" y="12758"/>
                  </a:cubicBezTo>
                  <a:lnTo>
                    <a:pt x="26996" y="12758"/>
                  </a:lnTo>
                  <a:cubicBezTo>
                    <a:pt x="26990" y="12763"/>
                    <a:pt x="26979" y="12768"/>
                    <a:pt x="26980" y="12773"/>
                  </a:cubicBezTo>
                  <a:cubicBezTo>
                    <a:pt x="26981" y="12785"/>
                    <a:pt x="26985" y="12795"/>
                    <a:pt x="26990" y="12805"/>
                  </a:cubicBezTo>
                  <a:cubicBezTo>
                    <a:pt x="27099" y="12999"/>
                    <a:pt x="27316" y="13125"/>
                    <a:pt x="27428" y="13316"/>
                  </a:cubicBezTo>
                  <a:cubicBezTo>
                    <a:pt x="27522" y="13545"/>
                    <a:pt x="27388" y="13711"/>
                    <a:pt x="27214" y="13864"/>
                  </a:cubicBezTo>
                  <a:lnTo>
                    <a:pt x="27152" y="13865"/>
                  </a:lnTo>
                  <a:lnTo>
                    <a:pt x="27151" y="13859"/>
                  </a:lnTo>
                  <a:cubicBezTo>
                    <a:pt x="27234" y="13576"/>
                    <a:pt x="27149" y="13350"/>
                    <a:pt x="26853" y="13192"/>
                  </a:cubicBezTo>
                  <a:cubicBezTo>
                    <a:pt x="26815" y="13172"/>
                    <a:pt x="26786" y="13141"/>
                    <a:pt x="26751" y="13120"/>
                  </a:cubicBezTo>
                  <a:cubicBezTo>
                    <a:pt x="26447" y="12939"/>
                    <a:pt x="26440" y="12699"/>
                    <a:pt x="26598" y="12439"/>
                  </a:cubicBezTo>
                  <a:cubicBezTo>
                    <a:pt x="26667" y="12324"/>
                    <a:pt x="26747" y="12215"/>
                    <a:pt x="26817" y="12101"/>
                  </a:cubicBezTo>
                  <a:cubicBezTo>
                    <a:pt x="26880" y="12001"/>
                    <a:pt x="26937" y="11899"/>
                    <a:pt x="26968" y="11787"/>
                  </a:cubicBezTo>
                  <a:cubicBezTo>
                    <a:pt x="27025" y="11573"/>
                    <a:pt x="26968" y="11442"/>
                    <a:pt x="26755" y="11317"/>
                  </a:cubicBezTo>
                  <a:cubicBezTo>
                    <a:pt x="26661" y="11262"/>
                    <a:pt x="26566" y="11208"/>
                    <a:pt x="26471" y="11152"/>
                  </a:cubicBezTo>
                  <a:cubicBezTo>
                    <a:pt x="26402" y="10995"/>
                    <a:pt x="26439" y="10837"/>
                    <a:pt x="26466" y="10679"/>
                  </a:cubicBezTo>
                  <a:cubicBezTo>
                    <a:pt x="26550" y="10187"/>
                    <a:pt x="26256" y="9886"/>
                    <a:pt x="25669" y="9871"/>
                  </a:cubicBezTo>
                  <a:cubicBezTo>
                    <a:pt x="25597" y="9869"/>
                    <a:pt x="25526" y="9869"/>
                    <a:pt x="25455" y="9869"/>
                  </a:cubicBezTo>
                  <a:lnTo>
                    <a:pt x="25455" y="9869"/>
                  </a:lnTo>
                  <a:cubicBezTo>
                    <a:pt x="25348" y="9869"/>
                    <a:pt x="25241" y="9869"/>
                    <a:pt x="25134" y="9862"/>
                  </a:cubicBezTo>
                  <a:cubicBezTo>
                    <a:pt x="24838" y="9846"/>
                    <a:pt x="24768" y="9771"/>
                    <a:pt x="24826" y="9527"/>
                  </a:cubicBezTo>
                  <a:cubicBezTo>
                    <a:pt x="24866" y="9356"/>
                    <a:pt x="24938" y="9189"/>
                    <a:pt x="24976" y="9018"/>
                  </a:cubicBezTo>
                  <a:cubicBezTo>
                    <a:pt x="25078" y="8559"/>
                    <a:pt x="24721" y="8146"/>
                    <a:pt x="24178" y="8080"/>
                  </a:cubicBezTo>
                  <a:cubicBezTo>
                    <a:pt x="24120" y="8074"/>
                    <a:pt x="24062" y="8071"/>
                    <a:pt x="24004" y="8071"/>
                  </a:cubicBezTo>
                  <a:cubicBezTo>
                    <a:pt x="23893" y="8071"/>
                    <a:pt x="23782" y="8082"/>
                    <a:pt x="23673" y="8104"/>
                  </a:cubicBezTo>
                  <a:cubicBezTo>
                    <a:pt x="23517" y="8134"/>
                    <a:pt x="23362" y="8171"/>
                    <a:pt x="23206" y="8202"/>
                  </a:cubicBezTo>
                  <a:cubicBezTo>
                    <a:pt x="23124" y="8217"/>
                    <a:pt x="23052" y="8226"/>
                    <a:pt x="22989" y="8226"/>
                  </a:cubicBezTo>
                  <a:cubicBezTo>
                    <a:pt x="22757" y="8226"/>
                    <a:pt x="22643" y="8113"/>
                    <a:pt x="22590" y="7848"/>
                  </a:cubicBezTo>
                  <a:cubicBezTo>
                    <a:pt x="22562" y="7714"/>
                    <a:pt x="22562" y="7576"/>
                    <a:pt x="22548" y="7440"/>
                  </a:cubicBezTo>
                  <a:cubicBezTo>
                    <a:pt x="22506" y="7038"/>
                    <a:pt x="22310" y="6711"/>
                    <a:pt x="21914" y="6480"/>
                  </a:cubicBezTo>
                  <a:cubicBezTo>
                    <a:pt x="21760" y="6390"/>
                    <a:pt x="21604" y="6302"/>
                    <a:pt x="21447" y="6215"/>
                  </a:cubicBezTo>
                  <a:cubicBezTo>
                    <a:pt x="21061" y="6001"/>
                    <a:pt x="20812" y="5707"/>
                    <a:pt x="20729" y="5319"/>
                  </a:cubicBezTo>
                  <a:close/>
                  <a:moveTo>
                    <a:pt x="25926" y="12656"/>
                  </a:moveTo>
                  <a:cubicBezTo>
                    <a:pt x="25997" y="12667"/>
                    <a:pt x="25984" y="12697"/>
                    <a:pt x="25979" y="12713"/>
                  </a:cubicBezTo>
                  <a:cubicBezTo>
                    <a:pt x="25922" y="12924"/>
                    <a:pt x="26015" y="13083"/>
                    <a:pt x="26205" y="13212"/>
                  </a:cubicBezTo>
                  <a:cubicBezTo>
                    <a:pt x="26449" y="13377"/>
                    <a:pt x="26627" y="13579"/>
                    <a:pt x="26689" y="13846"/>
                  </a:cubicBezTo>
                  <a:lnTo>
                    <a:pt x="26733" y="13903"/>
                  </a:lnTo>
                  <a:lnTo>
                    <a:pt x="26697" y="13942"/>
                  </a:lnTo>
                  <a:lnTo>
                    <a:pt x="26651" y="13876"/>
                  </a:lnTo>
                  <a:cubicBezTo>
                    <a:pt x="26485" y="13734"/>
                    <a:pt x="26292" y="13630"/>
                    <a:pt x="26084" y="13542"/>
                  </a:cubicBezTo>
                  <a:cubicBezTo>
                    <a:pt x="25987" y="13503"/>
                    <a:pt x="25895" y="13457"/>
                    <a:pt x="25805" y="13406"/>
                  </a:cubicBezTo>
                  <a:cubicBezTo>
                    <a:pt x="25613" y="13291"/>
                    <a:pt x="25563" y="13125"/>
                    <a:pt x="25679" y="12950"/>
                  </a:cubicBezTo>
                  <a:cubicBezTo>
                    <a:pt x="25751" y="12842"/>
                    <a:pt x="25848" y="12746"/>
                    <a:pt x="25926" y="12656"/>
                  </a:cubicBezTo>
                  <a:close/>
                  <a:moveTo>
                    <a:pt x="26703" y="13989"/>
                  </a:moveTo>
                  <a:lnTo>
                    <a:pt x="26707" y="13992"/>
                  </a:lnTo>
                  <a:lnTo>
                    <a:pt x="26707" y="13992"/>
                  </a:lnTo>
                  <a:cubicBezTo>
                    <a:pt x="26706" y="13991"/>
                    <a:pt x="26704" y="13990"/>
                    <a:pt x="26703" y="13989"/>
                  </a:cubicBezTo>
                  <a:close/>
                  <a:moveTo>
                    <a:pt x="22005" y="13986"/>
                  </a:moveTo>
                  <a:cubicBezTo>
                    <a:pt x="22005" y="14008"/>
                    <a:pt x="22002" y="14028"/>
                    <a:pt x="22002" y="14049"/>
                  </a:cubicBezTo>
                  <a:cubicBezTo>
                    <a:pt x="22002" y="14028"/>
                    <a:pt x="22004" y="14008"/>
                    <a:pt x="22005" y="13986"/>
                  </a:cubicBezTo>
                  <a:close/>
                  <a:moveTo>
                    <a:pt x="26279" y="11018"/>
                  </a:moveTo>
                  <a:cubicBezTo>
                    <a:pt x="26345" y="11048"/>
                    <a:pt x="26323" y="11113"/>
                    <a:pt x="26359" y="11155"/>
                  </a:cubicBezTo>
                  <a:cubicBezTo>
                    <a:pt x="26402" y="11285"/>
                    <a:pt x="26537" y="11335"/>
                    <a:pt x="26654" y="11401"/>
                  </a:cubicBezTo>
                  <a:cubicBezTo>
                    <a:pt x="26854" y="11512"/>
                    <a:pt x="26887" y="11590"/>
                    <a:pt x="26834" y="11786"/>
                  </a:cubicBezTo>
                  <a:cubicBezTo>
                    <a:pt x="26803" y="11898"/>
                    <a:pt x="26740" y="11998"/>
                    <a:pt x="26676" y="12097"/>
                  </a:cubicBezTo>
                  <a:cubicBezTo>
                    <a:pt x="26598" y="12216"/>
                    <a:pt x="26512" y="12334"/>
                    <a:pt x="26446" y="12458"/>
                  </a:cubicBezTo>
                  <a:cubicBezTo>
                    <a:pt x="26289" y="12754"/>
                    <a:pt x="26355" y="12982"/>
                    <a:pt x="26644" y="13185"/>
                  </a:cubicBezTo>
                  <a:cubicBezTo>
                    <a:pt x="26713" y="13234"/>
                    <a:pt x="26780" y="13284"/>
                    <a:pt x="26854" y="13327"/>
                  </a:cubicBezTo>
                  <a:cubicBezTo>
                    <a:pt x="27007" y="13417"/>
                    <a:pt x="27073" y="13539"/>
                    <a:pt x="27055" y="13698"/>
                  </a:cubicBezTo>
                  <a:cubicBezTo>
                    <a:pt x="27049" y="13751"/>
                    <a:pt x="27051" y="13803"/>
                    <a:pt x="27049" y="13857"/>
                  </a:cubicBezTo>
                  <a:cubicBezTo>
                    <a:pt x="27017" y="13926"/>
                    <a:pt x="26986" y="13995"/>
                    <a:pt x="26952" y="14063"/>
                  </a:cubicBezTo>
                  <a:cubicBezTo>
                    <a:pt x="26940" y="14080"/>
                    <a:pt x="26925" y="14098"/>
                    <a:pt x="26909" y="14115"/>
                  </a:cubicBezTo>
                  <a:cubicBezTo>
                    <a:pt x="26842" y="14052"/>
                    <a:pt x="26865" y="13970"/>
                    <a:pt x="26830" y="13903"/>
                  </a:cubicBezTo>
                  <a:cubicBezTo>
                    <a:pt x="26828" y="13873"/>
                    <a:pt x="26831" y="13841"/>
                    <a:pt x="26823" y="13814"/>
                  </a:cubicBezTo>
                  <a:cubicBezTo>
                    <a:pt x="26741" y="13544"/>
                    <a:pt x="26589" y="13314"/>
                    <a:pt x="26331" y="13133"/>
                  </a:cubicBezTo>
                  <a:cubicBezTo>
                    <a:pt x="26052" y="12937"/>
                    <a:pt x="26038" y="12863"/>
                    <a:pt x="26184" y="12590"/>
                  </a:cubicBezTo>
                  <a:cubicBezTo>
                    <a:pt x="26191" y="12575"/>
                    <a:pt x="26197" y="12561"/>
                    <a:pt x="26201" y="12547"/>
                  </a:cubicBezTo>
                  <a:cubicBezTo>
                    <a:pt x="26311" y="12453"/>
                    <a:pt x="26358" y="12332"/>
                    <a:pt x="26395" y="12207"/>
                  </a:cubicBezTo>
                  <a:cubicBezTo>
                    <a:pt x="26401" y="12128"/>
                    <a:pt x="26496" y="12090"/>
                    <a:pt x="26508" y="12009"/>
                  </a:cubicBezTo>
                  <a:cubicBezTo>
                    <a:pt x="26534" y="11819"/>
                    <a:pt x="26482" y="11667"/>
                    <a:pt x="26293" y="11551"/>
                  </a:cubicBezTo>
                  <a:cubicBezTo>
                    <a:pt x="26023" y="11384"/>
                    <a:pt x="26021" y="11360"/>
                    <a:pt x="26184" y="11119"/>
                  </a:cubicBezTo>
                  <a:cubicBezTo>
                    <a:pt x="26210" y="11082"/>
                    <a:pt x="26226" y="11038"/>
                    <a:pt x="26279" y="11018"/>
                  </a:cubicBezTo>
                  <a:close/>
                  <a:moveTo>
                    <a:pt x="22026" y="13516"/>
                  </a:moveTo>
                  <a:cubicBezTo>
                    <a:pt x="22056" y="13516"/>
                    <a:pt x="22087" y="13526"/>
                    <a:pt x="22118" y="13536"/>
                  </a:cubicBezTo>
                  <a:cubicBezTo>
                    <a:pt x="22115" y="13586"/>
                    <a:pt x="22108" y="13633"/>
                    <a:pt x="22069" y="13675"/>
                  </a:cubicBezTo>
                  <a:cubicBezTo>
                    <a:pt x="22035" y="13711"/>
                    <a:pt x="22043" y="13738"/>
                    <a:pt x="22102" y="13744"/>
                  </a:cubicBezTo>
                  <a:cubicBezTo>
                    <a:pt x="22098" y="13749"/>
                    <a:pt x="22088" y="13757"/>
                    <a:pt x="22090" y="13758"/>
                  </a:cubicBezTo>
                  <a:cubicBezTo>
                    <a:pt x="22098" y="13768"/>
                    <a:pt x="22106" y="13777"/>
                    <a:pt x="22115" y="13784"/>
                  </a:cubicBezTo>
                  <a:cubicBezTo>
                    <a:pt x="22049" y="13844"/>
                    <a:pt x="22027" y="13913"/>
                    <a:pt x="22058" y="13991"/>
                  </a:cubicBezTo>
                  <a:cubicBezTo>
                    <a:pt x="22077" y="13998"/>
                    <a:pt x="22095" y="14002"/>
                    <a:pt x="22110" y="14002"/>
                  </a:cubicBezTo>
                  <a:cubicBezTo>
                    <a:pt x="22138" y="14002"/>
                    <a:pt x="22159" y="13989"/>
                    <a:pt x="22170" y="13953"/>
                  </a:cubicBezTo>
                  <a:cubicBezTo>
                    <a:pt x="22268" y="14007"/>
                    <a:pt x="22240" y="14068"/>
                    <a:pt x="22177" y="14121"/>
                  </a:cubicBezTo>
                  <a:cubicBezTo>
                    <a:pt x="22147" y="14146"/>
                    <a:pt x="22121" y="14174"/>
                    <a:pt x="22100" y="14205"/>
                  </a:cubicBezTo>
                  <a:cubicBezTo>
                    <a:pt x="22012" y="14145"/>
                    <a:pt x="22089" y="14057"/>
                    <a:pt x="22051" y="13988"/>
                  </a:cubicBezTo>
                  <a:cubicBezTo>
                    <a:pt x="22044" y="13981"/>
                    <a:pt x="22035" y="13977"/>
                    <a:pt x="22026" y="13977"/>
                  </a:cubicBezTo>
                  <a:cubicBezTo>
                    <a:pt x="22018" y="13977"/>
                    <a:pt x="22010" y="13980"/>
                    <a:pt x="22005" y="13986"/>
                  </a:cubicBezTo>
                  <a:cubicBezTo>
                    <a:pt x="21905" y="13945"/>
                    <a:pt x="21970" y="13871"/>
                    <a:pt x="21957" y="13812"/>
                  </a:cubicBezTo>
                  <a:cubicBezTo>
                    <a:pt x="22099" y="13736"/>
                    <a:pt x="21963" y="13656"/>
                    <a:pt x="21962" y="13577"/>
                  </a:cubicBezTo>
                  <a:cubicBezTo>
                    <a:pt x="21970" y="13566"/>
                    <a:pt x="21968" y="13549"/>
                    <a:pt x="21956" y="13539"/>
                  </a:cubicBezTo>
                  <a:cubicBezTo>
                    <a:pt x="21979" y="13522"/>
                    <a:pt x="22002" y="13516"/>
                    <a:pt x="22026" y="13516"/>
                  </a:cubicBezTo>
                  <a:close/>
                  <a:moveTo>
                    <a:pt x="22002" y="14049"/>
                  </a:moveTo>
                  <a:cubicBezTo>
                    <a:pt x="22005" y="14139"/>
                    <a:pt x="22036" y="14237"/>
                    <a:pt x="21892" y="14273"/>
                  </a:cubicBezTo>
                  <a:cubicBezTo>
                    <a:pt x="21916" y="14194"/>
                    <a:pt x="21863" y="14087"/>
                    <a:pt x="22002" y="14049"/>
                  </a:cubicBezTo>
                  <a:close/>
                  <a:moveTo>
                    <a:pt x="8608" y="11177"/>
                  </a:moveTo>
                  <a:cubicBezTo>
                    <a:pt x="8607" y="11193"/>
                    <a:pt x="8613" y="11201"/>
                    <a:pt x="8630" y="11201"/>
                  </a:cubicBezTo>
                  <a:cubicBezTo>
                    <a:pt x="8633" y="11201"/>
                    <a:pt x="8635" y="11201"/>
                    <a:pt x="8638" y="11201"/>
                  </a:cubicBezTo>
                  <a:lnTo>
                    <a:pt x="8638" y="11201"/>
                  </a:lnTo>
                  <a:cubicBezTo>
                    <a:pt x="8624" y="11228"/>
                    <a:pt x="8611" y="11254"/>
                    <a:pt x="8598" y="11282"/>
                  </a:cubicBezTo>
                  <a:cubicBezTo>
                    <a:pt x="8576" y="11286"/>
                    <a:pt x="8556" y="11312"/>
                    <a:pt x="8532" y="11312"/>
                  </a:cubicBezTo>
                  <a:cubicBezTo>
                    <a:pt x="8531" y="11312"/>
                    <a:pt x="8530" y="11312"/>
                    <a:pt x="8529" y="11312"/>
                  </a:cubicBezTo>
                  <a:lnTo>
                    <a:pt x="8529" y="11312"/>
                  </a:lnTo>
                  <a:cubicBezTo>
                    <a:pt x="8561" y="11351"/>
                    <a:pt x="8482" y="11390"/>
                    <a:pt x="8496" y="11430"/>
                  </a:cubicBezTo>
                  <a:cubicBezTo>
                    <a:pt x="8451" y="11459"/>
                    <a:pt x="8435" y="11503"/>
                    <a:pt x="8418" y="11546"/>
                  </a:cubicBezTo>
                  <a:cubicBezTo>
                    <a:pt x="8212" y="11799"/>
                    <a:pt x="8180" y="12080"/>
                    <a:pt x="8237" y="12374"/>
                  </a:cubicBezTo>
                  <a:cubicBezTo>
                    <a:pt x="8248" y="12427"/>
                    <a:pt x="8264" y="12478"/>
                    <a:pt x="8284" y="12528"/>
                  </a:cubicBezTo>
                  <a:cubicBezTo>
                    <a:pt x="8294" y="12552"/>
                    <a:pt x="8317" y="12567"/>
                    <a:pt x="8341" y="12567"/>
                  </a:cubicBezTo>
                  <a:cubicBezTo>
                    <a:pt x="8350" y="12567"/>
                    <a:pt x="8359" y="12565"/>
                    <a:pt x="8368" y="12561"/>
                  </a:cubicBezTo>
                  <a:cubicBezTo>
                    <a:pt x="8388" y="12552"/>
                    <a:pt x="8402" y="12534"/>
                    <a:pt x="8408" y="12512"/>
                  </a:cubicBezTo>
                  <a:cubicBezTo>
                    <a:pt x="8413" y="12492"/>
                    <a:pt x="8406" y="12468"/>
                    <a:pt x="8399" y="12446"/>
                  </a:cubicBezTo>
                  <a:cubicBezTo>
                    <a:pt x="8305" y="12146"/>
                    <a:pt x="8350" y="11860"/>
                    <a:pt x="8508" y="11584"/>
                  </a:cubicBezTo>
                  <a:cubicBezTo>
                    <a:pt x="8550" y="11561"/>
                    <a:pt x="8558" y="11526"/>
                    <a:pt x="8560" y="11487"/>
                  </a:cubicBezTo>
                  <a:cubicBezTo>
                    <a:pt x="8595" y="11472"/>
                    <a:pt x="8615" y="11436"/>
                    <a:pt x="8611" y="11398"/>
                  </a:cubicBezTo>
                  <a:lnTo>
                    <a:pt x="8611" y="11398"/>
                  </a:lnTo>
                  <a:cubicBezTo>
                    <a:pt x="8696" y="11551"/>
                    <a:pt x="8729" y="11709"/>
                    <a:pt x="8701" y="11876"/>
                  </a:cubicBezTo>
                  <a:cubicBezTo>
                    <a:pt x="8531" y="12099"/>
                    <a:pt x="8541" y="12345"/>
                    <a:pt x="8572" y="12593"/>
                  </a:cubicBezTo>
                  <a:cubicBezTo>
                    <a:pt x="8586" y="12708"/>
                    <a:pt x="8642" y="12821"/>
                    <a:pt x="8604" y="12940"/>
                  </a:cubicBezTo>
                  <a:cubicBezTo>
                    <a:pt x="8611" y="12939"/>
                    <a:pt x="8616" y="12938"/>
                    <a:pt x="8621" y="12938"/>
                  </a:cubicBezTo>
                  <a:cubicBezTo>
                    <a:pt x="8649" y="12938"/>
                    <a:pt x="8650" y="12963"/>
                    <a:pt x="8657" y="12984"/>
                  </a:cubicBezTo>
                  <a:cubicBezTo>
                    <a:pt x="8665" y="13019"/>
                    <a:pt x="8665" y="13057"/>
                    <a:pt x="8704" y="13079"/>
                  </a:cubicBezTo>
                  <a:cubicBezTo>
                    <a:pt x="8747" y="13270"/>
                    <a:pt x="8731" y="13460"/>
                    <a:pt x="8715" y="13649"/>
                  </a:cubicBezTo>
                  <a:cubicBezTo>
                    <a:pt x="8697" y="13853"/>
                    <a:pt x="8608" y="14035"/>
                    <a:pt x="8449" y="14187"/>
                  </a:cubicBezTo>
                  <a:cubicBezTo>
                    <a:pt x="8324" y="14305"/>
                    <a:pt x="8169" y="14366"/>
                    <a:pt x="8008" y="14366"/>
                  </a:cubicBezTo>
                  <a:cubicBezTo>
                    <a:pt x="7846" y="14366"/>
                    <a:pt x="7678" y="14306"/>
                    <a:pt x="7526" y="14180"/>
                  </a:cubicBezTo>
                  <a:lnTo>
                    <a:pt x="7526" y="14180"/>
                  </a:lnTo>
                  <a:cubicBezTo>
                    <a:pt x="7562" y="14183"/>
                    <a:pt x="7596" y="14185"/>
                    <a:pt x="7629" y="14185"/>
                  </a:cubicBezTo>
                  <a:cubicBezTo>
                    <a:pt x="7870" y="14185"/>
                    <a:pt x="8059" y="14107"/>
                    <a:pt x="8213" y="13970"/>
                  </a:cubicBezTo>
                  <a:cubicBezTo>
                    <a:pt x="8273" y="13916"/>
                    <a:pt x="8405" y="13851"/>
                    <a:pt x="8305" y="13774"/>
                  </a:cubicBezTo>
                  <a:cubicBezTo>
                    <a:pt x="8293" y="13764"/>
                    <a:pt x="8281" y="13760"/>
                    <a:pt x="8271" y="13760"/>
                  </a:cubicBezTo>
                  <a:cubicBezTo>
                    <a:pt x="8221" y="13760"/>
                    <a:pt x="8182" y="13846"/>
                    <a:pt x="8139" y="13881"/>
                  </a:cubicBezTo>
                  <a:cubicBezTo>
                    <a:pt x="8005" y="13988"/>
                    <a:pt x="7858" y="14071"/>
                    <a:pt x="7669" y="14077"/>
                  </a:cubicBezTo>
                  <a:cubicBezTo>
                    <a:pt x="7658" y="14077"/>
                    <a:pt x="7647" y="14077"/>
                    <a:pt x="7637" y="14077"/>
                  </a:cubicBezTo>
                  <a:cubicBezTo>
                    <a:pt x="7476" y="14077"/>
                    <a:pt x="7414" y="14023"/>
                    <a:pt x="7375" y="13865"/>
                  </a:cubicBezTo>
                  <a:cubicBezTo>
                    <a:pt x="7392" y="13853"/>
                    <a:pt x="7410" y="13850"/>
                    <a:pt x="7429" y="13850"/>
                  </a:cubicBezTo>
                  <a:cubicBezTo>
                    <a:pt x="7445" y="13850"/>
                    <a:pt x="7461" y="13852"/>
                    <a:pt x="7477" y="13852"/>
                  </a:cubicBezTo>
                  <a:cubicBezTo>
                    <a:pt x="7485" y="13852"/>
                    <a:pt x="7493" y="13852"/>
                    <a:pt x="7501" y="13852"/>
                  </a:cubicBezTo>
                  <a:cubicBezTo>
                    <a:pt x="7968" y="13852"/>
                    <a:pt x="8259" y="13580"/>
                    <a:pt x="8219" y="13172"/>
                  </a:cubicBezTo>
                  <a:cubicBezTo>
                    <a:pt x="8196" y="12941"/>
                    <a:pt x="8106" y="12726"/>
                    <a:pt x="7986" y="12519"/>
                  </a:cubicBezTo>
                  <a:cubicBezTo>
                    <a:pt x="7918" y="12404"/>
                    <a:pt x="7856" y="12285"/>
                    <a:pt x="7801" y="12165"/>
                  </a:cubicBezTo>
                  <a:cubicBezTo>
                    <a:pt x="7739" y="12036"/>
                    <a:pt x="7765" y="11910"/>
                    <a:pt x="7862" y="11798"/>
                  </a:cubicBezTo>
                  <a:cubicBezTo>
                    <a:pt x="8037" y="11596"/>
                    <a:pt x="8236" y="11414"/>
                    <a:pt x="8496" y="11290"/>
                  </a:cubicBezTo>
                  <a:cubicBezTo>
                    <a:pt x="8500" y="11228"/>
                    <a:pt x="8580" y="11221"/>
                    <a:pt x="8608" y="11177"/>
                  </a:cubicBezTo>
                  <a:close/>
                  <a:moveTo>
                    <a:pt x="20623" y="6314"/>
                  </a:moveTo>
                  <a:cubicBezTo>
                    <a:pt x="20650" y="6314"/>
                    <a:pt x="20657" y="6332"/>
                    <a:pt x="20666" y="6347"/>
                  </a:cubicBezTo>
                  <a:lnTo>
                    <a:pt x="20657" y="6356"/>
                  </a:lnTo>
                  <a:cubicBezTo>
                    <a:pt x="20661" y="6355"/>
                    <a:pt x="20665" y="6354"/>
                    <a:pt x="20670" y="6353"/>
                  </a:cubicBezTo>
                  <a:lnTo>
                    <a:pt x="20667" y="6346"/>
                  </a:lnTo>
                  <a:lnTo>
                    <a:pt x="20667" y="6346"/>
                  </a:lnTo>
                  <a:cubicBezTo>
                    <a:pt x="20873" y="6589"/>
                    <a:pt x="21132" y="6784"/>
                    <a:pt x="21429" y="6939"/>
                  </a:cubicBezTo>
                  <a:cubicBezTo>
                    <a:pt x="21831" y="7147"/>
                    <a:pt x="22043" y="7454"/>
                    <a:pt x="22109" y="7844"/>
                  </a:cubicBezTo>
                  <a:cubicBezTo>
                    <a:pt x="22122" y="7919"/>
                    <a:pt x="22139" y="7994"/>
                    <a:pt x="22157" y="8067"/>
                  </a:cubicBezTo>
                  <a:cubicBezTo>
                    <a:pt x="22255" y="8465"/>
                    <a:pt x="22533" y="8671"/>
                    <a:pt x="22991" y="8671"/>
                  </a:cubicBezTo>
                  <a:cubicBezTo>
                    <a:pt x="23007" y="8671"/>
                    <a:pt x="23022" y="8670"/>
                    <a:pt x="23038" y="8670"/>
                  </a:cubicBezTo>
                  <a:cubicBezTo>
                    <a:pt x="23251" y="8664"/>
                    <a:pt x="23461" y="8638"/>
                    <a:pt x="23674" y="8620"/>
                  </a:cubicBezTo>
                  <a:lnTo>
                    <a:pt x="23991" y="8626"/>
                  </a:lnTo>
                  <a:cubicBezTo>
                    <a:pt x="24350" y="8732"/>
                    <a:pt x="24430" y="8828"/>
                    <a:pt x="24417" y="9143"/>
                  </a:cubicBezTo>
                  <a:cubicBezTo>
                    <a:pt x="24410" y="9304"/>
                    <a:pt x="24361" y="9457"/>
                    <a:pt x="24315" y="9612"/>
                  </a:cubicBezTo>
                  <a:cubicBezTo>
                    <a:pt x="24280" y="9729"/>
                    <a:pt x="24241" y="9847"/>
                    <a:pt x="24223" y="9967"/>
                  </a:cubicBezTo>
                  <a:cubicBezTo>
                    <a:pt x="24203" y="10111"/>
                    <a:pt x="24268" y="10180"/>
                    <a:pt x="24436" y="10204"/>
                  </a:cubicBezTo>
                  <a:cubicBezTo>
                    <a:pt x="24558" y="10221"/>
                    <a:pt x="24683" y="10227"/>
                    <a:pt x="24807" y="10242"/>
                  </a:cubicBezTo>
                  <a:cubicBezTo>
                    <a:pt x="25028" y="10265"/>
                    <a:pt x="25248" y="10297"/>
                    <a:pt x="25451" y="10377"/>
                  </a:cubicBezTo>
                  <a:cubicBezTo>
                    <a:pt x="25707" y="10478"/>
                    <a:pt x="25779" y="10607"/>
                    <a:pt x="25701" y="10836"/>
                  </a:cubicBezTo>
                  <a:cubicBezTo>
                    <a:pt x="25657" y="10966"/>
                    <a:pt x="25581" y="11088"/>
                    <a:pt x="25525" y="11216"/>
                  </a:cubicBezTo>
                  <a:cubicBezTo>
                    <a:pt x="25423" y="11448"/>
                    <a:pt x="25464" y="11584"/>
                    <a:pt x="25693" y="11734"/>
                  </a:cubicBezTo>
                  <a:cubicBezTo>
                    <a:pt x="25801" y="11805"/>
                    <a:pt x="25892" y="11882"/>
                    <a:pt x="25958" y="11984"/>
                  </a:cubicBezTo>
                  <a:cubicBezTo>
                    <a:pt x="26030" y="12259"/>
                    <a:pt x="25918" y="12492"/>
                    <a:pt x="25728" y="12706"/>
                  </a:cubicBezTo>
                  <a:cubicBezTo>
                    <a:pt x="25669" y="12773"/>
                    <a:pt x="25605" y="12838"/>
                    <a:pt x="25562" y="12912"/>
                  </a:cubicBezTo>
                  <a:cubicBezTo>
                    <a:pt x="25426" y="13139"/>
                    <a:pt x="25482" y="13354"/>
                    <a:pt x="25720" y="13495"/>
                  </a:cubicBezTo>
                  <a:cubicBezTo>
                    <a:pt x="26017" y="13674"/>
                    <a:pt x="26374" y="13774"/>
                    <a:pt x="26625" y="14016"/>
                  </a:cubicBezTo>
                  <a:cubicBezTo>
                    <a:pt x="26633" y="14024"/>
                    <a:pt x="26644" y="14029"/>
                    <a:pt x="26656" y="14029"/>
                  </a:cubicBezTo>
                  <a:cubicBezTo>
                    <a:pt x="26653" y="14040"/>
                    <a:pt x="26654" y="14052"/>
                    <a:pt x="26660" y="14060"/>
                  </a:cubicBezTo>
                  <a:cubicBezTo>
                    <a:pt x="26694" y="14120"/>
                    <a:pt x="26734" y="14177"/>
                    <a:pt x="26773" y="14238"/>
                  </a:cubicBezTo>
                  <a:lnTo>
                    <a:pt x="26604" y="14336"/>
                  </a:lnTo>
                  <a:lnTo>
                    <a:pt x="26564" y="14366"/>
                  </a:lnTo>
                  <a:cubicBezTo>
                    <a:pt x="26539" y="14366"/>
                    <a:pt x="26516" y="14384"/>
                    <a:pt x="26510" y="14407"/>
                  </a:cubicBezTo>
                  <a:cubicBezTo>
                    <a:pt x="26452" y="14432"/>
                    <a:pt x="26405" y="14476"/>
                    <a:pt x="26379" y="14533"/>
                  </a:cubicBezTo>
                  <a:cubicBezTo>
                    <a:pt x="26361" y="14534"/>
                    <a:pt x="26351" y="14543"/>
                    <a:pt x="26351" y="14558"/>
                  </a:cubicBezTo>
                  <a:lnTo>
                    <a:pt x="26287" y="14545"/>
                  </a:lnTo>
                  <a:cubicBezTo>
                    <a:pt x="26296" y="14475"/>
                    <a:pt x="26287" y="14403"/>
                    <a:pt x="26260" y="14336"/>
                  </a:cubicBezTo>
                  <a:cubicBezTo>
                    <a:pt x="26251" y="14316"/>
                    <a:pt x="26239" y="14303"/>
                    <a:pt x="26222" y="14303"/>
                  </a:cubicBezTo>
                  <a:cubicBezTo>
                    <a:pt x="26217" y="14303"/>
                    <a:pt x="26212" y="14304"/>
                    <a:pt x="26206" y="14306"/>
                  </a:cubicBezTo>
                  <a:cubicBezTo>
                    <a:pt x="26273" y="14263"/>
                    <a:pt x="26220" y="14221"/>
                    <a:pt x="26191" y="14177"/>
                  </a:cubicBezTo>
                  <a:cubicBezTo>
                    <a:pt x="26107" y="13956"/>
                    <a:pt x="25908" y="13814"/>
                    <a:pt x="25709" y="13674"/>
                  </a:cubicBezTo>
                  <a:cubicBezTo>
                    <a:pt x="25586" y="13587"/>
                    <a:pt x="25446" y="13514"/>
                    <a:pt x="25329" y="13423"/>
                  </a:cubicBezTo>
                  <a:cubicBezTo>
                    <a:pt x="25140" y="13274"/>
                    <a:pt x="25129" y="13172"/>
                    <a:pt x="25261" y="12985"/>
                  </a:cubicBezTo>
                  <a:cubicBezTo>
                    <a:pt x="25383" y="12812"/>
                    <a:pt x="25457" y="12635"/>
                    <a:pt x="25412" y="12423"/>
                  </a:cubicBezTo>
                  <a:cubicBezTo>
                    <a:pt x="25383" y="12290"/>
                    <a:pt x="25433" y="12152"/>
                    <a:pt x="25425" y="12014"/>
                  </a:cubicBezTo>
                  <a:cubicBezTo>
                    <a:pt x="25412" y="11792"/>
                    <a:pt x="25300" y="11642"/>
                    <a:pt x="25054" y="11560"/>
                  </a:cubicBezTo>
                  <a:cubicBezTo>
                    <a:pt x="24867" y="11498"/>
                    <a:pt x="24866" y="11483"/>
                    <a:pt x="24969" y="11332"/>
                  </a:cubicBezTo>
                  <a:cubicBezTo>
                    <a:pt x="25035" y="11232"/>
                    <a:pt x="25115" y="11139"/>
                    <a:pt x="25172" y="11037"/>
                  </a:cubicBezTo>
                  <a:cubicBezTo>
                    <a:pt x="25280" y="10843"/>
                    <a:pt x="25232" y="10685"/>
                    <a:pt x="25036" y="10551"/>
                  </a:cubicBezTo>
                  <a:cubicBezTo>
                    <a:pt x="24862" y="10432"/>
                    <a:pt x="24655" y="10390"/>
                    <a:pt x="24437" y="10381"/>
                  </a:cubicBezTo>
                  <a:cubicBezTo>
                    <a:pt x="24414" y="10380"/>
                    <a:pt x="24391" y="10380"/>
                    <a:pt x="24368" y="10380"/>
                  </a:cubicBezTo>
                  <a:cubicBezTo>
                    <a:pt x="24313" y="10380"/>
                    <a:pt x="24258" y="10381"/>
                    <a:pt x="24202" y="10381"/>
                  </a:cubicBezTo>
                  <a:cubicBezTo>
                    <a:pt x="24174" y="10381"/>
                    <a:pt x="24145" y="10381"/>
                    <a:pt x="24116" y="10380"/>
                  </a:cubicBezTo>
                  <a:cubicBezTo>
                    <a:pt x="23908" y="10370"/>
                    <a:pt x="23858" y="10313"/>
                    <a:pt x="23925" y="10148"/>
                  </a:cubicBezTo>
                  <a:cubicBezTo>
                    <a:pt x="23965" y="10047"/>
                    <a:pt x="24021" y="9952"/>
                    <a:pt x="24070" y="9853"/>
                  </a:cubicBezTo>
                  <a:cubicBezTo>
                    <a:pt x="24371" y="9232"/>
                    <a:pt x="23986" y="8732"/>
                    <a:pt x="23237" y="8732"/>
                  </a:cubicBezTo>
                  <a:cubicBezTo>
                    <a:pt x="23194" y="8732"/>
                    <a:pt x="23151" y="8733"/>
                    <a:pt x="23107" y="8737"/>
                  </a:cubicBezTo>
                  <a:cubicBezTo>
                    <a:pt x="22930" y="8750"/>
                    <a:pt x="22754" y="8778"/>
                    <a:pt x="22577" y="8790"/>
                  </a:cubicBezTo>
                  <a:cubicBezTo>
                    <a:pt x="22546" y="8792"/>
                    <a:pt x="22517" y="8793"/>
                    <a:pt x="22489" y="8793"/>
                  </a:cubicBezTo>
                  <a:cubicBezTo>
                    <a:pt x="22218" y="8793"/>
                    <a:pt x="22089" y="8691"/>
                    <a:pt x="22030" y="8439"/>
                  </a:cubicBezTo>
                  <a:cubicBezTo>
                    <a:pt x="22001" y="8320"/>
                    <a:pt x="21993" y="8198"/>
                    <a:pt x="21975" y="8078"/>
                  </a:cubicBezTo>
                  <a:cubicBezTo>
                    <a:pt x="21933" y="7781"/>
                    <a:pt x="21762" y="7549"/>
                    <a:pt x="21490" y="7367"/>
                  </a:cubicBezTo>
                  <a:cubicBezTo>
                    <a:pt x="21335" y="7265"/>
                    <a:pt x="21179" y="7165"/>
                    <a:pt x="21029" y="7056"/>
                  </a:cubicBezTo>
                  <a:cubicBezTo>
                    <a:pt x="20795" y="6884"/>
                    <a:pt x="20664" y="6666"/>
                    <a:pt x="20635" y="6403"/>
                  </a:cubicBezTo>
                  <a:cubicBezTo>
                    <a:pt x="20634" y="6385"/>
                    <a:pt x="20642" y="6367"/>
                    <a:pt x="20657" y="6356"/>
                  </a:cubicBezTo>
                  <a:lnTo>
                    <a:pt x="20657" y="6356"/>
                  </a:lnTo>
                  <a:cubicBezTo>
                    <a:pt x="20654" y="6357"/>
                    <a:pt x="20651" y="6357"/>
                    <a:pt x="20649" y="6357"/>
                  </a:cubicBezTo>
                  <a:cubicBezTo>
                    <a:pt x="20623" y="6357"/>
                    <a:pt x="20629" y="6329"/>
                    <a:pt x="20621" y="6314"/>
                  </a:cubicBezTo>
                  <a:cubicBezTo>
                    <a:pt x="20622" y="6314"/>
                    <a:pt x="20623" y="6314"/>
                    <a:pt x="20623" y="6314"/>
                  </a:cubicBezTo>
                  <a:close/>
                  <a:moveTo>
                    <a:pt x="8900" y="13707"/>
                  </a:moveTo>
                  <a:cubicBezTo>
                    <a:pt x="8979" y="13812"/>
                    <a:pt x="8972" y="13926"/>
                    <a:pt x="8968" y="14040"/>
                  </a:cubicBezTo>
                  <a:cubicBezTo>
                    <a:pt x="8900" y="14231"/>
                    <a:pt x="8830" y="14420"/>
                    <a:pt x="8691" y="14584"/>
                  </a:cubicBezTo>
                  <a:cubicBezTo>
                    <a:pt x="8671" y="14607"/>
                    <a:pt x="8689" y="14619"/>
                    <a:pt x="8705" y="14631"/>
                  </a:cubicBezTo>
                  <a:cubicBezTo>
                    <a:pt x="8697" y="14627"/>
                    <a:pt x="8688" y="14621"/>
                    <a:pt x="8677" y="14621"/>
                  </a:cubicBezTo>
                  <a:cubicBezTo>
                    <a:pt x="8670" y="14621"/>
                    <a:pt x="8663" y="14623"/>
                    <a:pt x="8654" y="14631"/>
                  </a:cubicBezTo>
                  <a:cubicBezTo>
                    <a:pt x="8632" y="14651"/>
                    <a:pt x="8646" y="14659"/>
                    <a:pt x="8653" y="14671"/>
                  </a:cubicBezTo>
                  <a:cubicBezTo>
                    <a:pt x="8645" y="14662"/>
                    <a:pt x="8637" y="14652"/>
                    <a:pt x="8624" y="14652"/>
                  </a:cubicBezTo>
                  <a:cubicBezTo>
                    <a:pt x="8618" y="14652"/>
                    <a:pt x="8612" y="14654"/>
                    <a:pt x="8603" y="14658"/>
                  </a:cubicBezTo>
                  <a:cubicBezTo>
                    <a:pt x="8461" y="14730"/>
                    <a:pt x="8316" y="14761"/>
                    <a:pt x="8167" y="14761"/>
                  </a:cubicBezTo>
                  <a:cubicBezTo>
                    <a:pt x="8052" y="14761"/>
                    <a:pt x="7935" y="14743"/>
                    <a:pt x="7817" y="14710"/>
                  </a:cubicBezTo>
                  <a:cubicBezTo>
                    <a:pt x="7736" y="14659"/>
                    <a:pt x="7657" y="14609"/>
                    <a:pt x="7682" y="14507"/>
                  </a:cubicBezTo>
                  <a:lnTo>
                    <a:pt x="7682" y="14507"/>
                  </a:lnTo>
                  <a:lnTo>
                    <a:pt x="7682" y="14508"/>
                  </a:lnTo>
                  <a:cubicBezTo>
                    <a:pt x="7763" y="14516"/>
                    <a:pt x="7840" y="14519"/>
                    <a:pt x="7912" y="14519"/>
                  </a:cubicBezTo>
                  <a:cubicBezTo>
                    <a:pt x="8473" y="14519"/>
                    <a:pt x="8742" y="14289"/>
                    <a:pt x="8900" y="13707"/>
                  </a:cubicBezTo>
                  <a:close/>
                  <a:moveTo>
                    <a:pt x="22074" y="14599"/>
                  </a:moveTo>
                  <a:lnTo>
                    <a:pt x="22074" y="14599"/>
                  </a:lnTo>
                  <a:cubicBezTo>
                    <a:pt x="22175" y="14687"/>
                    <a:pt x="22137" y="14772"/>
                    <a:pt x="22069" y="14859"/>
                  </a:cubicBezTo>
                  <a:lnTo>
                    <a:pt x="22069" y="14860"/>
                  </a:lnTo>
                  <a:cubicBezTo>
                    <a:pt x="22039" y="14772"/>
                    <a:pt x="22049" y="14685"/>
                    <a:pt x="22074" y="14599"/>
                  </a:cubicBezTo>
                  <a:close/>
                  <a:moveTo>
                    <a:pt x="25100" y="13343"/>
                  </a:moveTo>
                  <a:cubicBezTo>
                    <a:pt x="25117" y="13343"/>
                    <a:pt x="25134" y="13383"/>
                    <a:pt x="25135" y="13410"/>
                  </a:cubicBezTo>
                  <a:cubicBezTo>
                    <a:pt x="25224" y="13517"/>
                    <a:pt x="25341" y="13598"/>
                    <a:pt x="25467" y="13670"/>
                  </a:cubicBezTo>
                  <a:cubicBezTo>
                    <a:pt x="25744" y="13830"/>
                    <a:pt x="25977" y="14023"/>
                    <a:pt x="26132" y="14278"/>
                  </a:cubicBezTo>
                  <a:cubicBezTo>
                    <a:pt x="26138" y="14298"/>
                    <a:pt x="26137" y="14325"/>
                    <a:pt x="26160" y="14325"/>
                  </a:cubicBezTo>
                  <a:cubicBezTo>
                    <a:pt x="26167" y="14325"/>
                    <a:pt x="26176" y="14322"/>
                    <a:pt x="26188" y="14316"/>
                  </a:cubicBezTo>
                  <a:lnTo>
                    <a:pt x="26188" y="14317"/>
                  </a:lnTo>
                  <a:cubicBezTo>
                    <a:pt x="26110" y="14393"/>
                    <a:pt x="26203" y="14468"/>
                    <a:pt x="26194" y="14544"/>
                  </a:cubicBezTo>
                  <a:lnTo>
                    <a:pt x="26194" y="14636"/>
                  </a:lnTo>
                  <a:cubicBezTo>
                    <a:pt x="26189" y="14660"/>
                    <a:pt x="26186" y="14685"/>
                    <a:pt x="26181" y="14710"/>
                  </a:cubicBezTo>
                  <a:cubicBezTo>
                    <a:pt x="26153" y="14751"/>
                    <a:pt x="26062" y="14781"/>
                    <a:pt x="26075" y="14829"/>
                  </a:cubicBezTo>
                  <a:cubicBezTo>
                    <a:pt x="26069" y="14829"/>
                    <a:pt x="26062" y="14831"/>
                    <a:pt x="26055" y="14832"/>
                  </a:cubicBezTo>
                  <a:cubicBezTo>
                    <a:pt x="25995" y="14844"/>
                    <a:pt x="25955" y="14898"/>
                    <a:pt x="25890" y="14898"/>
                  </a:cubicBezTo>
                  <a:cubicBezTo>
                    <a:pt x="25881" y="14898"/>
                    <a:pt x="25872" y="14897"/>
                    <a:pt x="25863" y="14895"/>
                  </a:cubicBezTo>
                  <a:cubicBezTo>
                    <a:pt x="25811" y="14859"/>
                    <a:pt x="25841" y="14810"/>
                    <a:pt x="25844" y="14769"/>
                  </a:cubicBezTo>
                  <a:cubicBezTo>
                    <a:pt x="25859" y="14537"/>
                    <a:pt x="25747" y="14350"/>
                    <a:pt x="25527" y="14228"/>
                  </a:cubicBezTo>
                  <a:cubicBezTo>
                    <a:pt x="25351" y="14129"/>
                    <a:pt x="25260" y="14000"/>
                    <a:pt x="25206" y="13834"/>
                  </a:cubicBezTo>
                  <a:cubicBezTo>
                    <a:pt x="25165" y="13703"/>
                    <a:pt x="25090" y="13581"/>
                    <a:pt x="25073" y="13443"/>
                  </a:cubicBezTo>
                  <a:cubicBezTo>
                    <a:pt x="25057" y="13405"/>
                    <a:pt x="25042" y="13361"/>
                    <a:pt x="25096" y="13343"/>
                  </a:cubicBezTo>
                  <a:cubicBezTo>
                    <a:pt x="25097" y="13343"/>
                    <a:pt x="25098" y="13343"/>
                    <a:pt x="25100" y="13343"/>
                  </a:cubicBezTo>
                  <a:close/>
                  <a:moveTo>
                    <a:pt x="9045" y="14046"/>
                  </a:moveTo>
                  <a:cubicBezTo>
                    <a:pt x="9139" y="14071"/>
                    <a:pt x="9121" y="14141"/>
                    <a:pt x="9117" y="14196"/>
                  </a:cubicBezTo>
                  <a:cubicBezTo>
                    <a:pt x="9092" y="14455"/>
                    <a:pt x="8969" y="14676"/>
                    <a:pt x="8737" y="14846"/>
                  </a:cubicBezTo>
                  <a:cubicBezTo>
                    <a:pt x="8613" y="14936"/>
                    <a:pt x="8468" y="14980"/>
                    <a:pt x="8321" y="14980"/>
                  </a:cubicBezTo>
                  <a:cubicBezTo>
                    <a:pt x="8157" y="14980"/>
                    <a:pt x="7991" y="14925"/>
                    <a:pt x="7851" y="14817"/>
                  </a:cubicBezTo>
                  <a:lnTo>
                    <a:pt x="7852" y="14817"/>
                  </a:lnTo>
                  <a:cubicBezTo>
                    <a:pt x="7967" y="14820"/>
                    <a:pt x="8084" y="14828"/>
                    <a:pt x="8199" y="14828"/>
                  </a:cubicBezTo>
                  <a:cubicBezTo>
                    <a:pt x="8223" y="14828"/>
                    <a:pt x="8248" y="14828"/>
                    <a:pt x="8273" y="14827"/>
                  </a:cubicBezTo>
                  <a:cubicBezTo>
                    <a:pt x="8421" y="14821"/>
                    <a:pt x="8567" y="14801"/>
                    <a:pt x="8659" y="14682"/>
                  </a:cubicBezTo>
                  <a:cubicBezTo>
                    <a:pt x="8660" y="14682"/>
                    <a:pt x="8662" y="14682"/>
                    <a:pt x="8663" y="14682"/>
                  </a:cubicBezTo>
                  <a:cubicBezTo>
                    <a:pt x="8700" y="14682"/>
                    <a:pt x="8717" y="14668"/>
                    <a:pt x="8714" y="14634"/>
                  </a:cubicBezTo>
                  <a:cubicBezTo>
                    <a:pt x="8947" y="14488"/>
                    <a:pt x="8995" y="14267"/>
                    <a:pt x="9045" y="14046"/>
                  </a:cubicBezTo>
                  <a:close/>
                  <a:moveTo>
                    <a:pt x="22014" y="14691"/>
                  </a:moveTo>
                  <a:cubicBezTo>
                    <a:pt x="22020" y="14764"/>
                    <a:pt x="22025" y="14816"/>
                    <a:pt x="22030" y="14870"/>
                  </a:cubicBezTo>
                  <a:cubicBezTo>
                    <a:pt x="22021" y="14882"/>
                    <a:pt x="22014" y="14895"/>
                    <a:pt x="22010" y="14908"/>
                  </a:cubicBezTo>
                  <a:cubicBezTo>
                    <a:pt x="21961" y="14937"/>
                    <a:pt x="21906" y="14954"/>
                    <a:pt x="21850" y="14955"/>
                  </a:cubicBezTo>
                  <a:cubicBezTo>
                    <a:pt x="21850" y="14978"/>
                    <a:pt x="21819" y="14999"/>
                    <a:pt x="21824" y="15022"/>
                  </a:cubicBezTo>
                  <a:cubicBezTo>
                    <a:pt x="21820" y="15021"/>
                    <a:pt x="21816" y="15020"/>
                    <a:pt x="21812" y="15020"/>
                  </a:cubicBezTo>
                  <a:cubicBezTo>
                    <a:pt x="21795" y="15020"/>
                    <a:pt x="21775" y="15030"/>
                    <a:pt x="21756" y="15033"/>
                  </a:cubicBezTo>
                  <a:cubicBezTo>
                    <a:pt x="21724" y="14957"/>
                    <a:pt x="21799" y="14889"/>
                    <a:pt x="21779" y="14814"/>
                  </a:cubicBezTo>
                  <a:cubicBezTo>
                    <a:pt x="21784" y="14798"/>
                    <a:pt x="21792" y="14785"/>
                    <a:pt x="21804" y="14775"/>
                  </a:cubicBezTo>
                  <a:cubicBezTo>
                    <a:pt x="21801" y="14759"/>
                    <a:pt x="21800" y="14744"/>
                    <a:pt x="21798" y="14728"/>
                  </a:cubicBezTo>
                  <a:lnTo>
                    <a:pt x="21798" y="14728"/>
                  </a:lnTo>
                  <a:cubicBezTo>
                    <a:pt x="21813" y="14735"/>
                    <a:pt x="21827" y="14737"/>
                    <a:pt x="21841" y="14737"/>
                  </a:cubicBezTo>
                  <a:cubicBezTo>
                    <a:pt x="21899" y="14737"/>
                    <a:pt x="21953" y="14691"/>
                    <a:pt x="22014" y="14691"/>
                  </a:cubicBezTo>
                  <a:close/>
                  <a:moveTo>
                    <a:pt x="21607" y="14829"/>
                  </a:moveTo>
                  <a:lnTo>
                    <a:pt x="21607" y="14829"/>
                  </a:lnTo>
                  <a:cubicBezTo>
                    <a:pt x="21665" y="14927"/>
                    <a:pt x="21640" y="15009"/>
                    <a:pt x="21633" y="15091"/>
                  </a:cubicBezTo>
                  <a:lnTo>
                    <a:pt x="21631" y="15091"/>
                  </a:lnTo>
                  <a:cubicBezTo>
                    <a:pt x="21545" y="15015"/>
                    <a:pt x="21571" y="14933"/>
                    <a:pt x="21607" y="14829"/>
                  </a:cubicBezTo>
                  <a:close/>
                  <a:moveTo>
                    <a:pt x="9176" y="14546"/>
                  </a:moveTo>
                  <a:lnTo>
                    <a:pt x="9176" y="14548"/>
                  </a:lnTo>
                  <a:cubicBezTo>
                    <a:pt x="9202" y="14838"/>
                    <a:pt x="9038" y="15098"/>
                    <a:pt x="8773" y="15209"/>
                  </a:cubicBezTo>
                  <a:cubicBezTo>
                    <a:pt x="8674" y="15250"/>
                    <a:pt x="8575" y="15276"/>
                    <a:pt x="8479" y="15276"/>
                  </a:cubicBezTo>
                  <a:cubicBezTo>
                    <a:pt x="8362" y="15276"/>
                    <a:pt x="8249" y="15237"/>
                    <a:pt x="8143" y="15142"/>
                  </a:cubicBezTo>
                  <a:lnTo>
                    <a:pt x="8143" y="15142"/>
                  </a:lnTo>
                  <a:cubicBezTo>
                    <a:pt x="8178" y="15144"/>
                    <a:pt x="8211" y="15146"/>
                    <a:pt x="8244" y="15146"/>
                  </a:cubicBezTo>
                  <a:cubicBezTo>
                    <a:pt x="8702" y="15146"/>
                    <a:pt x="8974" y="14908"/>
                    <a:pt x="9176" y="14546"/>
                  </a:cubicBezTo>
                  <a:close/>
                  <a:moveTo>
                    <a:pt x="25681" y="14662"/>
                  </a:moveTo>
                  <a:cubicBezTo>
                    <a:pt x="25692" y="14662"/>
                    <a:pt x="25701" y="14669"/>
                    <a:pt x="25702" y="14680"/>
                  </a:cubicBezTo>
                  <a:cubicBezTo>
                    <a:pt x="25719" y="14957"/>
                    <a:pt x="25653" y="15207"/>
                    <a:pt x="25381" y="15389"/>
                  </a:cubicBezTo>
                  <a:cubicBezTo>
                    <a:pt x="25358" y="15401"/>
                    <a:pt x="25335" y="15409"/>
                    <a:pt x="25310" y="15415"/>
                  </a:cubicBezTo>
                  <a:cubicBezTo>
                    <a:pt x="25309" y="15415"/>
                    <a:pt x="25309" y="15416"/>
                    <a:pt x="25308" y="15416"/>
                  </a:cubicBezTo>
                  <a:cubicBezTo>
                    <a:pt x="25303" y="15416"/>
                    <a:pt x="25294" y="15409"/>
                    <a:pt x="25272" y="15399"/>
                  </a:cubicBezTo>
                  <a:cubicBezTo>
                    <a:pt x="25294" y="15304"/>
                    <a:pt x="25382" y="15237"/>
                    <a:pt x="25433" y="15153"/>
                  </a:cubicBezTo>
                  <a:cubicBezTo>
                    <a:pt x="25449" y="15124"/>
                    <a:pt x="25499" y="15091"/>
                    <a:pt x="25459" y="15060"/>
                  </a:cubicBezTo>
                  <a:lnTo>
                    <a:pt x="25459" y="15060"/>
                  </a:lnTo>
                  <a:cubicBezTo>
                    <a:pt x="25464" y="15062"/>
                    <a:pt x="25469" y="15063"/>
                    <a:pt x="25474" y="15063"/>
                  </a:cubicBezTo>
                  <a:cubicBezTo>
                    <a:pt x="25492" y="15063"/>
                    <a:pt x="25506" y="15049"/>
                    <a:pt x="25515" y="15033"/>
                  </a:cubicBezTo>
                  <a:cubicBezTo>
                    <a:pt x="25545" y="14978"/>
                    <a:pt x="25569" y="14921"/>
                    <a:pt x="25595" y="14865"/>
                  </a:cubicBezTo>
                  <a:cubicBezTo>
                    <a:pt x="25625" y="14806"/>
                    <a:pt x="25662" y="14748"/>
                    <a:pt x="25649" y="14681"/>
                  </a:cubicBezTo>
                  <a:cubicBezTo>
                    <a:pt x="25657" y="14668"/>
                    <a:pt x="25670" y="14662"/>
                    <a:pt x="25681" y="14662"/>
                  </a:cubicBezTo>
                  <a:close/>
                  <a:moveTo>
                    <a:pt x="9328" y="14666"/>
                  </a:moveTo>
                  <a:lnTo>
                    <a:pt x="9328" y="14666"/>
                  </a:lnTo>
                  <a:cubicBezTo>
                    <a:pt x="9435" y="15031"/>
                    <a:pt x="9354" y="15297"/>
                    <a:pt x="9094" y="15450"/>
                  </a:cubicBezTo>
                  <a:cubicBezTo>
                    <a:pt x="9005" y="15502"/>
                    <a:pt x="8915" y="15527"/>
                    <a:pt x="8823" y="15527"/>
                  </a:cubicBezTo>
                  <a:cubicBezTo>
                    <a:pt x="8711" y="15527"/>
                    <a:pt x="8595" y="15490"/>
                    <a:pt x="8471" y="15421"/>
                  </a:cubicBezTo>
                  <a:cubicBezTo>
                    <a:pt x="8998" y="15358"/>
                    <a:pt x="9219" y="15067"/>
                    <a:pt x="9328" y="14666"/>
                  </a:cubicBezTo>
                  <a:close/>
                  <a:moveTo>
                    <a:pt x="22011" y="15317"/>
                  </a:moveTo>
                  <a:lnTo>
                    <a:pt x="22011" y="15317"/>
                  </a:lnTo>
                  <a:cubicBezTo>
                    <a:pt x="22076" y="15411"/>
                    <a:pt x="22076" y="15495"/>
                    <a:pt x="21956" y="15559"/>
                  </a:cubicBezTo>
                  <a:cubicBezTo>
                    <a:pt x="21955" y="15493"/>
                    <a:pt x="21953" y="15429"/>
                    <a:pt x="21950" y="15364"/>
                  </a:cubicBezTo>
                  <a:lnTo>
                    <a:pt x="21950" y="15364"/>
                  </a:lnTo>
                  <a:lnTo>
                    <a:pt x="22011" y="15317"/>
                  </a:lnTo>
                  <a:close/>
                  <a:moveTo>
                    <a:pt x="23036" y="13031"/>
                  </a:moveTo>
                  <a:cubicBezTo>
                    <a:pt x="23089" y="13246"/>
                    <a:pt x="23103" y="13465"/>
                    <a:pt x="23121" y="13682"/>
                  </a:cubicBezTo>
                  <a:cubicBezTo>
                    <a:pt x="23139" y="13890"/>
                    <a:pt x="23201" y="14085"/>
                    <a:pt x="23333" y="14260"/>
                  </a:cubicBezTo>
                  <a:cubicBezTo>
                    <a:pt x="23538" y="14534"/>
                    <a:pt x="23774" y="14788"/>
                    <a:pt x="24088" y="14981"/>
                  </a:cubicBezTo>
                  <a:lnTo>
                    <a:pt x="24117" y="15091"/>
                  </a:lnTo>
                  <a:cubicBezTo>
                    <a:pt x="24027" y="15207"/>
                    <a:pt x="23995" y="15344"/>
                    <a:pt x="23943" y="15472"/>
                  </a:cubicBezTo>
                  <a:cubicBezTo>
                    <a:pt x="23917" y="15532"/>
                    <a:pt x="23914" y="15604"/>
                    <a:pt x="23834" y="15637"/>
                  </a:cubicBezTo>
                  <a:lnTo>
                    <a:pt x="23834" y="15637"/>
                  </a:lnTo>
                  <a:cubicBezTo>
                    <a:pt x="23799" y="15448"/>
                    <a:pt x="23701" y="15281"/>
                    <a:pt x="23580" y="15122"/>
                  </a:cubicBezTo>
                  <a:cubicBezTo>
                    <a:pt x="23518" y="14966"/>
                    <a:pt x="23378" y="14858"/>
                    <a:pt x="23249" y="14745"/>
                  </a:cubicBezTo>
                  <a:cubicBezTo>
                    <a:pt x="23079" y="14594"/>
                    <a:pt x="22977" y="14416"/>
                    <a:pt x="22917" y="14213"/>
                  </a:cubicBezTo>
                  <a:cubicBezTo>
                    <a:pt x="22868" y="14051"/>
                    <a:pt x="22869" y="13885"/>
                    <a:pt x="22861" y="13719"/>
                  </a:cubicBezTo>
                  <a:cubicBezTo>
                    <a:pt x="22854" y="13577"/>
                    <a:pt x="22857" y="13431"/>
                    <a:pt x="22754" y="13308"/>
                  </a:cubicBezTo>
                  <a:cubicBezTo>
                    <a:pt x="22813" y="13190"/>
                    <a:pt x="22893" y="13086"/>
                    <a:pt x="23036" y="13031"/>
                  </a:cubicBezTo>
                  <a:close/>
                  <a:moveTo>
                    <a:pt x="9255" y="15544"/>
                  </a:moveTo>
                  <a:cubicBezTo>
                    <a:pt x="9259" y="15544"/>
                    <a:pt x="9262" y="15544"/>
                    <a:pt x="9265" y="15545"/>
                  </a:cubicBezTo>
                  <a:cubicBezTo>
                    <a:pt x="9318" y="15556"/>
                    <a:pt x="9302" y="15600"/>
                    <a:pt x="9297" y="15634"/>
                  </a:cubicBezTo>
                  <a:cubicBezTo>
                    <a:pt x="9293" y="15661"/>
                    <a:pt x="9282" y="15685"/>
                    <a:pt x="9246" y="15685"/>
                  </a:cubicBezTo>
                  <a:cubicBezTo>
                    <a:pt x="9242" y="15685"/>
                    <a:pt x="9238" y="15685"/>
                    <a:pt x="9233" y="15684"/>
                  </a:cubicBezTo>
                  <a:cubicBezTo>
                    <a:pt x="9195" y="15663"/>
                    <a:pt x="9171" y="15637"/>
                    <a:pt x="9189" y="15595"/>
                  </a:cubicBezTo>
                  <a:cubicBezTo>
                    <a:pt x="9201" y="15568"/>
                    <a:pt x="9229" y="15544"/>
                    <a:pt x="9255" y="15544"/>
                  </a:cubicBezTo>
                  <a:close/>
                  <a:moveTo>
                    <a:pt x="21798" y="15462"/>
                  </a:moveTo>
                  <a:cubicBezTo>
                    <a:pt x="21887" y="15476"/>
                    <a:pt x="21832" y="15574"/>
                    <a:pt x="21906" y="15596"/>
                  </a:cubicBezTo>
                  <a:cubicBezTo>
                    <a:pt x="21900" y="15633"/>
                    <a:pt x="21889" y="15667"/>
                    <a:pt x="21853" y="15691"/>
                  </a:cubicBezTo>
                  <a:cubicBezTo>
                    <a:pt x="21755" y="15646"/>
                    <a:pt x="21810" y="15560"/>
                    <a:pt x="21781" y="15497"/>
                  </a:cubicBezTo>
                  <a:cubicBezTo>
                    <a:pt x="21786" y="15486"/>
                    <a:pt x="21792" y="15474"/>
                    <a:pt x="21798" y="15462"/>
                  </a:cubicBezTo>
                  <a:close/>
                  <a:moveTo>
                    <a:pt x="21995" y="15670"/>
                  </a:moveTo>
                  <a:cubicBezTo>
                    <a:pt x="22000" y="15670"/>
                    <a:pt x="22005" y="15672"/>
                    <a:pt x="22010" y="15676"/>
                  </a:cubicBezTo>
                  <a:cubicBezTo>
                    <a:pt x="22094" y="15736"/>
                    <a:pt x="22067" y="15843"/>
                    <a:pt x="21956" y="15922"/>
                  </a:cubicBezTo>
                  <a:cubicBezTo>
                    <a:pt x="21954" y="15856"/>
                    <a:pt x="21951" y="15792"/>
                    <a:pt x="21949" y="15728"/>
                  </a:cubicBezTo>
                  <a:cubicBezTo>
                    <a:pt x="21955" y="15703"/>
                    <a:pt x="21973" y="15670"/>
                    <a:pt x="21995" y="15670"/>
                  </a:cubicBezTo>
                  <a:close/>
                  <a:moveTo>
                    <a:pt x="9572" y="15094"/>
                  </a:moveTo>
                  <a:cubicBezTo>
                    <a:pt x="9578" y="15110"/>
                    <a:pt x="9585" y="15124"/>
                    <a:pt x="9592" y="15141"/>
                  </a:cubicBezTo>
                  <a:cubicBezTo>
                    <a:pt x="9579" y="15404"/>
                    <a:pt x="9560" y="15666"/>
                    <a:pt x="9510" y="15929"/>
                  </a:cubicBezTo>
                  <a:lnTo>
                    <a:pt x="9510" y="15930"/>
                  </a:lnTo>
                  <a:cubicBezTo>
                    <a:pt x="9345" y="15725"/>
                    <a:pt x="9370" y="15406"/>
                    <a:pt x="9572" y="15094"/>
                  </a:cubicBezTo>
                  <a:close/>
                  <a:moveTo>
                    <a:pt x="21718" y="15891"/>
                  </a:moveTo>
                  <a:cubicBezTo>
                    <a:pt x="21781" y="15981"/>
                    <a:pt x="21766" y="16065"/>
                    <a:pt x="21752" y="16148"/>
                  </a:cubicBezTo>
                  <a:lnTo>
                    <a:pt x="21691" y="16210"/>
                  </a:lnTo>
                  <a:cubicBezTo>
                    <a:pt x="21551" y="16094"/>
                    <a:pt x="21641" y="15999"/>
                    <a:pt x="21718" y="15891"/>
                  </a:cubicBezTo>
                  <a:close/>
                  <a:moveTo>
                    <a:pt x="22653" y="13350"/>
                  </a:moveTo>
                  <a:cubicBezTo>
                    <a:pt x="22747" y="13518"/>
                    <a:pt x="22695" y="13696"/>
                    <a:pt x="22704" y="13870"/>
                  </a:cubicBezTo>
                  <a:cubicBezTo>
                    <a:pt x="22722" y="14257"/>
                    <a:pt x="22848" y="14603"/>
                    <a:pt x="23197" y="14872"/>
                  </a:cubicBezTo>
                  <a:cubicBezTo>
                    <a:pt x="23317" y="14965"/>
                    <a:pt x="23418" y="15072"/>
                    <a:pt x="23513" y="15182"/>
                  </a:cubicBezTo>
                  <a:cubicBezTo>
                    <a:pt x="23618" y="15336"/>
                    <a:pt x="23655" y="15522"/>
                    <a:pt x="23828" y="15640"/>
                  </a:cubicBezTo>
                  <a:cubicBezTo>
                    <a:pt x="23836" y="15736"/>
                    <a:pt x="23784" y="15814"/>
                    <a:pt x="23725" y="15892"/>
                  </a:cubicBezTo>
                  <a:cubicBezTo>
                    <a:pt x="23666" y="15971"/>
                    <a:pt x="23581" y="16029"/>
                    <a:pt x="23556" y="16123"/>
                  </a:cubicBezTo>
                  <a:cubicBezTo>
                    <a:pt x="23549" y="16127"/>
                    <a:pt x="23541" y="16129"/>
                    <a:pt x="23533" y="16129"/>
                  </a:cubicBezTo>
                  <a:cubicBezTo>
                    <a:pt x="23524" y="16129"/>
                    <a:pt x="23515" y="16126"/>
                    <a:pt x="23507" y="16120"/>
                  </a:cubicBezTo>
                  <a:cubicBezTo>
                    <a:pt x="23506" y="16170"/>
                    <a:pt x="23505" y="16220"/>
                    <a:pt x="23503" y="16270"/>
                  </a:cubicBezTo>
                  <a:cubicBezTo>
                    <a:pt x="23392" y="16246"/>
                    <a:pt x="23282" y="16219"/>
                    <a:pt x="23170" y="16198"/>
                  </a:cubicBezTo>
                  <a:cubicBezTo>
                    <a:pt x="22819" y="16130"/>
                    <a:pt x="22529" y="15987"/>
                    <a:pt x="22342" y="15716"/>
                  </a:cubicBezTo>
                  <a:cubicBezTo>
                    <a:pt x="22268" y="15572"/>
                    <a:pt x="22268" y="15421"/>
                    <a:pt x="22283" y="15270"/>
                  </a:cubicBezTo>
                  <a:cubicBezTo>
                    <a:pt x="22302" y="15066"/>
                    <a:pt x="22321" y="14863"/>
                    <a:pt x="22344" y="14622"/>
                  </a:cubicBezTo>
                  <a:cubicBezTo>
                    <a:pt x="22496" y="14929"/>
                    <a:pt x="22516" y="15249"/>
                    <a:pt x="22779" y="15476"/>
                  </a:cubicBezTo>
                  <a:cubicBezTo>
                    <a:pt x="22779" y="15476"/>
                    <a:pt x="22779" y="15476"/>
                    <a:pt x="22779" y="15476"/>
                  </a:cubicBezTo>
                  <a:lnTo>
                    <a:pt x="22779" y="15476"/>
                  </a:lnTo>
                  <a:cubicBezTo>
                    <a:pt x="22797" y="15510"/>
                    <a:pt x="22814" y="15546"/>
                    <a:pt x="22865" y="15551"/>
                  </a:cubicBezTo>
                  <a:cubicBezTo>
                    <a:pt x="22907" y="15647"/>
                    <a:pt x="22994" y="15713"/>
                    <a:pt x="23077" y="15780"/>
                  </a:cubicBezTo>
                  <a:cubicBezTo>
                    <a:pt x="23133" y="15856"/>
                    <a:pt x="23189" y="15930"/>
                    <a:pt x="23293" y="15962"/>
                  </a:cubicBezTo>
                  <a:cubicBezTo>
                    <a:pt x="23291" y="15996"/>
                    <a:pt x="23317" y="16010"/>
                    <a:pt x="23347" y="16023"/>
                  </a:cubicBezTo>
                  <a:cubicBezTo>
                    <a:pt x="23353" y="16045"/>
                    <a:pt x="23367" y="16056"/>
                    <a:pt x="23389" y="16056"/>
                  </a:cubicBezTo>
                  <a:cubicBezTo>
                    <a:pt x="23393" y="16056"/>
                    <a:pt x="23397" y="16056"/>
                    <a:pt x="23402" y="16055"/>
                  </a:cubicBezTo>
                  <a:cubicBezTo>
                    <a:pt x="23412" y="16089"/>
                    <a:pt x="23447" y="16097"/>
                    <a:pt x="23481" y="16101"/>
                  </a:cubicBezTo>
                  <a:cubicBezTo>
                    <a:pt x="23459" y="16082"/>
                    <a:pt x="23444" y="16054"/>
                    <a:pt x="23405" y="16051"/>
                  </a:cubicBezTo>
                  <a:cubicBezTo>
                    <a:pt x="23422" y="16007"/>
                    <a:pt x="23400" y="15978"/>
                    <a:pt x="23356" y="15955"/>
                  </a:cubicBezTo>
                  <a:cubicBezTo>
                    <a:pt x="23348" y="15947"/>
                    <a:pt x="23338" y="15944"/>
                    <a:pt x="23328" y="15944"/>
                  </a:cubicBezTo>
                  <a:cubicBezTo>
                    <a:pt x="23317" y="15944"/>
                    <a:pt x="23307" y="15947"/>
                    <a:pt x="23299" y="15955"/>
                  </a:cubicBezTo>
                  <a:cubicBezTo>
                    <a:pt x="23333" y="15837"/>
                    <a:pt x="23213" y="15790"/>
                    <a:pt x="23142" y="15720"/>
                  </a:cubicBezTo>
                  <a:cubicBezTo>
                    <a:pt x="23088" y="15656"/>
                    <a:pt x="23037" y="15589"/>
                    <a:pt x="22976" y="15528"/>
                  </a:cubicBezTo>
                  <a:cubicBezTo>
                    <a:pt x="22962" y="15513"/>
                    <a:pt x="22943" y="15502"/>
                    <a:pt x="22921" y="15501"/>
                  </a:cubicBezTo>
                  <a:cubicBezTo>
                    <a:pt x="22945" y="15437"/>
                    <a:pt x="22869" y="15395"/>
                    <a:pt x="22831" y="15364"/>
                  </a:cubicBezTo>
                  <a:cubicBezTo>
                    <a:pt x="22656" y="15223"/>
                    <a:pt x="22635" y="15024"/>
                    <a:pt x="22559" y="14851"/>
                  </a:cubicBezTo>
                  <a:cubicBezTo>
                    <a:pt x="22511" y="14740"/>
                    <a:pt x="22492" y="14614"/>
                    <a:pt x="22449" y="14498"/>
                  </a:cubicBezTo>
                  <a:cubicBezTo>
                    <a:pt x="22399" y="14361"/>
                    <a:pt x="22377" y="14223"/>
                    <a:pt x="22422" y="14074"/>
                  </a:cubicBezTo>
                  <a:cubicBezTo>
                    <a:pt x="22476" y="13898"/>
                    <a:pt x="22492" y="13714"/>
                    <a:pt x="22524" y="13533"/>
                  </a:cubicBezTo>
                  <a:cubicBezTo>
                    <a:pt x="22539" y="13457"/>
                    <a:pt x="22549" y="13381"/>
                    <a:pt x="22653" y="13350"/>
                  </a:cubicBezTo>
                  <a:close/>
                  <a:moveTo>
                    <a:pt x="23296" y="12040"/>
                  </a:moveTo>
                  <a:lnTo>
                    <a:pt x="23296" y="12040"/>
                  </a:lnTo>
                  <a:cubicBezTo>
                    <a:pt x="23641" y="12105"/>
                    <a:pt x="23880" y="12251"/>
                    <a:pt x="23966" y="12547"/>
                  </a:cubicBezTo>
                  <a:cubicBezTo>
                    <a:pt x="23987" y="12612"/>
                    <a:pt x="24016" y="12675"/>
                    <a:pt x="24041" y="12739"/>
                  </a:cubicBezTo>
                  <a:lnTo>
                    <a:pt x="24045" y="12739"/>
                  </a:lnTo>
                  <a:cubicBezTo>
                    <a:pt x="24134" y="13063"/>
                    <a:pt x="24133" y="13402"/>
                    <a:pt x="24279" y="13715"/>
                  </a:cubicBezTo>
                  <a:cubicBezTo>
                    <a:pt x="24289" y="13736"/>
                    <a:pt x="24304" y="13764"/>
                    <a:pt x="24294" y="13780"/>
                  </a:cubicBezTo>
                  <a:cubicBezTo>
                    <a:pt x="24172" y="13994"/>
                    <a:pt x="24291" y="14197"/>
                    <a:pt x="24325" y="14404"/>
                  </a:cubicBezTo>
                  <a:cubicBezTo>
                    <a:pt x="24359" y="14450"/>
                    <a:pt x="24405" y="14500"/>
                    <a:pt x="24293" y="14502"/>
                  </a:cubicBezTo>
                  <a:cubicBezTo>
                    <a:pt x="24401" y="14561"/>
                    <a:pt x="24391" y="14647"/>
                    <a:pt x="24357" y="14732"/>
                  </a:cubicBezTo>
                  <a:cubicBezTo>
                    <a:pt x="24334" y="14794"/>
                    <a:pt x="24292" y="14850"/>
                    <a:pt x="24258" y="14908"/>
                  </a:cubicBezTo>
                  <a:lnTo>
                    <a:pt x="24324" y="14973"/>
                  </a:lnTo>
                  <a:cubicBezTo>
                    <a:pt x="24523" y="14803"/>
                    <a:pt x="24551" y="14603"/>
                    <a:pt x="24468" y="14385"/>
                  </a:cubicBezTo>
                  <a:cubicBezTo>
                    <a:pt x="24422" y="14261"/>
                    <a:pt x="24367" y="14139"/>
                    <a:pt x="24366" y="14008"/>
                  </a:cubicBezTo>
                  <a:cubicBezTo>
                    <a:pt x="24365" y="13944"/>
                    <a:pt x="24338" y="13844"/>
                    <a:pt x="24443" y="13840"/>
                  </a:cubicBezTo>
                  <a:cubicBezTo>
                    <a:pt x="24453" y="13840"/>
                    <a:pt x="24463" y="13840"/>
                    <a:pt x="24473" y="13840"/>
                  </a:cubicBezTo>
                  <a:cubicBezTo>
                    <a:pt x="24562" y="13840"/>
                    <a:pt x="24664" y="13858"/>
                    <a:pt x="24694" y="13967"/>
                  </a:cubicBezTo>
                  <a:cubicBezTo>
                    <a:pt x="24741" y="14146"/>
                    <a:pt x="24794" y="14319"/>
                    <a:pt x="24768" y="14507"/>
                  </a:cubicBezTo>
                  <a:cubicBezTo>
                    <a:pt x="24714" y="14910"/>
                    <a:pt x="24527" y="15266"/>
                    <a:pt x="24255" y="15594"/>
                  </a:cubicBezTo>
                  <a:cubicBezTo>
                    <a:pt x="24221" y="15608"/>
                    <a:pt x="24201" y="15631"/>
                    <a:pt x="24204" y="15664"/>
                  </a:cubicBezTo>
                  <a:cubicBezTo>
                    <a:pt x="24224" y="15683"/>
                    <a:pt x="24242" y="15692"/>
                    <a:pt x="24260" y="15692"/>
                  </a:cubicBezTo>
                  <a:cubicBezTo>
                    <a:pt x="24280" y="15692"/>
                    <a:pt x="24300" y="15679"/>
                    <a:pt x="24317" y="15654"/>
                  </a:cubicBezTo>
                  <a:cubicBezTo>
                    <a:pt x="24790" y="15174"/>
                    <a:pt x="24952" y="14622"/>
                    <a:pt x="24833" y="14008"/>
                  </a:cubicBezTo>
                  <a:cubicBezTo>
                    <a:pt x="24809" y="13990"/>
                    <a:pt x="24802" y="13972"/>
                    <a:pt x="24828" y="13951"/>
                  </a:cubicBezTo>
                  <a:lnTo>
                    <a:pt x="24828" y="13951"/>
                  </a:lnTo>
                  <a:lnTo>
                    <a:pt x="24862" y="13983"/>
                  </a:lnTo>
                  <a:cubicBezTo>
                    <a:pt x="24876" y="13978"/>
                    <a:pt x="24889" y="13976"/>
                    <a:pt x="24903" y="13976"/>
                  </a:cubicBezTo>
                  <a:cubicBezTo>
                    <a:pt x="24940" y="13976"/>
                    <a:pt x="24975" y="13990"/>
                    <a:pt x="25010" y="13994"/>
                  </a:cubicBezTo>
                  <a:lnTo>
                    <a:pt x="25072" y="13944"/>
                  </a:lnTo>
                  <a:cubicBezTo>
                    <a:pt x="25068" y="13931"/>
                    <a:pt x="25066" y="13916"/>
                    <a:pt x="25064" y="13903"/>
                  </a:cubicBezTo>
                  <a:cubicBezTo>
                    <a:pt x="25061" y="13903"/>
                    <a:pt x="25059" y="13903"/>
                    <a:pt x="25056" y="13903"/>
                  </a:cubicBezTo>
                  <a:cubicBezTo>
                    <a:pt x="24958" y="13903"/>
                    <a:pt x="24911" y="13856"/>
                    <a:pt x="24901" y="13774"/>
                  </a:cubicBezTo>
                  <a:cubicBezTo>
                    <a:pt x="24891" y="13695"/>
                    <a:pt x="24881" y="13616"/>
                    <a:pt x="24870" y="13536"/>
                  </a:cubicBezTo>
                  <a:cubicBezTo>
                    <a:pt x="24848" y="13491"/>
                    <a:pt x="24846" y="13440"/>
                    <a:pt x="24862" y="13392"/>
                  </a:cubicBezTo>
                  <a:cubicBezTo>
                    <a:pt x="24871" y="13359"/>
                    <a:pt x="24826" y="13296"/>
                    <a:pt x="24891" y="13296"/>
                  </a:cubicBezTo>
                  <a:cubicBezTo>
                    <a:pt x="24902" y="13296"/>
                    <a:pt x="24916" y="13298"/>
                    <a:pt x="24934" y="13302"/>
                  </a:cubicBezTo>
                  <a:cubicBezTo>
                    <a:pt x="24938" y="13296"/>
                    <a:pt x="24943" y="13293"/>
                    <a:pt x="24949" y="13293"/>
                  </a:cubicBezTo>
                  <a:cubicBezTo>
                    <a:pt x="24953" y="13293"/>
                    <a:pt x="24957" y="13295"/>
                    <a:pt x="24960" y="13298"/>
                  </a:cubicBezTo>
                  <a:lnTo>
                    <a:pt x="24959" y="13239"/>
                  </a:lnTo>
                  <a:cubicBezTo>
                    <a:pt x="24936" y="13253"/>
                    <a:pt x="24917" y="13259"/>
                    <a:pt x="24902" y="13259"/>
                  </a:cubicBezTo>
                  <a:cubicBezTo>
                    <a:pt x="24874" y="13259"/>
                    <a:pt x="24860" y="13237"/>
                    <a:pt x="24862" y="13197"/>
                  </a:cubicBezTo>
                  <a:cubicBezTo>
                    <a:pt x="24865" y="13073"/>
                    <a:pt x="24907" y="12957"/>
                    <a:pt x="24961" y="12843"/>
                  </a:cubicBezTo>
                  <a:cubicBezTo>
                    <a:pt x="25011" y="12738"/>
                    <a:pt x="25064" y="12634"/>
                    <a:pt x="25115" y="12529"/>
                  </a:cubicBezTo>
                  <a:lnTo>
                    <a:pt x="25054" y="12460"/>
                  </a:lnTo>
                  <a:lnTo>
                    <a:pt x="25054" y="12460"/>
                  </a:lnTo>
                  <a:lnTo>
                    <a:pt x="25116" y="12529"/>
                  </a:lnTo>
                  <a:cubicBezTo>
                    <a:pt x="25181" y="12448"/>
                    <a:pt x="25212" y="12355"/>
                    <a:pt x="25234" y="12261"/>
                  </a:cubicBezTo>
                  <a:lnTo>
                    <a:pt x="25319" y="12247"/>
                  </a:lnTo>
                  <a:lnTo>
                    <a:pt x="25319" y="12247"/>
                  </a:lnTo>
                  <a:cubicBezTo>
                    <a:pt x="25313" y="12298"/>
                    <a:pt x="25298" y="12351"/>
                    <a:pt x="25300" y="12403"/>
                  </a:cubicBezTo>
                  <a:cubicBezTo>
                    <a:pt x="25312" y="12622"/>
                    <a:pt x="25243" y="12819"/>
                    <a:pt x="25092" y="12996"/>
                  </a:cubicBezTo>
                  <a:cubicBezTo>
                    <a:pt x="25030" y="13066"/>
                    <a:pt x="24985" y="13149"/>
                    <a:pt x="24960" y="13240"/>
                  </a:cubicBezTo>
                  <a:lnTo>
                    <a:pt x="24961" y="13299"/>
                  </a:lnTo>
                  <a:cubicBezTo>
                    <a:pt x="24959" y="13379"/>
                    <a:pt x="24955" y="13459"/>
                    <a:pt x="24952" y="13538"/>
                  </a:cubicBezTo>
                  <a:cubicBezTo>
                    <a:pt x="24977" y="13662"/>
                    <a:pt x="25098" y="13763"/>
                    <a:pt x="25070" y="13898"/>
                  </a:cubicBezTo>
                  <a:cubicBezTo>
                    <a:pt x="25075" y="13895"/>
                    <a:pt x="25081" y="13893"/>
                    <a:pt x="25086" y="13893"/>
                  </a:cubicBezTo>
                  <a:cubicBezTo>
                    <a:pt x="25092" y="13893"/>
                    <a:pt x="25097" y="13896"/>
                    <a:pt x="25099" y="13903"/>
                  </a:cubicBezTo>
                  <a:cubicBezTo>
                    <a:pt x="25110" y="13925"/>
                    <a:pt x="25099" y="13939"/>
                    <a:pt x="25073" y="13946"/>
                  </a:cubicBezTo>
                  <a:lnTo>
                    <a:pt x="25013" y="13995"/>
                  </a:lnTo>
                  <a:cubicBezTo>
                    <a:pt x="25087" y="14070"/>
                    <a:pt x="25204" y="14116"/>
                    <a:pt x="25235" y="14223"/>
                  </a:cubicBezTo>
                  <a:cubicBezTo>
                    <a:pt x="25229" y="14272"/>
                    <a:pt x="25230" y="14319"/>
                    <a:pt x="25261" y="14362"/>
                  </a:cubicBezTo>
                  <a:lnTo>
                    <a:pt x="25243" y="14588"/>
                  </a:lnTo>
                  <a:cubicBezTo>
                    <a:pt x="25141" y="14957"/>
                    <a:pt x="24945" y="15281"/>
                    <a:pt x="24649" y="15563"/>
                  </a:cubicBezTo>
                  <a:cubicBezTo>
                    <a:pt x="24569" y="15642"/>
                    <a:pt x="24498" y="15729"/>
                    <a:pt x="24437" y="15823"/>
                  </a:cubicBezTo>
                  <a:cubicBezTo>
                    <a:pt x="24335" y="15974"/>
                    <a:pt x="24196" y="16095"/>
                    <a:pt x="24034" y="16176"/>
                  </a:cubicBezTo>
                  <a:cubicBezTo>
                    <a:pt x="23952" y="16218"/>
                    <a:pt x="23856" y="16249"/>
                    <a:pt x="23818" y="16336"/>
                  </a:cubicBezTo>
                  <a:cubicBezTo>
                    <a:pt x="23788" y="16343"/>
                    <a:pt x="23773" y="16382"/>
                    <a:pt x="23740" y="16382"/>
                  </a:cubicBezTo>
                  <a:cubicBezTo>
                    <a:pt x="23733" y="16382"/>
                    <a:pt x="23725" y="16380"/>
                    <a:pt x="23717" y="16376"/>
                  </a:cubicBezTo>
                  <a:cubicBezTo>
                    <a:pt x="23649" y="16344"/>
                    <a:pt x="23696" y="16288"/>
                    <a:pt x="23689" y="16243"/>
                  </a:cubicBezTo>
                  <a:cubicBezTo>
                    <a:pt x="23798" y="16123"/>
                    <a:pt x="23919" y="16016"/>
                    <a:pt x="24051" y="15923"/>
                  </a:cubicBezTo>
                  <a:cubicBezTo>
                    <a:pt x="23889" y="15878"/>
                    <a:pt x="23889" y="15878"/>
                    <a:pt x="23966" y="15763"/>
                  </a:cubicBezTo>
                  <a:cubicBezTo>
                    <a:pt x="24078" y="15531"/>
                    <a:pt x="24127" y="15279"/>
                    <a:pt x="24264" y="15054"/>
                  </a:cubicBezTo>
                  <a:lnTo>
                    <a:pt x="24263" y="15054"/>
                  </a:lnTo>
                  <a:lnTo>
                    <a:pt x="24263" y="15054"/>
                  </a:lnTo>
                  <a:cubicBezTo>
                    <a:pt x="24294" y="15033"/>
                    <a:pt x="24317" y="15008"/>
                    <a:pt x="24323" y="14974"/>
                  </a:cubicBezTo>
                  <a:lnTo>
                    <a:pt x="24258" y="14909"/>
                  </a:lnTo>
                  <a:lnTo>
                    <a:pt x="24207" y="14953"/>
                  </a:lnTo>
                  <a:lnTo>
                    <a:pt x="24107" y="14896"/>
                  </a:lnTo>
                  <a:cubicBezTo>
                    <a:pt x="24001" y="14776"/>
                    <a:pt x="23902" y="14649"/>
                    <a:pt x="23786" y="14536"/>
                  </a:cubicBezTo>
                  <a:cubicBezTo>
                    <a:pt x="23463" y="14225"/>
                    <a:pt x="23274" y="13870"/>
                    <a:pt x="23242" y="13453"/>
                  </a:cubicBezTo>
                  <a:cubicBezTo>
                    <a:pt x="23230" y="13304"/>
                    <a:pt x="23184" y="13158"/>
                    <a:pt x="23076" y="13034"/>
                  </a:cubicBezTo>
                  <a:cubicBezTo>
                    <a:pt x="23074" y="12889"/>
                    <a:pt x="23144" y="12781"/>
                    <a:pt x="23295" y="12713"/>
                  </a:cubicBezTo>
                  <a:cubicBezTo>
                    <a:pt x="23506" y="12913"/>
                    <a:pt x="23516" y="13171"/>
                    <a:pt x="23544" y="13413"/>
                  </a:cubicBezTo>
                  <a:cubicBezTo>
                    <a:pt x="23589" y="13796"/>
                    <a:pt x="23782" y="14102"/>
                    <a:pt x="24100" y="14361"/>
                  </a:cubicBezTo>
                  <a:cubicBezTo>
                    <a:pt x="24135" y="14402"/>
                    <a:pt x="24160" y="14458"/>
                    <a:pt x="24229" y="14458"/>
                  </a:cubicBezTo>
                  <a:cubicBezTo>
                    <a:pt x="24237" y="14458"/>
                    <a:pt x="24246" y="14457"/>
                    <a:pt x="24256" y="14455"/>
                  </a:cubicBezTo>
                  <a:lnTo>
                    <a:pt x="24256" y="14455"/>
                  </a:lnTo>
                  <a:cubicBezTo>
                    <a:pt x="24255" y="14475"/>
                    <a:pt x="24267" y="14494"/>
                    <a:pt x="24286" y="14500"/>
                  </a:cubicBezTo>
                  <a:cubicBezTo>
                    <a:pt x="24305" y="14474"/>
                    <a:pt x="24290" y="14460"/>
                    <a:pt x="24260" y="14451"/>
                  </a:cubicBezTo>
                  <a:lnTo>
                    <a:pt x="24267" y="14404"/>
                  </a:lnTo>
                  <a:lnTo>
                    <a:pt x="24159" y="14307"/>
                  </a:lnTo>
                  <a:cubicBezTo>
                    <a:pt x="24130" y="14268"/>
                    <a:pt x="24101" y="14231"/>
                    <a:pt x="24070" y="14196"/>
                  </a:cubicBezTo>
                  <a:cubicBezTo>
                    <a:pt x="23846" y="13970"/>
                    <a:pt x="23719" y="13711"/>
                    <a:pt x="23686" y="13416"/>
                  </a:cubicBezTo>
                  <a:cubicBezTo>
                    <a:pt x="23672" y="13280"/>
                    <a:pt x="23648" y="13146"/>
                    <a:pt x="23613" y="13014"/>
                  </a:cubicBezTo>
                  <a:cubicBezTo>
                    <a:pt x="23576" y="12875"/>
                    <a:pt x="23531" y="12735"/>
                    <a:pt x="23360" y="12663"/>
                  </a:cubicBezTo>
                  <a:cubicBezTo>
                    <a:pt x="23334" y="12635"/>
                    <a:pt x="23288" y="12613"/>
                    <a:pt x="23299" y="12569"/>
                  </a:cubicBezTo>
                  <a:cubicBezTo>
                    <a:pt x="23346" y="12397"/>
                    <a:pt x="23311" y="12226"/>
                    <a:pt x="23296" y="12040"/>
                  </a:cubicBezTo>
                  <a:close/>
                  <a:moveTo>
                    <a:pt x="22324" y="16317"/>
                  </a:moveTo>
                  <a:lnTo>
                    <a:pt x="22324" y="16317"/>
                  </a:lnTo>
                  <a:cubicBezTo>
                    <a:pt x="22324" y="16343"/>
                    <a:pt x="22342" y="16365"/>
                    <a:pt x="22371" y="16384"/>
                  </a:cubicBezTo>
                  <a:cubicBezTo>
                    <a:pt x="22342" y="16365"/>
                    <a:pt x="22324" y="16344"/>
                    <a:pt x="22324" y="16317"/>
                  </a:cubicBezTo>
                  <a:close/>
                  <a:moveTo>
                    <a:pt x="24261" y="16798"/>
                  </a:moveTo>
                  <a:cubicBezTo>
                    <a:pt x="24288" y="16807"/>
                    <a:pt x="24305" y="16824"/>
                    <a:pt x="24305" y="16856"/>
                  </a:cubicBezTo>
                  <a:lnTo>
                    <a:pt x="24305" y="16856"/>
                  </a:lnTo>
                  <a:cubicBezTo>
                    <a:pt x="24305" y="16825"/>
                    <a:pt x="24288" y="16807"/>
                    <a:pt x="24261" y="16798"/>
                  </a:cubicBezTo>
                  <a:close/>
                  <a:moveTo>
                    <a:pt x="22778" y="16774"/>
                  </a:moveTo>
                  <a:cubicBezTo>
                    <a:pt x="22789" y="16781"/>
                    <a:pt x="22808" y="16785"/>
                    <a:pt x="22811" y="16794"/>
                  </a:cubicBezTo>
                  <a:cubicBezTo>
                    <a:pt x="22820" y="16822"/>
                    <a:pt x="22838" y="16854"/>
                    <a:pt x="22797" y="16873"/>
                  </a:cubicBezTo>
                  <a:cubicBezTo>
                    <a:pt x="22795" y="16873"/>
                    <a:pt x="22794" y="16873"/>
                    <a:pt x="22793" y="16873"/>
                  </a:cubicBezTo>
                  <a:cubicBezTo>
                    <a:pt x="22780" y="16873"/>
                    <a:pt x="22767" y="16867"/>
                    <a:pt x="22759" y="16857"/>
                  </a:cubicBezTo>
                  <a:cubicBezTo>
                    <a:pt x="22751" y="16829"/>
                    <a:pt x="22743" y="16798"/>
                    <a:pt x="22778" y="16774"/>
                  </a:cubicBezTo>
                  <a:close/>
                  <a:moveTo>
                    <a:pt x="22320" y="15915"/>
                  </a:moveTo>
                  <a:cubicBezTo>
                    <a:pt x="22354" y="15915"/>
                    <a:pt x="22377" y="15929"/>
                    <a:pt x="22385" y="15963"/>
                  </a:cubicBezTo>
                  <a:cubicBezTo>
                    <a:pt x="22457" y="15993"/>
                    <a:pt x="22506" y="16042"/>
                    <a:pt x="22552" y="16095"/>
                  </a:cubicBezTo>
                  <a:cubicBezTo>
                    <a:pt x="22835" y="16283"/>
                    <a:pt x="23176" y="16320"/>
                    <a:pt x="23512" y="16370"/>
                  </a:cubicBezTo>
                  <a:cubicBezTo>
                    <a:pt x="23542" y="16412"/>
                    <a:pt x="23449" y="16452"/>
                    <a:pt x="23485" y="16494"/>
                  </a:cubicBezTo>
                  <a:cubicBezTo>
                    <a:pt x="23481" y="16491"/>
                    <a:pt x="23477" y="16488"/>
                    <a:pt x="23475" y="16488"/>
                  </a:cubicBezTo>
                  <a:cubicBezTo>
                    <a:pt x="23475" y="16488"/>
                    <a:pt x="23474" y="16488"/>
                    <a:pt x="23474" y="16488"/>
                  </a:cubicBezTo>
                  <a:cubicBezTo>
                    <a:pt x="23317" y="16590"/>
                    <a:pt x="23176" y="16703"/>
                    <a:pt x="23135" y="16879"/>
                  </a:cubicBezTo>
                  <a:cubicBezTo>
                    <a:pt x="23122" y="16891"/>
                    <a:pt x="23110" y="16895"/>
                    <a:pt x="23099" y="16895"/>
                  </a:cubicBezTo>
                  <a:cubicBezTo>
                    <a:pt x="23078" y="16895"/>
                    <a:pt x="23061" y="16880"/>
                    <a:pt x="23055" y="16863"/>
                  </a:cubicBezTo>
                  <a:cubicBezTo>
                    <a:pt x="22926" y="16569"/>
                    <a:pt x="22680" y="16343"/>
                    <a:pt x="22454" y="16105"/>
                  </a:cubicBezTo>
                  <a:lnTo>
                    <a:pt x="22454" y="16106"/>
                  </a:lnTo>
                  <a:cubicBezTo>
                    <a:pt x="22410" y="16067"/>
                    <a:pt x="22322" y="16043"/>
                    <a:pt x="22377" y="15968"/>
                  </a:cubicBezTo>
                  <a:lnTo>
                    <a:pt x="22377" y="15968"/>
                  </a:lnTo>
                  <a:cubicBezTo>
                    <a:pt x="22368" y="15971"/>
                    <a:pt x="22361" y="15973"/>
                    <a:pt x="22354" y="15973"/>
                  </a:cubicBezTo>
                  <a:cubicBezTo>
                    <a:pt x="22322" y="15973"/>
                    <a:pt x="22319" y="15935"/>
                    <a:pt x="22301" y="15916"/>
                  </a:cubicBezTo>
                  <a:cubicBezTo>
                    <a:pt x="22307" y="15915"/>
                    <a:pt x="22314" y="15915"/>
                    <a:pt x="22320" y="15915"/>
                  </a:cubicBezTo>
                  <a:close/>
                  <a:moveTo>
                    <a:pt x="22061" y="16422"/>
                  </a:moveTo>
                  <a:cubicBezTo>
                    <a:pt x="22086" y="16466"/>
                    <a:pt x="22077" y="16513"/>
                    <a:pt x="22074" y="16559"/>
                  </a:cubicBezTo>
                  <a:lnTo>
                    <a:pt x="21957" y="16560"/>
                  </a:lnTo>
                  <a:cubicBezTo>
                    <a:pt x="21973" y="16627"/>
                    <a:pt x="21901" y="16674"/>
                    <a:pt x="21895" y="16739"/>
                  </a:cubicBezTo>
                  <a:lnTo>
                    <a:pt x="21895" y="16740"/>
                  </a:lnTo>
                  <a:lnTo>
                    <a:pt x="21900" y="16740"/>
                  </a:lnTo>
                  <a:lnTo>
                    <a:pt x="21821" y="16790"/>
                  </a:lnTo>
                  <a:lnTo>
                    <a:pt x="21899" y="16791"/>
                  </a:lnTo>
                  <a:cubicBezTo>
                    <a:pt x="21927" y="16879"/>
                    <a:pt x="21903" y="16934"/>
                    <a:pt x="21791" y="16934"/>
                  </a:cubicBezTo>
                  <a:cubicBezTo>
                    <a:pt x="21785" y="16934"/>
                    <a:pt x="21779" y="16934"/>
                    <a:pt x="21773" y="16934"/>
                  </a:cubicBezTo>
                  <a:lnTo>
                    <a:pt x="21821" y="16791"/>
                  </a:lnTo>
                  <a:lnTo>
                    <a:pt x="21725" y="16786"/>
                  </a:lnTo>
                  <a:cubicBezTo>
                    <a:pt x="21718" y="16726"/>
                    <a:pt x="21773" y="16668"/>
                    <a:pt x="21743" y="16608"/>
                  </a:cubicBezTo>
                  <a:lnTo>
                    <a:pt x="21743" y="16608"/>
                  </a:lnTo>
                  <a:cubicBezTo>
                    <a:pt x="21759" y="16617"/>
                    <a:pt x="21774" y="16620"/>
                    <a:pt x="21787" y="16620"/>
                  </a:cubicBezTo>
                  <a:cubicBezTo>
                    <a:pt x="21844" y="16620"/>
                    <a:pt x="21880" y="16554"/>
                    <a:pt x="21936" y="16554"/>
                  </a:cubicBezTo>
                  <a:cubicBezTo>
                    <a:pt x="21941" y="16554"/>
                    <a:pt x="21947" y="16555"/>
                    <a:pt x="21954" y="16557"/>
                  </a:cubicBezTo>
                  <a:cubicBezTo>
                    <a:pt x="21968" y="16500"/>
                    <a:pt x="21983" y="16444"/>
                    <a:pt x="22061" y="16422"/>
                  </a:cubicBezTo>
                  <a:close/>
                  <a:moveTo>
                    <a:pt x="20368" y="15723"/>
                  </a:moveTo>
                  <a:cubicBezTo>
                    <a:pt x="20476" y="15966"/>
                    <a:pt x="20600" y="16207"/>
                    <a:pt x="20573" y="16473"/>
                  </a:cubicBezTo>
                  <a:cubicBezTo>
                    <a:pt x="20553" y="16690"/>
                    <a:pt x="20441" y="16879"/>
                    <a:pt x="20212" y="17000"/>
                  </a:cubicBezTo>
                  <a:cubicBezTo>
                    <a:pt x="20201" y="17005"/>
                    <a:pt x="20189" y="17008"/>
                    <a:pt x="20179" y="17008"/>
                  </a:cubicBezTo>
                  <a:cubicBezTo>
                    <a:pt x="20167" y="17008"/>
                    <a:pt x="20157" y="17004"/>
                    <a:pt x="20149" y="16992"/>
                  </a:cubicBezTo>
                  <a:lnTo>
                    <a:pt x="20149" y="16991"/>
                  </a:lnTo>
                  <a:cubicBezTo>
                    <a:pt x="20147" y="16986"/>
                    <a:pt x="20167" y="16972"/>
                    <a:pt x="20176" y="16961"/>
                  </a:cubicBezTo>
                  <a:cubicBezTo>
                    <a:pt x="20349" y="16561"/>
                    <a:pt x="20299" y="16139"/>
                    <a:pt x="20368" y="15723"/>
                  </a:cubicBezTo>
                  <a:close/>
                  <a:moveTo>
                    <a:pt x="22296" y="16561"/>
                  </a:moveTo>
                  <a:lnTo>
                    <a:pt x="22296" y="16561"/>
                  </a:lnTo>
                  <a:cubicBezTo>
                    <a:pt x="22568" y="16768"/>
                    <a:pt x="22589" y="16882"/>
                    <a:pt x="22439" y="17157"/>
                  </a:cubicBezTo>
                  <a:lnTo>
                    <a:pt x="22439" y="17158"/>
                  </a:lnTo>
                  <a:cubicBezTo>
                    <a:pt x="22439" y="17118"/>
                    <a:pt x="22428" y="17083"/>
                    <a:pt x="22385" y="17062"/>
                  </a:cubicBezTo>
                  <a:cubicBezTo>
                    <a:pt x="22285" y="16912"/>
                    <a:pt x="22407" y="16745"/>
                    <a:pt x="22296" y="16561"/>
                  </a:cubicBezTo>
                  <a:close/>
                  <a:moveTo>
                    <a:pt x="21641" y="16758"/>
                  </a:moveTo>
                  <a:lnTo>
                    <a:pt x="21700" y="16783"/>
                  </a:lnTo>
                  <a:cubicBezTo>
                    <a:pt x="21702" y="16840"/>
                    <a:pt x="21700" y="16896"/>
                    <a:pt x="21642" y="16935"/>
                  </a:cubicBezTo>
                  <a:lnTo>
                    <a:pt x="21772" y="16934"/>
                  </a:lnTo>
                  <a:lnTo>
                    <a:pt x="21772" y="16934"/>
                  </a:lnTo>
                  <a:cubicBezTo>
                    <a:pt x="21821" y="17027"/>
                    <a:pt x="21698" y="17073"/>
                    <a:pt x="21684" y="17150"/>
                  </a:cubicBezTo>
                  <a:lnTo>
                    <a:pt x="21684" y="17151"/>
                  </a:lnTo>
                  <a:lnTo>
                    <a:pt x="21571" y="17162"/>
                  </a:lnTo>
                  <a:lnTo>
                    <a:pt x="21573" y="16975"/>
                  </a:lnTo>
                  <a:cubicBezTo>
                    <a:pt x="21437" y="16867"/>
                    <a:pt x="21597" y="16825"/>
                    <a:pt x="21641" y="16758"/>
                  </a:cubicBezTo>
                  <a:close/>
                  <a:moveTo>
                    <a:pt x="22914" y="17187"/>
                  </a:moveTo>
                  <a:lnTo>
                    <a:pt x="23022" y="17250"/>
                  </a:lnTo>
                  <a:cubicBezTo>
                    <a:pt x="23039" y="17304"/>
                    <a:pt x="23039" y="17364"/>
                    <a:pt x="23022" y="17420"/>
                  </a:cubicBezTo>
                  <a:lnTo>
                    <a:pt x="22923" y="17334"/>
                  </a:lnTo>
                  <a:cubicBezTo>
                    <a:pt x="22913" y="17285"/>
                    <a:pt x="22885" y="17238"/>
                    <a:pt x="22914" y="17187"/>
                  </a:cubicBezTo>
                  <a:close/>
                  <a:moveTo>
                    <a:pt x="22378" y="17068"/>
                  </a:moveTo>
                  <a:lnTo>
                    <a:pt x="22378" y="17068"/>
                  </a:lnTo>
                  <a:cubicBezTo>
                    <a:pt x="22361" y="17112"/>
                    <a:pt x="22384" y="17140"/>
                    <a:pt x="22432" y="17159"/>
                  </a:cubicBezTo>
                  <a:lnTo>
                    <a:pt x="22433" y="17159"/>
                  </a:lnTo>
                  <a:cubicBezTo>
                    <a:pt x="22454" y="17231"/>
                    <a:pt x="22461" y="17306"/>
                    <a:pt x="22453" y="17379"/>
                  </a:cubicBezTo>
                  <a:lnTo>
                    <a:pt x="22426" y="17422"/>
                  </a:lnTo>
                  <a:cubicBezTo>
                    <a:pt x="22396" y="17497"/>
                    <a:pt x="22383" y="17576"/>
                    <a:pt x="22336" y="17648"/>
                  </a:cubicBezTo>
                  <a:cubicBezTo>
                    <a:pt x="22322" y="17670"/>
                    <a:pt x="22310" y="17678"/>
                    <a:pt x="22299" y="17678"/>
                  </a:cubicBezTo>
                  <a:cubicBezTo>
                    <a:pt x="22278" y="17678"/>
                    <a:pt x="22261" y="17655"/>
                    <a:pt x="22241" y="17653"/>
                  </a:cubicBezTo>
                  <a:cubicBezTo>
                    <a:pt x="22205" y="17537"/>
                    <a:pt x="22234" y="17433"/>
                    <a:pt x="22304" y="17334"/>
                  </a:cubicBezTo>
                  <a:lnTo>
                    <a:pt x="22303" y="17334"/>
                  </a:lnTo>
                  <a:cubicBezTo>
                    <a:pt x="22268" y="17233"/>
                    <a:pt x="22270" y="17139"/>
                    <a:pt x="22378" y="17068"/>
                  </a:cubicBezTo>
                  <a:close/>
                  <a:moveTo>
                    <a:pt x="23131" y="17679"/>
                  </a:moveTo>
                  <a:cubicBezTo>
                    <a:pt x="23132" y="17688"/>
                    <a:pt x="23132" y="17698"/>
                    <a:pt x="23132" y="17709"/>
                  </a:cubicBezTo>
                  <a:lnTo>
                    <a:pt x="23132" y="17710"/>
                  </a:lnTo>
                  <a:cubicBezTo>
                    <a:pt x="23132" y="17699"/>
                    <a:pt x="23132" y="17690"/>
                    <a:pt x="23131" y="17679"/>
                  </a:cubicBezTo>
                  <a:close/>
                  <a:moveTo>
                    <a:pt x="21969" y="17518"/>
                  </a:moveTo>
                  <a:cubicBezTo>
                    <a:pt x="21955" y="17536"/>
                    <a:pt x="21960" y="17574"/>
                    <a:pt x="21926" y="17574"/>
                  </a:cubicBezTo>
                  <a:cubicBezTo>
                    <a:pt x="21921" y="17574"/>
                    <a:pt x="21915" y="17573"/>
                    <a:pt x="21907" y="17571"/>
                  </a:cubicBezTo>
                  <a:lnTo>
                    <a:pt x="21907" y="17571"/>
                  </a:lnTo>
                  <a:cubicBezTo>
                    <a:pt x="21937" y="17655"/>
                    <a:pt x="21919" y="17718"/>
                    <a:pt x="21793" y="17727"/>
                  </a:cubicBezTo>
                  <a:lnTo>
                    <a:pt x="21793" y="17727"/>
                  </a:lnTo>
                  <a:cubicBezTo>
                    <a:pt x="21797" y="17657"/>
                    <a:pt x="21803" y="17587"/>
                    <a:pt x="21903" y="17566"/>
                  </a:cubicBezTo>
                  <a:cubicBezTo>
                    <a:pt x="21907" y="17533"/>
                    <a:pt x="21931" y="17518"/>
                    <a:pt x="21969" y="17518"/>
                  </a:cubicBezTo>
                  <a:close/>
                  <a:moveTo>
                    <a:pt x="23664" y="16495"/>
                  </a:moveTo>
                  <a:cubicBezTo>
                    <a:pt x="23727" y="16495"/>
                    <a:pt x="23781" y="16516"/>
                    <a:pt x="23806" y="16605"/>
                  </a:cubicBezTo>
                  <a:cubicBezTo>
                    <a:pt x="23811" y="16611"/>
                    <a:pt x="23818" y="16617"/>
                    <a:pt x="23825" y="16622"/>
                  </a:cubicBezTo>
                  <a:cubicBezTo>
                    <a:pt x="23817" y="16619"/>
                    <a:pt x="23808" y="16616"/>
                    <a:pt x="23801" y="16614"/>
                  </a:cubicBezTo>
                  <a:cubicBezTo>
                    <a:pt x="23609" y="16862"/>
                    <a:pt x="23573" y="17131"/>
                    <a:pt x="23656" y="17415"/>
                  </a:cubicBezTo>
                  <a:cubicBezTo>
                    <a:pt x="23680" y="17495"/>
                    <a:pt x="23717" y="17572"/>
                    <a:pt x="23745" y="17653"/>
                  </a:cubicBezTo>
                  <a:cubicBezTo>
                    <a:pt x="23774" y="17732"/>
                    <a:pt x="23790" y="17814"/>
                    <a:pt x="23706" y="17892"/>
                  </a:cubicBezTo>
                  <a:cubicBezTo>
                    <a:pt x="23406" y="17616"/>
                    <a:pt x="23164" y="17326"/>
                    <a:pt x="23230" y="16923"/>
                  </a:cubicBezTo>
                  <a:lnTo>
                    <a:pt x="23230" y="16923"/>
                  </a:lnTo>
                  <a:lnTo>
                    <a:pt x="23230" y="16924"/>
                  </a:lnTo>
                  <a:cubicBezTo>
                    <a:pt x="23285" y="16812"/>
                    <a:pt x="23373" y="16721"/>
                    <a:pt x="23468" y="16633"/>
                  </a:cubicBezTo>
                  <a:cubicBezTo>
                    <a:pt x="23500" y="16603"/>
                    <a:pt x="23580" y="16573"/>
                    <a:pt x="23510" y="16512"/>
                  </a:cubicBezTo>
                  <a:cubicBezTo>
                    <a:pt x="23561" y="16508"/>
                    <a:pt x="23615" y="16495"/>
                    <a:pt x="23664" y="16495"/>
                  </a:cubicBezTo>
                  <a:close/>
                  <a:moveTo>
                    <a:pt x="22196" y="17704"/>
                  </a:moveTo>
                  <a:lnTo>
                    <a:pt x="22196" y="17704"/>
                  </a:lnTo>
                  <a:cubicBezTo>
                    <a:pt x="22235" y="17790"/>
                    <a:pt x="22226" y="17862"/>
                    <a:pt x="22112" y="17901"/>
                  </a:cubicBezTo>
                  <a:lnTo>
                    <a:pt x="22112" y="17902"/>
                  </a:lnTo>
                  <a:cubicBezTo>
                    <a:pt x="22099" y="17823"/>
                    <a:pt x="22059" y="17736"/>
                    <a:pt x="22196" y="17704"/>
                  </a:cubicBezTo>
                  <a:close/>
                  <a:moveTo>
                    <a:pt x="22673" y="17092"/>
                  </a:moveTo>
                  <a:cubicBezTo>
                    <a:pt x="22817" y="17167"/>
                    <a:pt x="22763" y="17250"/>
                    <a:pt x="22709" y="17334"/>
                  </a:cubicBezTo>
                  <a:cubicBezTo>
                    <a:pt x="22720" y="17390"/>
                    <a:pt x="22745" y="17450"/>
                    <a:pt x="22652" y="17472"/>
                  </a:cubicBezTo>
                  <a:lnTo>
                    <a:pt x="22618" y="17422"/>
                  </a:lnTo>
                  <a:lnTo>
                    <a:pt x="22618" y="17422"/>
                  </a:lnTo>
                  <a:cubicBezTo>
                    <a:pt x="22603" y="17452"/>
                    <a:pt x="22612" y="17470"/>
                    <a:pt x="22652" y="17474"/>
                  </a:cubicBezTo>
                  <a:cubicBezTo>
                    <a:pt x="22679" y="17535"/>
                    <a:pt x="22668" y="17596"/>
                    <a:pt x="22649" y="17655"/>
                  </a:cubicBezTo>
                  <a:lnTo>
                    <a:pt x="22589" y="17875"/>
                  </a:lnTo>
                  <a:cubicBezTo>
                    <a:pt x="22560" y="17897"/>
                    <a:pt x="22509" y="17939"/>
                    <a:pt x="22504" y="17939"/>
                  </a:cubicBezTo>
                  <a:cubicBezTo>
                    <a:pt x="22504" y="17939"/>
                    <a:pt x="22504" y="17939"/>
                    <a:pt x="22504" y="17939"/>
                  </a:cubicBezTo>
                  <a:cubicBezTo>
                    <a:pt x="22454" y="17899"/>
                    <a:pt x="22386" y="17849"/>
                    <a:pt x="22401" y="17797"/>
                  </a:cubicBezTo>
                  <a:lnTo>
                    <a:pt x="22401" y="17797"/>
                  </a:lnTo>
                  <a:lnTo>
                    <a:pt x="22401" y="17798"/>
                  </a:lnTo>
                  <a:cubicBezTo>
                    <a:pt x="22418" y="17735"/>
                    <a:pt x="22396" y="17644"/>
                    <a:pt x="22502" y="17612"/>
                  </a:cubicBezTo>
                  <a:cubicBezTo>
                    <a:pt x="22472" y="17540"/>
                    <a:pt x="22516" y="17479"/>
                    <a:pt x="22543" y="17416"/>
                  </a:cubicBezTo>
                  <a:lnTo>
                    <a:pt x="22616" y="17419"/>
                  </a:lnTo>
                  <a:cubicBezTo>
                    <a:pt x="22600" y="17394"/>
                    <a:pt x="22599" y="17371"/>
                    <a:pt x="22627" y="17352"/>
                  </a:cubicBezTo>
                  <a:lnTo>
                    <a:pt x="22642" y="17345"/>
                  </a:lnTo>
                  <a:lnTo>
                    <a:pt x="22642" y="17345"/>
                  </a:lnTo>
                  <a:cubicBezTo>
                    <a:pt x="22634" y="17346"/>
                    <a:pt x="22628" y="17347"/>
                    <a:pt x="22622" y="17347"/>
                  </a:cubicBezTo>
                  <a:cubicBezTo>
                    <a:pt x="22582" y="17347"/>
                    <a:pt x="22594" y="17316"/>
                    <a:pt x="22597" y="17290"/>
                  </a:cubicBezTo>
                  <a:cubicBezTo>
                    <a:pt x="22621" y="17227"/>
                    <a:pt x="22644" y="17165"/>
                    <a:pt x="22673" y="17092"/>
                  </a:cubicBezTo>
                  <a:close/>
                  <a:moveTo>
                    <a:pt x="21598" y="17730"/>
                  </a:moveTo>
                  <a:lnTo>
                    <a:pt x="21598" y="17730"/>
                  </a:lnTo>
                  <a:cubicBezTo>
                    <a:pt x="21616" y="17744"/>
                    <a:pt x="21639" y="17746"/>
                    <a:pt x="21663" y="17746"/>
                  </a:cubicBezTo>
                  <a:cubicBezTo>
                    <a:pt x="21679" y="17746"/>
                    <a:pt x="21696" y="17745"/>
                    <a:pt x="21713" y="17745"/>
                  </a:cubicBezTo>
                  <a:cubicBezTo>
                    <a:pt x="21748" y="17745"/>
                    <a:pt x="21781" y="17751"/>
                    <a:pt x="21797" y="17790"/>
                  </a:cubicBezTo>
                  <a:cubicBezTo>
                    <a:pt x="21797" y="17874"/>
                    <a:pt x="21807" y="17963"/>
                    <a:pt x="21691" y="18008"/>
                  </a:cubicBezTo>
                  <a:lnTo>
                    <a:pt x="21691" y="18009"/>
                  </a:lnTo>
                  <a:cubicBezTo>
                    <a:pt x="21620" y="17926"/>
                    <a:pt x="21628" y="17824"/>
                    <a:pt x="21598" y="17730"/>
                  </a:cubicBezTo>
                  <a:close/>
                  <a:moveTo>
                    <a:pt x="21488" y="17932"/>
                  </a:moveTo>
                  <a:cubicBezTo>
                    <a:pt x="21535" y="17932"/>
                    <a:pt x="21568" y="17949"/>
                    <a:pt x="21552" y="18021"/>
                  </a:cubicBezTo>
                  <a:lnTo>
                    <a:pt x="21552" y="18023"/>
                  </a:lnTo>
                  <a:lnTo>
                    <a:pt x="21420" y="18023"/>
                  </a:lnTo>
                  <a:lnTo>
                    <a:pt x="21420" y="17938"/>
                  </a:lnTo>
                  <a:cubicBezTo>
                    <a:pt x="21443" y="17935"/>
                    <a:pt x="21467" y="17932"/>
                    <a:pt x="21488" y="17932"/>
                  </a:cubicBezTo>
                  <a:close/>
                  <a:moveTo>
                    <a:pt x="21418" y="18024"/>
                  </a:moveTo>
                  <a:lnTo>
                    <a:pt x="21419" y="18025"/>
                  </a:lnTo>
                  <a:cubicBezTo>
                    <a:pt x="21419" y="18031"/>
                    <a:pt x="21419" y="18037"/>
                    <a:pt x="21420" y="18044"/>
                  </a:cubicBezTo>
                  <a:cubicBezTo>
                    <a:pt x="21426" y="18078"/>
                    <a:pt x="21438" y="18124"/>
                    <a:pt x="21398" y="18141"/>
                  </a:cubicBezTo>
                  <a:cubicBezTo>
                    <a:pt x="21393" y="18144"/>
                    <a:pt x="21387" y="18146"/>
                    <a:pt x="21382" y="18146"/>
                  </a:cubicBezTo>
                  <a:cubicBezTo>
                    <a:pt x="21358" y="18146"/>
                    <a:pt x="21335" y="18120"/>
                    <a:pt x="21330" y="18096"/>
                  </a:cubicBezTo>
                  <a:cubicBezTo>
                    <a:pt x="21314" y="18033"/>
                    <a:pt x="21368" y="18027"/>
                    <a:pt x="21418" y="18024"/>
                  </a:cubicBezTo>
                  <a:close/>
                  <a:moveTo>
                    <a:pt x="21577" y="18016"/>
                  </a:moveTo>
                  <a:cubicBezTo>
                    <a:pt x="21627" y="18016"/>
                    <a:pt x="21643" y="18062"/>
                    <a:pt x="21681" y="18076"/>
                  </a:cubicBezTo>
                  <a:cubicBezTo>
                    <a:pt x="21676" y="18127"/>
                    <a:pt x="21685" y="18187"/>
                    <a:pt x="21601" y="18187"/>
                  </a:cubicBezTo>
                  <a:cubicBezTo>
                    <a:pt x="21596" y="18187"/>
                    <a:pt x="21590" y="18187"/>
                    <a:pt x="21584" y="18187"/>
                  </a:cubicBezTo>
                  <a:cubicBezTo>
                    <a:pt x="21497" y="18135"/>
                    <a:pt x="21549" y="18075"/>
                    <a:pt x="21570" y="18017"/>
                  </a:cubicBezTo>
                  <a:cubicBezTo>
                    <a:pt x="21572" y="18016"/>
                    <a:pt x="21575" y="18016"/>
                    <a:pt x="21577" y="18016"/>
                  </a:cubicBezTo>
                  <a:close/>
                  <a:moveTo>
                    <a:pt x="22921" y="17423"/>
                  </a:moveTo>
                  <a:cubicBezTo>
                    <a:pt x="22913" y="17458"/>
                    <a:pt x="22924" y="17483"/>
                    <a:pt x="22965" y="17496"/>
                  </a:cubicBezTo>
                  <a:cubicBezTo>
                    <a:pt x="23038" y="17712"/>
                    <a:pt x="22909" y="17908"/>
                    <a:pt x="22870" y="18114"/>
                  </a:cubicBezTo>
                  <a:lnTo>
                    <a:pt x="22870" y="18115"/>
                  </a:lnTo>
                  <a:lnTo>
                    <a:pt x="22829" y="18145"/>
                  </a:lnTo>
                  <a:cubicBezTo>
                    <a:pt x="22819" y="18227"/>
                    <a:pt x="22819" y="18310"/>
                    <a:pt x="22766" y="18383"/>
                  </a:cubicBezTo>
                  <a:lnTo>
                    <a:pt x="22704" y="18391"/>
                  </a:lnTo>
                  <a:cubicBezTo>
                    <a:pt x="22718" y="18354"/>
                    <a:pt x="22710" y="18323"/>
                    <a:pt x="22673" y="18298"/>
                  </a:cubicBezTo>
                  <a:cubicBezTo>
                    <a:pt x="22585" y="18179"/>
                    <a:pt x="22604" y="18056"/>
                    <a:pt x="22654" y="17932"/>
                  </a:cubicBezTo>
                  <a:cubicBezTo>
                    <a:pt x="22662" y="17927"/>
                    <a:pt x="22671" y="17925"/>
                    <a:pt x="22680" y="17925"/>
                  </a:cubicBezTo>
                  <a:cubicBezTo>
                    <a:pt x="22684" y="17925"/>
                    <a:pt x="22688" y="17925"/>
                    <a:pt x="22692" y="17926"/>
                  </a:cubicBezTo>
                  <a:cubicBezTo>
                    <a:pt x="22732" y="17747"/>
                    <a:pt x="22759" y="17562"/>
                    <a:pt x="22921" y="17423"/>
                  </a:cubicBezTo>
                  <a:close/>
                  <a:moveTo>
                    <a:pt x="23378" y="18049"/>
                  </a:moveTo>
                  <a:cubicBezTo>
                    <a:pt x="23492" y="18168"/>
                    <a:pt x="23528" y="18392"/>
                    <a:pt x="23440" y="18508"/>
                  </a:cubicBezTo>
                  <a:cubicBezTo>
                    <a:pt x="23422" y="18530"/>
                    <a:pt x="23407" y="18539"/>
                    <a:pt x="23393" y="18539"/>
                  </a:cubicBezTo>
                  <a:cubicBezTo>
                    <a:pt x="23353" y="18539"/>
                    <a:pt x="23323" y="18474"/>
                    <a:pt x="23280" y="18474"/>
                  </a:cubicBezTo>
                  <a:cubicBezTo>
                    <a:pt x="23279" y="18474"/>
                    <a:pt x="23278" y="18474"/>
                    <a:pt x="23277" y="18474"/>
                  </a:cubicBezTo>
                  <a:lnTo>
                    <a:pt x="23277" y="18475"/>
                  </a:lnTo>
                  <a:cubicBezTo>
                    <a:pt x="23245" y="18322"/>
                    <a:pt x="23328" y="18191"/>
                    <a:pt x="23378" y="18049"/>
                  </a:cubicBezTo>
                  <a:close/>
                  <a:moveTo>
                    <a:pt x="21289" y="18424"/>
                  </a:moveTo>
                  <a:cubicBezTo>
                    <a:pt x="21291" y="18424"/>
                    <a:pt x="21293" y="18424"/>
                    <a:pt x="21295" y="18424"/>
                  </a:cubicBezTo>
                  <a:cubicBezTo>
                    <a:pt x="21316" y="18430"/>
                    <a:pt x="21334" y="18445"/>
                    <a:pt x="21345" y="18465"/>
                  </a:cubicBezTo>
                  <a:cubicBezTo>
                    <a:pt x="21358" y="18490"/>
                    <a:pt x="21360" y="18521"/>
                    <a:pt x="21366" y="18549"/>
                  </a:cubicBezTo>
                  <a:lnTo>
                    <a:pt x="21259" y="18550"/>
                  </a:lnTo>
                  <a:cubicBezTo>
                    <a:pt x="21256" y="18529"/>
                    <a:pt x="21254" y="18507"/>
                    <a:pt x="21253" y="18485"/>
                  </a:cubicBezTo>
                  <a:lnTo>
                    <a:pt x="21253" y="18485"/>
                  </a:lnTo>
                  <a:cubicBezTo>
                    <a:pt x="21256" y="18461"/>
                    <a:pt x="21243" y="18424"/>
                    <a:pt x="21289" y="18424"/>
                  </a:cubicBezTo>
                  <a:close/>
                  <a:moveTo>
                    <a:pt x="21166" y="18553"/>
                  </a:moveTo>
                  <a:cubicBezTo>
                    <a:pt x="21183" y="18553"/>
                    <a:pt x="21206" y="18563"/>
                    <a:pt x="21234" y="18580"/>
                  </a:cubicBezTo>
                  <a:cubicBezTo>
                    <a:pt x="21270" y="18651"/>
                    <a:pt x="21249" y="18698"/>
                    <a:pt x="21156" y="18712"/>
                  </a:cubicBezTo>
                  <a:cubicBezTo>
                    <a:pt x="21161" y="18782"/>
                    <a:pt x="21123" y="18825"/>
                    <a:pt x="21042" y="18842"/>
                  </a:cubicBezTo>
                  <a:lnTo>
                    <a:pt x="21042" y="18843"/>
                  </a:lnTo>
                  <a:cubicBezTo>
                    <a:pt x="21036" y="18887"/>
                    <a:pt x="21022" y="18925"/>
                    <a:pt x="20962" y="18925"/>
                  </a:cubicBezTo>
                  <a:cubicBezTo>
                    <a:pt x="20958" y="18925"/>
                    <a:pt x="20954" y="18925"/>
                    <a:pt x="20949" y="18925"/>
                  </a:cubicBezTo>
                  <a:cubicBezTo>
                    <a:pt x="20955" y="18883"/>
                    <a:pt x="20888" y="18839"/>
                    <a:pt x="20949" y="18804"/>
                  </a:cubicBezTo>
                  <a:cubicBezTo>
                    <a:pt x="20956" y="18799"/>
                    <a:pt x="20963" y="18798"/>
                    <a:pt x="20969" y="18798"/>
                  </a:cubicBezTo>
                  <a:cubicBezTo>
                    <a:pt x="20994" y="18798"/>
                    <a:pt x="21016" y="18823"/>
                    <a:pt x="21042" y="18829"/>
                  </a:cubicBezTo>
                  <a:cubicBezTo>
                    <a:pt x="21043" y="18814"/>
                    <a:pt x="21043" y="18799"/>
                    <a:pt x="21042" y="18785"/>
                  </a:cubicBezTo>
                  <a:cubicBezTo>
                    <a:pt x="21026" y="18721"/>
                    <a:pt x="21035" y="18685"/>
                    <a:pt x="21076" y="18685"/>
                  </a:cubicBezTo>
                  <a:cubicBezTo>
                    <a:pt x="21094" y="18685"/>
                    <a:pt x="21119" y="18693"/>
                    <a:pt x="21151" y="18708"/>
                  </a:cubicBezTo>
                  <a:cubicBezTo>
                    <a:pt x="21145" y="18681"/>
                    <a:pt x="21138" y="18654"/>
                    <a:pt x="21135" y="18626"/>
                  </a:cubicBezTo>
                  <a:cubicBezTo>
                    <a:pt x="21127" y="18575"/>
                    <a:pt x="21140" y="18553"/>
                    <a:pt x="21166" y="18553"/>
                  </a:cubicBezTo>
                  <a:close/>
                  <a:moveTo>
                    <a:pt x="23639" y="18467"/>
                  </a:moveTo>
                  <a:cubicBezTo>
                    <a:pt x="23830" y="18645"/>
                    <a:pt x="23842" y="18792"/>
                    <a:pt x="23670" y="18936"/>
                  </a:cubicBezTo>
                  <a:cubicBezTo>
                    <a:pt x="23676" y="18881"/>
                    <a:pt x="23667" y="18840"/>
                    <a:pt x="23610" y="18840"/>
                  </a:cubicBezTo>
                  <a:cubicBezTo>
                    <a:pt x="23597" y="18840"/>
                    <a:pt x="23582" y="18842"/>
                    <a:pt x="23563" y="18846"/>
                  </a:cubicBezTo>
                  <a:lnTo>
                    <a:pt x="23562" y="18846"/>
                  </a:lnTo>
                  <a:cubicBezTo>
                    <a:pt x="23581" y="18717"/>
                    <a:pt x="23523" y="18578"/>
                    <a:pt x="23639" y="18467"/>
                  </a:cubicBezTo>
                  <a:close/>
                  <a:moveTo>
                    <a:pt x="20820" y="18900"/>
                  </a:moveTo>
                  <a:cubicBezTo>
                    <a:pt x="20837" y="18900"/>
                    <a:pt x="20862" y="18913"/>
                    <a:pt x="20902" y="18946"/>
                  </a:cubicBezTo>
                  <a:cubicBezTo>
                    <a:pt x="20911" y="19008"/>
                    <a:pt x="20889" y="19024"/>
                    <a:pt x="20855" y="19024"/>
                  </a:cubicBezTo>
                  <a:cubicBezTo>
                    <a:pt x="20832" y="19024"/>
                    <a:pt x="20803" y="19017"/>
                    <a:pt x="20776" y="19012"/>
                  </a:cubicBezTo>
                  <a:cubicBezTo>
                    <a:pt x="20795" y="18981"/>
                    <a:pt x="20779" y="18900"/>
                    <a:pt x="20820" y="18900"/>
                  </a:cubicBezTo>
                  <a:close/>
                  <a:moveTo>
                    <a:pt x="8342" y="19090"/>
                  </a:moveTo>
                  <a:lnTo>
                    <a:pt x="8342" y="19090"/>
                  </a:lnTo>
                  <a:cubicBezTo>
                    <a:pt x="8299" y="19110"/>
                    <a:pt x="8256" y="19131"/>
                    <a:pt x="8213" y="19150"/>
                  </a:cubicBezTo>
                  <a:lnTo>
                    <a:pt x="8342" y="19090"/>
                  </a:lnTo>
                  <a:close/>
                  <a:moveTo>
                    <a:pt x="20482" y="19055"/>
                  </a:moveTo>
                  <a:cubicBezTo>
                    <a:pt x="20493" y="19055"/>
                    <a:pt x="20525" y="19078"/>
                    <a:pt x="20533" y="19095"/>
                  </a:cubicBezTo>
                  <a:cubicBezTo>
                    <a:pt x="20566" y="19164"/>
                    <a:pt x="20508" y="19163"/>
                    <a:pt x="20456" y="19165"/>
                  </a:cubicBezTo>
                  <a:cubicBezTo>
                    <a:pt x="20443" y="19125"/>
                    <a:pt x="20426" y="19083"/>
                    <a:pt x="20481" y="19056"/>
                  </a:cubicBezTo>
                  <a:cubicBezTo>
                    <a:pt x="20481" y="19055"/>
                    <a:pt x="20482" y="19055"/>
                    <a:pt x="20482" y="19055"/>
                  </a:cubicBezTo>
                  <a:close/>
                  <a:moveTo>
                    <a:pt x="24217" y="18864"/>
                  </a:moveTo>
                  <a:cubicBezTo>
                    <a:pt x="24356" y="18951"/>
                    <a:pt x="24447" y="19032"/>
                    <a:pt x="24436" y="19207"/>
                  </a:cubicBezTo>
                  <a:cubicBezTo>
                    <a:pt x="24303" y="19101"/>
                    <a:pt x="24232" y="19012"/>
                    <a:pt x="24217" y="18864"/>
                  </a:cubicBezTo>
                  <a:close/>
                  <a:moveTo>
                    <a:pt x="25381" y="14248"/>
                  </a:moveTo>
                  <a:cubicBezTo>
                    <a:pt x="25565" y="14351"/>
                    <a:pt x="25637" y="14494"/>
                    <a:pt x="25582" y="14678"/>
                  </a:cubicBezTo>
                  <a:cubicBezTo>
                    <a:pt x="25542" y="14734"/>
                    <a:pt x="25512" y="14797"/>
                    <a:pt x="25498" y="14865"/>
                  </a:cubicBezTo>
                  <a:cubicBezTo>
                    <a:pt x="25474" y="14924"/>
                    <a:pt x="25369" y="14965"/>
                    <a:pt x="25438" y="15046"/>
                  </a:cubicBezTo>
                  <a:cubicBezTo>
                    <a:pt x="25441" y="15049"/>
                    <a:pt x="25444" y="15051"/>
                    <a:pt x="25447" y="15054"/>
                  </a:cubicBezTo>
                  <a:lnTo>
                    <a:pt x="25447" y="15054"/>
                  </a:lnTo>
                  <a:cubicBezTo>
                    <a:pt x="25442" y="15051"/>
                    <a:pt x="25437" y="15049"/>
                    <a:pt x="25432" y="15047"/>
                  </a:cubicBezTo>
                  <a:cubicBezTo>
                    <a:pt x="25420" y="15038"/>
                    <a:pt x="25410" y="15034"/>
                    <a:pt x="25401" y="15034"/>
                  </a:cubicBezTo>
                  <a:cubicBezTo>
                    <a:pt x="25380" y="15034"/>
                    <a:pt x="25369" y="15055"/>
                    <a:pt x="25356" y="15071"/>
                  </a:cubicBezTo>
                  <a:cubicBezTo>
                    <a:pt x="25235" y="15219"/>
                    <a:pt x="25123" y="15373"/>
                    <a:pt x="25062" y="15549"/>
                  </a:cubicBezTo>
                  <a:cubicBezTo>
                    <a:pt x="25007" y="15711"/>
                    <a:pt x="24898" y="15860"/>
                    <a:pt x="24863" y="16030"/>
                  </a:cubicBezTo>
                  <a:cubicBezTo>
                    <a:pt x="24859" y="16030"/>
                    <a:pt x="24857" y="16030"/>
                    <a:pt x="24854" y="16031"/>
                  </a:cubicBezTo>
                  <a:cubicBezTo>
                    <a:pt x="24846" y="16030"/>
                    <a:pt x="24839" y="16029"/>
                    <a:pt x="24832" y="16029"/>
                  </a:cubicBezTo>
                  <a:cubicBezTo>
                    <a:pt x="24783" y="16029"/>
                    <a:pt x="24767" y="16069"/>
                    <a:pt x="24744" y="16099"/>
                  </a:cubicBezTo>
                  <a:cubicBezTo>
                    <a:pt x="24707" y="16135"/>
                    <a:pt x="24602" y="16141"/>
                    <a:pt x="24639" y="16206"/>
                  </a:cubicBezTo>
                  <a:cubicBezTo>
                    <a:pt x="24618" y="16186"/>
                    <a:pt x="24596" y="16179"/>
                    <a:pt x="24573" y="16179"/>
                  </a:cubicBezTo>
                  <a:cubicBezTo>
                    <a:pt x="24520" y="16179"/>
                    <a:pt x="24462" y="16216"/>
                    <a:pt x="24409" y="16216"/>
                  </a:cubicBezTo>
                  <a:cubicBezTo>
                    <a:pt x="24403" y="16216"/>
                    <a:pt x="24397" y="16215"/>
                    <a:pt x="24392" y="16214"/>
                  </a:cubicBezTo>
                  <a:cubicBezTo>
                    <a:pt x="24390" y="16226"/>
                    <a:pt x="24381" y="16237"/>
                    <a:pt x="24371" y="16243"/>
                  </a:cubicBezTo>
                  <a:cubicBezTo>
                    <a:pt x="24329" y="16243"/>
                    <a:pt x="24289" y="16248"/>
                    <a:pt x="24260" y="16279"/>
                  </a:cubicBezTo>
                  <a:cubicBezTo>
                    <a:pt x="24210" y="16293"/>
                    <a:pt x="24138" y="16288"/>
                    <a:pt x="24166" y="16365"/>
                  </a:cubicBezTo>
                  <a:cubicBezTo>
                    <a:pt x="24126" y="16371"/>
                    <a:pt x="24110" y="16389"/>
                    <a:pt x="24129" y="16425"/>
                  </a:cubicBezTo>
                  <a:lnTo>
                    <a:pt x="24208" y="16420"/>
                  </a:lnTo>
                  <a:cubicBezTo>
                    <a:pt x="24241" y="16548"/>
                    <a:pt x="24183" y="16666"/>
                    <a:pt x="24153" y="16786"/>
                  </a:cubicBezTo>
                  <a:cubicBezTo>
                    <a:pt x="24051" y="16926"/>
                    <a:pt x="24021" y="17081"/>
                    <a:pt x="24020" y="17241"/>
                  </a:cubicBezTo>
                  <a:cubicBezTo>
                    <a:pt x="24019" y="17453"/>
                    <a:pt x="24139" y="17621"/>
                    <a:pt x="24293" y="17769"/>
                  </a:cubicBezTo>
                  <a:cubicBezTo>
                    <a:pt x="24527" y="17996"/>
                    <a:pt x="24652" y="18250"/>
                    <a:pt x="24638" y="18555"/>
                  </a:cubicBezTo>
                  <a:cubicBezTo>
                    <a:pt x="24630" y="18750"/>
                    <a:pt x="24719" y="18924"/>
                    <a:pt x="24839" y="19087"/>
                  </a:cubicBezTo>
                  <a:cubicBezTo>
                    <a:pt x="24890" y="19154"/>
                    <a:pt x="24974" y="19213"/>
                    <a:pt x="24958" y="19306"/>
                  </a:cubicBezTo>
                  <a:cubicBezTo>
                    <a:pt x="24765" y="19245"/>
                    <a:pt x="24595" y="19169"/>
                    <a:pt x="24508" y="18987"/>
                  </a:cubicBezTo>
                  <a:cubicBezTo>
                    <a:pt x="24444" y="18851"/>
                    <a:pt x="24300" y="18761"/>
                    <a:pt x="24165" y="18674"/>
                  </a:cubicBezTo>
                  <a:cubicBezTo>
                    <a:pt x="24067" y="18612"/>
                    <a:pt x="24003" y="18541"/>
                    <a:pt x="23983" y="18434"/>
                  </a:cubicBezTo>
                  <a:cubicBezTo>
                    <a:pt x="23966" y="18351"/>
                    <a:pt x="23937" y="18270"/>
                    <a:pt x="23895" y="18196"/>
                  </a:cubicBezTo>
                  <a:cubicBezTo>
                    <a:pt x="23840" y="18102"/>
                    <a:pt x="23831" y="17989"/>
                    <a:pt x="23869" y="17887"/>
                  </a:cubicBezTo>
                  <a:cubicBezTo>
                    <a:pt x="23907" y="17776"/>
                    <a:pt x="23913" y="17662"/>
                    <a:pt x="23852" y="17553"/>
                  </a:cubicBezTo>
                  <a:cubicBezTo>
                    <a:pt x="23713" y="17296"/>
                    <a:pt x="23731" y="17038"/>
                    <a:pt x="23832" y="16777"/>
                  </a:cubicBezTo>
                  <a:cubicBezTo>
                    <a:pt x="23849" y="16733"/>
                    <a:pt x="23910" y="16673"/>
                    <a:pt x="23846" y="16633"/>
                  </a:cubicBezTo>
                  <a:lnTo>
                    <a:pt x="23846" y="16633"/>
                  </a:lnTo>
                  <a:cubicBezTo>
                    <a:pt x="23850" y="16634"/>
                    <a:pt x="23854" y="16634"/>
                    <a:pt x="23858" y="16634"/>
                  </a:cubicBezTo>
                  <a:cubicBezTo>
                    <a:pt x="23875" y="16634"/>
                    <a:pt x="23890" y="16623"/>
                    <a:pt x="23900" y="16601"/>
                  </a:cubicBezTo>
                  <a:cubicBezTo>
                    <a:pt x="23940" y="16507"/>
                    <a:pt x="24040" y="16476"/>
                    <a:pt x="24123" y="16428"/>
                  </a:cubicBezTo>
                  <a:cubicBezTo>
                    <a:pt x="24111" y="16395"/>
                    <a:pt x="24089" y="16379"/>
                    <a:pt x="24058" y="16379"/>
                  </a:cubicBezTo>
                  <a:cubicBezTo>
                    <a:pt x="24046" y="16379"/>
                    <a:pt x="24033" y="16381"/>
                    <a:pt x="24017" y="16387"/>
                  </a:cubicBezTo>
                  <a:cubicBezTo>
                    <a:pt x="24006" y="16378"/>
                    <a:pt x="23993" y="16375"/>
                    <a:pt x="23981" y="16375"/>
                  </a:cubicBezTo>
                  <a:cubicBezTo>
                    <a:pt x="23966" y="16375"/>
                    <a:pt x="23951" y="16379"/>
                    <a:pt x="23937" y="16383"/>
                  </a:cubicBezTo>
                  <a:cubicBezTo>
                    <a:pt x="24008" y="16244"/>
                    <a:pt x="24184" y="16220"/>
                    <a:pt x="24308" y="16139"/>
                  </a:cubicBezTo>
                  <a:cubicBezTo>
                    <a:pt x="24545" y="15868"/>
                    <a:pt x="24791" y="15601"/>
                    <a:pt x="25017" y="15323"/>
                  </a:cubicBezTo>
                  <a:cubicBezTo>
                    <a:pt x="25194" y="15104"/>
                    <a:pt x="25323" y="14864"/>
                    <a:pt x="25334" y="14590"/>
                  </a:cubicBezTo>
                  <a:cubicBezTo>
                    <a:pt x="25357" y="14515"/>
                    <a:pt x="25357" y="14435"/>
                    <a:pt x="25332" y="14361"/>
                  </a:cubicBezTo>
                  <a:cubicBezTo>
                    <a:pt x="25348" y="14323"/>
                    <a:pt x="25320" y="14272"/>
                    <a:pt x="25381" y="14248"/>
                  </a:cubicBezTo>
                  <a:close/>
                  <a:moveTo>
                    <a:pt x="7799" y="19365"/>
                  </a:moveTo>
                  <a:lnTo>
                    <a:pt x="7799" y="19365"/>
                  </a:lnTo>
                  <a:cubicBezTo>
                    <a:pt x="7790" y="19367"/>
                    <a:pt x="7780" y="19371"/>
                    <a:pt x="7772" y="19375"/>
                  </a:cubicBezTo>
                  <a:lnTo>
                    <a:pt x="7771" y="19375"/>
                  </a:lnTo>
                  <a:cubicBezTo>
                    <a:pt x="7779" y="19371"/>
                    <a:pt x="7789" y="19367"/>
                    <a:pt x="7799" y="19365"/>
                  </a:cubicBezTo>
                  <a:close/>
                  <a:moveTo>
                    <a:pt x="26758" y="15089"/>
                  </a:moveTo>
                  <a:cubicBezTo>
                    <a:pt x="26835" y="15089"/>
                    <a:pt x="26907" y="15125"/>
                    <a:pt x="26982" y="15198"/>
                  </a:cubicBezTo>
                  <a:cubicBezTo>
                    <a:pt x="27042" y="15255"/>
                    <a:pt x="27086" y="15321"/>
                    <a:pt x="27138" y="15383"/>
                  </a:cubicBezTo>
                  <a:cubicBezTo>
                    <a:pt x="27290" y="15567"/>
                    <a:pt x="27404" y="15641"/>
                    <a:pt x="27588" y="15641"/>
                  </a:cubicBezTo>
                  <a:cubicBezTo>
                    <a:pt x="27661" y="15641"/>
                    <a:pt x="27745" y="15629"/>
                    <a:pt x="27847" y="15608"/>
                  </a:cubicBezTo>
                  <a:cubicBezTo>
                    <a:pt x="27951" y="15586"/>
                    <a:pt x="28052" y="15549"/>
                    <a:pt x="28163" y="15549"/>
                  </a:cubicBezTo>
                  <a:cubicBezTo>
                    <a:pt x="28171" y="15549"/>
                    <a:pt x="28179" y="15549"/>
                    <a:pt x="28187" y="15550"/>
                  </a:cubicBezTo>
                  <a:cubicBezTo>
                    <a:pt x="28334" y="15558"/>
                    <a:pt x="28379" y="15603"/>
                    <a:pt x="28341" y="15727"/>
                  </a:cubicBezTo>
                  <a:cubicBezTo>
                    <a:pt x="28306" y="15837"/>
                    <a:pt x="28256" y="15943"/>
                    <a:pt x="28208" y="16050"/>
                  </a:cubicBezTo>
                  <a:cubicBezTo>
                    <a:pt x="28079" y="16342"/>
                    <a:pt x="28155" y="16588"/>
                    <a:pt x="28426" y="16793"/>
                  </a:cubicBezTo>
                  <a:cubicBezTo>
                    <a:pt x="28539" y="16879"/>
                    <a:pt x="28656" y="16962"/>
                    <a:pt x="28750" y="17066"/>
                  </a:cubicBezTo>
                  <a:cubicBezTo>
                    <a:pt x="28917" y="17249"/>
                    <a:pt x="28933" y="17395"/>
                    <a:pt x="28791" y="17591"/>
                  </a:cubicBezTo>
                  <a:cubicBezTo>
                    <a:pt x="28692" y="17727"/>
                    <a:pt x="28577" y="17854"/>
                    <a:pt x="28465" y="17982"/>
                  </a:cubicBezTo>
                  <a:cubicBezTo>
                    <a:pt x="28297" y="18175"/>
                    <a:pt x="28274" y="18370"/>
                    <a:pt x="28439" y="18573"/>
                  </a:cubicBezTo>
                  <a:cubicBezTo>
                    <a:pt x="28479" y="18623"/>
                    <a:pt x="28509" y="18680"/>
                    <a:pt x="28546" y="18732"/>
                  </a:cubicBezTo>
                  <a:cubicBezTo>
                    <a:pt x="28636" y="18859"/>
                    <a:pt x="28644" y="18987"/>
                    <a:pt x="28570" y="19123"/>
                  </a:cubicBezTo>
                  <a:cubicBezTo>
                    <a:pt x="28549" y="19160"/>
                    <a:pt x="28482" y="19201"/>
                    <a:pt x="28535" y="19249"/>
                  </a:cubicBezTo>
                  <a:cubicBezTo>
                    <a:pt x="28529" y="19248"/>
                    <a:pt x="28523" y="19247"/>
                    <a:pt x="28519" y="19247"/>
                  </a:cubicBezTo>
                  <a:cubicBezTo>
                    <a:pt x="28489" y="19247"/>
                    <a:pt x="28494" y="19277"/>
                    <a:pt x="28493" y="19302"/>
                  </a:cubicBezTo>
                  <a:cubicBezTo>
                    <a:pt x="28441" y="19321"/>
                    <a:pt x="28472" y="19368"/>
                    <a:pt x="28452" y="19398"/>
                  </a:cubicBezTo>
                  <a:cubicBezTo>
                    <a:pt x="28354" y="19396"/>
                    <a:pt x="28257" y="19394"/>
                    <a:pt x="28161" y="19388"/>
                  </a:cubicBezTo>
                  <a:cubicBezTo>
                    <a:pt x="28134" y="19387"/>
                    <a:pt x="28109" y="19377"/>
                    <a:pt x="28071" y="19368"/>
                  </a:cubicBezTo>
                  <a:cubicBezTo>
                    <a:pt x="28209" y="19108"/>
                    <a:pt x="28119" y="18896"/>
                    <a:pt x="27878" y="18720"/>
                  </a:cubicBezTo>
                  <a:cubicBezTo>
                    <a:pt x="27866" y="18699"/>
                    <a:pt x="27853" y="18680"/>
                    <a:pt x="27838" y="18661"/>
                  </a:cubicBezTo>
                  <a:cubicBezTo>
                    <a:pt x="27623" y="18412"/>
                    <a:pt x="27607" y="18163"/>
                    <a:pt x="27828" y="17910"/>
                  </a:cubicBezTo>
                  <a:cubicBezTo>
                    <a:pt x="27844" y="17892"/>
                    <a:pt x="27859" y="17874"/>
                    <a:pt x="27873" y="17854"/>
                  </a:cubicBezTo>
                  <a:cubicBezTo>
                    <a:pt x="27891" y="17826"/>
                    <a:pt x="27895" y="17797"/>
                    <a:pt x="27862" y="17774"/>
                  </a:cubicBezTo>
                  <a:cubicBezTo>
                    <a:pt x="27847" y="17764"/>
                    <a:pt x="27832" y="17758"/>
                    <a:pt x="27816" y="17758"/>
                  </a:cubicBezTo>
                  <a:cubicBezTo>
                    <a:pt x="27800" y="17758"/>
                    <a:pt x="27784" y="17764"/>
                    <a:pt x="27769" y="17778"/>
                  </a:cubicBezTo>
                  <a:cubicBezTo>
                    <a:pt x="27746" y="17799"/>
                    <a:pt x="27722" y="17822"/>
                    <a:pt x="27700" y="17845"/>
                  </a:cubicBezTo>
                  <a:cubicBezTo>
                    <a:pt x="27422" y="18150"/>
                    <a:pt x="27459" y="18485"/>
                    <a:pt x="27810" y="18826"/>
                  </a:cubicBezTo>
                  <a:cubicBezTo>
                    <a:pt x="27857" y="18906"/>
                    <a:pt x="27945" y="18963"/>
                    <a:pt x="27977" y="19053"/>
                  </a:cubicBezTo>
                  <a:cubicBezTo>
                    <a:pt x="28047" y="19248"/>
                    <a:pt x="27946" y="19368"/>
                    <a:pt x="27714" y="19368"/>
                  </a:cubicBezTo>
                  <a:cubicBezTo>
                    <a:pt x="27712" y="19368"/>
                    <a:pt x="27710" y="19368"/>
                    <a:pt x="27708" y="19368"/>
                  </a:cubicBezTo>
                  <a:cubicBezTo>
                    <a:pt x="27686" y="19368"/>
                    <a:pt x="27664" y="19368"/>
                    <a:pt x="27642" y="19368"/>
                  </a:cubicBezTo>
                  <a:cubicBezTo>
                    <a:pt x="27576" y="19368"/>
                    <a:pt x="27510" y="19369"/>
                    <a:pt x="27445" y="19372"/>
                  </a:cubicBezTo>
                  <a:cubicBezTo>
                    <a:pt x="27442" y="19372"/>
                    <a:pt x="27440" y="19372"/>
                    <a:pt x="27437" y="19372"/>
                  </a:cubicBezTo>
                  <a:cubicBezTo>
                    <a:pt x="27386" y="19372"/>
                    <a:pt x="27366" y="19349"/>
                    <a:pt x="27360" y="19309"/>
                  </a:cubicBezTo>
                  <a:cubicBezTo>
                    <a:pt x="27486" y="19106"/>
                    <a:pt x="27425" y="18925"/>
                    <a:pt x="27264" y="18760"/>
                  </a:cubicBezTo>
                  <a:cubicBezTo>
                    <a:pt x="27167" y="18660"/>
                    <a:pt x="27056" y="18571"/>
                    <a:pt x="26967" y="18466"/>
                  </a:cubicBezTo>
                  <a:cubicBezTo>
                    <a:pt x="26753" y="18216"/>
                    <a:pt x="26699" y="17957"/>
                    <a:pt x="26924" y="17684"/>
                  </a:cubicBezTo>
                  <a:cubicBezTo>
                    <a:pt x="27036" y="17547"/>
                    <a:pt x="27129" y="17397"/>
                    <a:pt x="27166" y="17228"/>
                  </a:cubicBezTo>
                  <a:cubicBezTo>
                    <a:pt x="27215" y="16999"/>
                    <a:pt x="27116" y="16841"/>
                    <a:pt x="26862" y="16756"/>
                  </a:cubicBezTo>
                  <a:cubicBezTo>
                    <a:pt x="26762" y="16723"/>
                    <a:pt x="26657" y="16706"/>
                    <a:pt x="26554" y="16678"/>
                  </a:cubicBezTo>
                  <a:cubicBezTo>
                    <a:pt x="26386" y="16630"/>
                    <a:pt x="26245" y="16547"/>
                    <a:pt x="26191" y="16397"/>
                  </a:cubicBezTo>
                  <a:cubicBezTo>
                    <a:pt x="26084" y="16110"/>
                    <a:pt x="25841" y="15988"/>
                    <a:pt x="25508" y="15967"/>
                  </a:cubicBezTo>
                  <a:cubicBezTo>
                    <a:pt x="25401" y="15959"/>
                    <a:pt x="25298" y="15938"/>
                    <a:pt x="25205" y="15886"/>
                  </a:cubicBezTo>
                  <a:cubicBezTo>
                    <a:pt x="25083" y="15815"/>
                    <a:pt x="25072" y="15760"/>
                    <a:pt x="25165" y="15663"/>
                  </a:cubicBezTo>
                  <a:cubicBezTo>
                    <a:pt x="25213" y="15612"/>
                    <a:pt x="25254" y="15587"/>
                    <a:pt x="25296" y="15587"/>
                  </a:cubicBezTo>
                  <a:cubicBezTo>
                    <a:pt x="25335" y="15587"/>
                    <a:pt x="25376" y="15607"/>
                    <a:pt x="25426" y="15648"/>
                  </a:cubicBezTo>
                  <a:cubicBezTo>
                    <a:pt x="25477" y="15690"/>
                    <a:pt x="25521" y="15739"/>
                    <a:pt x="25572" y="15782"/>
                  </a:cubicBezTo>
                  <a:cubicBezTo>
                    <a:pt x="25686" y="15879"/>
                    <a:pt x="25809" y="15928"/>
                    <a:pt x="25936" y="15928"/>
                  </a:cubicBezTo>
                  <a:cubicBezTo>
                    <a:pt x="26037" y="15928"/>
                    <a:pt x="26142" y="15897"/>
                    <a:pt x="26245" y="15833"/>
                  </a:cubicBezTo>
                  <a:cubicBezTo>
                    <a:pt x="26325" y="15783"/>
                    <a:pt x="26390" y="15719"/>
                    <a:pt x="26463" y="15663"/>
                  </a:cubicBezTo>
                  <a:cubicBezTo>
                    <a:pt x="26549" y="15596"/>
                    <a:pt x="26613" y="15562"/>
                    <a:pt x="26667" y="15562"/>
                  </a:cubicBezTo>
                  <a:cubicBezTo>
                    <a:pt x="26737" y="15562"/>
                    <a:pt x="26788" y="15620"/>
                    <a:pt x="26847" y="15742"/>
                  </a:cubicBezTo>
                  <a:cubicBezTo>
                    <a:pt x="26886" y="15826"/>
                    <a:pt x="26908" y="15918"/>
                    <a:pt x="26986" y="15986"/>
                  </a:cubicBezTo>
                  <a:cubicBezTo>
                    <a:pt x="27003" y="16002"/>
                    <a:pt x="27025" y="16011"/>
                    <a:pt x="27048" y="16011"/>
                  </a:cubicBezTo>
                  <a:cubicBezTo>
                    <a:pt x="27060" y="16011"/>
                    <a:pt x="27071" y="16009"/>
                    <a:pt x="27082" y="16004"/>
                  </a:cubicBezTo>
                  <a:cubicBezTo>
                    <a:pt x="27118" y="15986"/>
                    <a:pt x="27129" y="15956"/>
                    <a:pt x="27103" y="15929"/>
                  </a:cubicBezTo>
                  <a:cubicBezTo>
                    <a:pt x="27026" y="15849"/>
                    <a:pt x="27009" y="15749"/>
                    <a:pt x="26966" y="15658"/>
                  </a:cubicBezTo>
                  <a:cubicBezTo>
                    <a:pt x="26897" y="15514"/>
                    <a:pt x="26796" y="15440"/>
                    <a:pt x="26676" y="15440"/>
                  </a:cubicBezTo>
                  <a:cubicBezTo>
                    <a:pt x="26598" y="15440"/>
                    <a:pt x="26511" y="15472"/>
                    <a:pt x="26420" y="15535"/>
                  </a:cubicBezTo>
                  <a:cubicBezTo>
                    <a:pt x="26331" y="15598"/>
                    <a:pt x="26255" y="15677"/>
                    <a:pt x="26162" y="15734"/>
                  </a:cubicBezTo>
                  <a:cubicBezTo>
                    <a:pt x="26082" y="15784"/>
                    <a:pt x="26008" y="15809"/>
                    <a:pt x="25937" y="15809"/>
                  </a:cubicBezTo>
                  <a:cubicBezTo>
                    <a:pt x="25851" y="15809"/>
                    <a:pt x="25768" y="15772"/>
                    <a:pt x="25684" y="15701"/>
                  </a:cubicBezTo>
                  <a:cubicBezTo>
                    <a:pt x="25609" y="15638"/>
                    <a:pt x="25538" y="15571"/>
                    <a:pt x="25462" y="15502"/>
                  </a:cubicBezTo>
                  <a:lnTo>
                    <a:pt x="25708" y="15264"/>
                  </a:lnTo>
                  <a:cubicBezTo>
                    <a:pt x="25834" y="15322"/>
                    <a:pt x="25955" y="15352"/>
                    <a:pt x="26072" y="15352"/>
                  </a:cubicBezTo>
                  <a:cubicBezTo>
                    <a:pt x="26237" y="15352"/>
                    <a:pt x="26393" y="15292"/>
                    <a:pt x="26539" y="15168"/>
                  </a:cubicBezTo>
                  <a:cubicBezTo>
                    <a:pt x="26545" y="15162"/>
                    <a:pt x="26552" y="15157"/>
                    <a:pt x="26559" y="15154"/>
                  </a:cubicBezTo>
                  <a:cubicBezTo>
                    <a:pt x="26632" y="15111"/>
                    <a:pt x="26697" y="15089"/>
                    <a:pt x="26758" y="15089"/>
                  </a:cubicBezTo>
                  <a:close/>
                  <a:moveTo>
                    <a:pt x="26880" y="14383"/>
                  </a:moveTo>
                  <a:cubicBezTo>
                    <a:pt x="26987" y="14383"/>
                    <a:pt x="27059" y="14443"/>
                    <a:pt x="27154" y="14574"/>
                  </a:cubicBezTo>
                  <a:cubicBezTo>
                    <a:pt x="27193" y="14624"/>
                    <a:pt x="27225" y="14678"/>
                    <a:pt x="27264" y="14729"/>
                  </a:cubicBezTo>
                  <a:cubicBezTo>
                    <a:pt x="27399" y="14902"/>
                    <a:pt x="27581" y="15001"/>
                    <a:pt x="27825" y="15001"/>
                  </a:cubicBezTo>
                  <a:cubicBezTo>
                    <a:pt x="27832" y="15001"/>
                    <a:pt x="27840" y="15001"/>
                    <a:pt x="27847" y="15001"/>
                  </a:cubicBezTo>
                  <a:cubicBezTo>
                    <a:pt x="27861" y="15000"/>
                    <a:pt x="27876" y="15000"/>
                    <a:pt x="27891" y="15000"/>
                  </a:cubicBezTo>
                  <a:cubicBezTo>
                    <a:pt x="28138" y="15000"/>
                    <a:pt x="28376" y="15047"/>
                    <a:pt x="28605" y="15122"/>
                  </a:cubicBezTo>
                  <a:cubicBezTo>
                    <a:pt x="28901" y="15217"/>
                    <a:pt x="28994" y="15346"/>
                    <a:pt x="28954" y="15614"/>
                  </a:cubicBezTo>
                  <a:cubicBezTo>
                    <a:pt x="28904" y="15940"/>
                    <a:pt x="28990" y="16235"/>
                    <a:pt x="29190" y="16509"/>
                  </a:cubicBezTo>
                  <a:cubicBezTo>
                    <a:pt x="29303" y="16665"/>
                    <a:pt x="29411" y="16823"/>
                    <a:pt x="29532" y="16973"/>
                  </a:cubicBezTo>
                  <a:cubicBezTo>
                    <a:pt x="29691" y="17167"/>
                    <a:pt x="29664" y="17360"/>
                    <a:pt x="29561" y="17559"/>
                  </a:cubicBezTo>
                  <a:cubicBezTo>
                    <a:pt x="29496" y="17685"/>
                    <a:pt x="29390" y="17791"/>
                    <a:pt x="29289" y="17897"/>
                  </a:cubicBezTo>
                  <a:cubicBezTo>
                    <a:pt x="29071" y="18126"/>
                    <a:pt x="28943" y="18377"/>
                    <a:pt x="29034" y="18679"/>
                  </a:cubicBezTo>
                  <a:cubicBezTo>
                    <a:pt x="29112" y="18937"/>
                    <a:pt x="28959" y="19140"/>
                    <a:pt x="28807" y="19336"/>
                  </a:cubicBezTo>
                  <a:cubicBezTo>
                    <a:pt x="28764" y="19391"/>
                    <a:pt x="28701" y="19400"/>
                    <a:pt x="28634" y="19400"/>
                  </a:cubicBezTo>
                  <a:cubicBezTo>
                    <a:pt x="28599" y="19400"/>
                    <a:pt x="28563" y="19397"/>
                    <a:pt x="28528" y="19397"/>
                  </a:cubicBezTo>
                  <a:cubicBezTo>
                    <a:pt x="28512" y="19397"/>
                    <a:pt x="28497" y="19398"/>
                    <a:pt x="28483" y="19399"/>
                  </a:cubicBezTo>
                  <a:cubicBezTo>
                    <a:pt x="28487" y="19368"/>
                    <a:pt x="28492" y="19337"/>
                    <a:pt x="28497" y="19306"/>
                  </a:cubicBezTo>
                  <a:cubicBezTo>
                    <a:pt x="28504" y="19308"/>
                    <a:pt x="28509" y="19308"/>
                    <a:pt x="28514" y="19308"/>
                  </a:cubicBezTo>
                  <a:cubicBezTo>
                    <a:pt x="28546" y="19308"/>
                    <a:pt x="28552" y="19284"/>
                    <a:pt x="28553" y="19257"/>
                  </a:cubicBezTo>
                  <a:cubicBezTo>
                    <a:pt x="28808" y="19008"/>
                    <a:pt x="28822" y="18912"/>
                    <a:pt x="28642" y="18635"/>
                  </a:cubicBezTo>
                  <a:cubicBezTo>
                    <a:pt x="28614" y="18587"/>
                    <a:pt x="28581" y="18541"/>
                    <a:pt x="28547" y="18498"/>
                  </a:cubicBezTo>
                  <a:cubicBezTo>
                    <a:pt x="28415" y="18345"/>
                    <a:pt x="28442" y="18200"/>
                    <a:pt x="28566" y="18056"/>
                  </a:cubicBezTo>
                  <a:cubicBezTo>
                    <a:pt x="28667" y="17939"/>
                    <a:pt x="28772" y="17825"/>
                    <a:pt x="28867" y="17705"/>
                  </a:cubicBezTo>
                  <a:cubicBezTo>
                    <a:pt x="29091" y="17419"/>
                    <a:pt x="29082" y="17225"/>
                    <a:pt x="28822" y="16959"/>
                  </a:cubicBezTo>
                  <a:cubicBezTo>
                    <a:pt x="28719" y="16853"/>
                    <a:pt x="28596" y="16764"/>
                    <a:pt x="28483" y="16666"/>
                  </a:cubicBezTo>
                  <a:cubicBezTo>
                    <a:pt x="28312" y="16519"/>
                    <a:pt x="28243" y="16349"/>
                    <a:pt x="28329" y="16145"/>
                  </a:cubicBezTo>
                  <a:cubicBezTo>
                    <a:pt x="28384" y="16016"/>
                    <a:pt x="28445" y="15889"/>
                    <a:pt x="28486" y="15757"/>
                  </a:cubicBezTo>
                  <a:cubicBezTo>
                    <a:pt x="28548" y="15557"/>
                    <a:pt x="28427" y="15426"/>
                    <a:pt x="28186" y="15424"/>
                  </a:cubicBezTo>
                  <a:cubicBezTo>
                    <a:pt x="28179" y="15423"/>
                    <a:pt x="28172" y="15423"/>
                    <a:pt x="28165" y="15423"/>
                  </a:cubicBezTo>
                  <a:cubicBezTo>
                    <a:pt x="28110" y="15423"/>
                    <a:pt x="28055" y="15432"/>
                    <a:pt x="28002" y="15449"/>
                  </a:cubicBezTo>
                  <a:cubicBezTo>
                    <a:pt x="27884" y="15493"/>
                    <a:pt x="27777" y="15515"/>
                    <a:pt x="27679" y="15515"/>
                  </a:cubicBezTo>
                  <a:cubicBezTo>
                    <a:pt x="27459" y="15515"/>
                    <a:pt x="27288" y="15402"/>
                    <a:pt x="27141" y="15184"/>
                  </a:cubicBezTo>
                  <a:cubicBezTo>
                    <a:pt x="27043" y="15040"/>
                    <a:pt x="26916" y="14969"/>
                    <a:pt x="26777" y="14969"/>
                  </a:cubicBezTo>
                  <a:cubicBezTo>
                    <a:pt x="26670" y="14969"/>
                    <a:pt x="26554" y="15011"/>
                    <a:pt x="26440" y="15094"/>
                  </a:cubicBezTo>
                  <a:cubicBezTo>
                    <a:pt x="26305" y="15192"/>
                    <a:pt x="26170" y="15246"/>
                    <a:pt x="26025" y="15246"/>
                  </a:cubicBezTo>
                  <a:cubicBezTo>
                    <a:pt x="25938" y="15246"/>
                    <a:pt x="25848" y="15227"/>
                    <a:pt x="25752" y="15186"/>
                  </a:cubicBezTo>
                  <a:cubicBezTo>
                    <a:pt x="25758" y="15078"/>
                    <a:pt x="25800" y="15005"/>
                    <a:pt x="25951" y="15001"/>
                  </a:cubicBezTo>
                  <a:cubicBezTo>
                    <a:pt x="26024" y="14998"/>
                    <a:pt x="26100" y="14962"/>
                    <a:pt x="26134" y="14892"/>
                  </a:cubicBezTo>
                  <a:cubicBezTo>
                    <a:pt x="26134" y="14891"/>
                    <a:pt x="26132" y="14889"/>
                    <a:pt x="26132" y="14886"/>
                  </a:cubicBezTo>
                  <a:lnTo>
                    <a:pt x="26132" y="14886"/>
                  </a:lnTo>
                  <a:cubicBezTo>
                    <a:pt x="26134" y="14886"/>
                    <a:pt x="26135" y="14889"/>
                    <a:pt x="26136" y="14889"/>
                  </a:cubicBezTo>
                  <a:cubicBezTo>
                    <a:pt x="26211" y="14885"/>
                    <a:pt x="26242" y="14835"/>
                    <a:pt x="26277" y="14790"/>
                  </a:cubicBezTo>
                  <a:cubicBezTo>
                    <a:pt x="26336" y="14756"/>
                    <a:pt x="26383" y="14715"/>
                    <a:pt x="26411" y="14658"/>
                  </a:cubicBezTo>
                  <a:cubicBezTo>
                    <a:pt x="26452" y="14638"/>
                    <a:pt x="26485" y="14605"/>
                    <a:pt x="26505" y="14562"/>
                  </a:cubicBezTo>
                  <a:lnTo>
                    <a:pt x="26507" y="14558"/>
                  </a:lnTo>
                  <a:lnTo>
                    <a:pt x="26621" y="14452"/>
                  </a:lnTo>
                  <a:lnTo>
                    <a:pt x="26626" y="14449"/>
                  </a:lnTo>
                  <a:lnTo>
                    <a:pt x="26626" y="14449"/>
                  </a:lnTo>
                  <a:lnTo>
                    <a:pt x="26626" y="14450"/>
                  </a:lnTo>
                  <a:cubicBezTo>
                    <a:pt x="26733" y="14407"/>
                    <a:pt x="26813" y="14383"/>
                    <a:pt x="26880" y="14383"/>
                  </a:cubicBezTo>
                  <a:close/>
                  <a:moveTo>
                    <a:pt x="20348" y="19122"/>
                  </a:moveTo>
                  <a:lnTo>
                    <a:pt x="20453" y="19166"/>
                  </a:lnTo>
                  <a:cubicBezTo>
                    <a:pt x="20464" y="19199"/>
                    <a:pt x="20427" y="19257"/>
                    <a:pt x="20508" y="19258"/>
                  </a:cubicBezTo>
                  <a:cubicBezTo>
                    <a:pt x="20535" y="19224"/>
                    <a:pt x="20562" y="19191"/>
                    <a:pt x="20615" y="19191"/>
                  </a:cubicBezTo>
                  <a:cubicBezTo>
                    <a:pt x="20618" y="19191"/>
                    <a:pt x="20622" y="19191"/>
                    <a:pt x="20626" y="19191"/>
                  </a:cubicBezTo>
                  <a:cubicBezTo>
                    <a:pt x="20624" y="19268"/>
                    <a:pt x="20623" y="19299"/>
                    <a:pt x="20598" y="19299"/>
                  </a:cubicBezTo>
                  <a:cubicBezTo>
                    <a:pt x="20582" y="19299"/>
                    <a:pt x="20555" y="19286"/>
                    <a:pt x="20513" y="19265"/>
                  </a:cubicBezTo>
                  <a:lnTo>
                    <a:pt x="20513" y="19265"/>
                  </a:lnTo>
                  <a:cubicBezTo>
                    <a:pt x="20514" y="19308"/>
                    <a:pt x="20515" y="19352"/>
                    <a:pt x="20516" y="19396"/>
                  </a:cubicBezTo>
                  <a:lnTo>
                    <a:pt x="20403" y="19437"/>
                  </a:lnTo>
                  <a:cubicBezTo>
                    <a:pt x="20411" y="19396"/>
                    <a:pt x="20426" y="19343"/>
                    <a:pt x="20382" y="19316"/>
                  </a:cubicBezTo>
                  <a:cubicBezTo>
                    <a:pt x="20289" y="19258"/>
                    <a:pt x="20345" y="19188"/>
                    <a:pt x="20348" y="19122"/>
                  </a:cubicBezTo>
                  <a:close/>
                  <a:moveTo>
                    <a:pt x="25084" y="15929"/>
                  </a:moveTo>
                  <a:cubicBezTo>
                    <a:pt x="25217" y="16056"/>
                    <a:pt x="25400" y="16103"/>
                    <a:pt x="25600" y="16118"/>
                  </a:cubicBezTo>
                  <a:cubicBezTo>
                    <a:pt x="25807" y="16132"/>
                    <a:pt x="25947" y="16230"/>
                    <a:pt x="26018" y="16395"/>
                  </a:cubicBezTo>
                  <a:cubicBezTo>
                    <a:pt x="26119" y="16630"/>
                    <a:pt x="26326" y="16759"/>
                    <a:pt x="26601" y="16819"/>
                  </a:cubicBezTo>
                  <a:cubicBezTo>
                    <a:pt x="26661" y="16833"/>
                    <a:pt x="26722" y="16846"/>
                    <a:pt x="26780" y="16863"/>
                  </a:cubicBezTo>
                  <a:cubicBezTo>
                    <a:pt x="27003" y="16936"/>
                    <a:pt x="27066" y="17043"/>
                    <a:pt x="27005" y="17237"/>
                  </a:cubicBezTo>
                  <a:cubicBezTo>
                    <a:pt x="26963" y="17371"/>
                    <a:pt x="26886" y="17491"/>
                    <a:pt x="26796" y="17604"/>
                  </a:cubicBezTo>
                  <a:cubicBezTo>
                    <a:pt x="26543" y="17921"/>
                    <a:pt x="26550" y="18208"/>
                    <a:pt x="26861" y="18571"/>
                  </a:cubicBezTo>
                  <a:cubicBezTo>
                    <a:pt x="26921" y="18638"/>
                    <a:pt x="26987" y="18700"/>
                    <a:pt x="27060" y="18755"/>
                  </a:cubicBezTo>
                  <a:cubicBezTo>
                    <a:pt x="27261" y="18903"/>
                    <a:pt x="27341" y="19082"/>
                    <a:pt x="27268" y="19304"/>
                  </a:cubicBezTo>
                  <a:cubicBezTo>
                    <a:pt x="27214" y="19404"/>
                    <a:pt x="27101" y="19399"/>
                    <a:pt x="27001" y="19413"/>
                  </a:cubicBezTo>
                  <a:cubicBezTo>
                    <a:pt x="26906" y="19427"/>
                    <a:pt x="26812" y="19434"/>
                    <a:pt x="26717" y="19443"/>
                  </a:cubicBezTo>
                  <a:cubicBezTo>
                    <a:pt x="26791" y="19173"/>
                    <a:pt x="26703" y="18951"/>
                    <a:pt x="26459" y="18769"/>
                  </a:cubicBezTo>
                  <a:cubicBezTo>
                    <a:pt x="26379" y="18710"/>
                    <a:pt x="26308" y="18640"/>
                    <a:pt x="26235" y="18574"/>
                  </a:cubicBezTo>
                  <a:cubicBezTo>
                    <a:pt x="25990" y="18363"/>
                    <a:pt x="25942" y="18115"/>
                    <a:pt x="26058" y="17841"/>
                  </a:cubicBezTo>
                  <a:cubicBezTo>
                    <a:pt x="26103" y="17734"/>
                    <a:pt x="26150" y="17627"/>
                    <a:pt x="26201" y="17522"/>
                  </a:cubicBezTo>
                  <a:cubicBezTo>
                    <a:pt x="26255" y="17415"/>
                    <a:pt x="26236" y="17320"/>
                    <a:pt x="26173" y="17219"/>
                  </a:cubicBezTo>
                  <a:cubicBezTo>
                    <a:pt x="26042" y="17008"/>
                    <a:pt x="25849" y="16857"/>
                    <a:pt x="25597" y="16765"/>
                  </a:cubicBezTo>
                  <a:cubicBezTo>
                    <a:pt x="25287" y="16649"/>
                    <a:pt x="25035" y="16478"/>
                    <a:pt x="24848" y="16237"/>
                  </a:cubicBezTo>
                  <a:cubicBezTo>
                    <a:pt x="24850" y="16206"/>
                    <a:pt x="24851" y="16176"/>
                    <a:pt x="24852" y="16145"/>
                  </a:cubicBezTo>
                  <a:cubicBezTo>
                    <a:pt x="24889" y="16122"/>
                    <a:pt x="24931" y="16100"/>
                    <a:pt x="24923" y="16057"/>
                  </a:cubicBezTo>
                  <a:cubicBezTo>
                    <a:pt x="24933" y="16055"/>
                    <a:pt x="24942" y="16051"/>
                    <a:pt x="24950" y="16047"/>
                  </a:cubicBezTo>
                  <a:cubicBezTo>
                    <a:pt x="24998" y="16016"/>
                    <a:pt x="24998" y="15947"/>
                    <a:pt x="25084" y="15929"/>
                  </a:cubicBezTo>
                  <a:close/>
                  <a:moveTo>
                    <a:pt x="8446" y="19436"/>
                  </a:moveTo>
                  <a:cubicBezTo>
                    <a:pt x="8468" y="19436"/>
                    <a:pt x="8489" y="19449"/>
                    <a:pt x="8498" y="19471"/>
                  </a:cubicBezTo>
                  <a:lnTo>
                    <a:pt x="8497" y="19471"/>
                  </a:lnTo>
                  <a:cubicBezTo>
                    <a:pt x="8485" y="19484"/>
                    <a:pt x="8473" y="19507"/>
                    <a:pt x="8453" y="19516"/>
                  </a:cubicBezTo>
                  <a:cubicBezTo>
                    <a:pt x="8444" y="19519"/>
                    <a:pt x="8434" y="19520"/>
                    <a:pt x="8425" y="19520"/>
                  </a:cubicBezTo>
                  <a:cubicBezTo>
                    <a:pt x="8402" y="19520"/>
                    <a:pt x="8383" y="19509"/>
                    <a:pt x="8384" y="19478"/>
                  </a:cubicBezTo>
                  <a:cubicBezTo>
                    <a:pt x="8384" y="19450"/>
                    <a:pt x="8408" y="19442"/>
                    <a:pt x="8434" y="19437"/>
                  </a:cubicBezTo>
                  <a:cubicBezTo>
                    <a:pt x="8438" y="19436"/>
                    <a:pt x="8442" y="19436"/>
                    <a:pt x="8446" y="19436"/>
                  </a:cubicBezTo>
                  <a:close/>
                  <a:moveTo>
                    <a:pt x="7478" y="19460"/>
                  </a:moveTo>
                  <a:cubicBezTo>
                    <a:pt x="7478" y="19484"/>
                    <a:pt x="7478" y="19507"/>
                    <a:pt x="7480" y="19531"/>
                  </a:cubicBezTo>
                  <a:cubicBezTo>
                    <a:pt x="7467" y="19531"/>
                    <a:pt x="7453" y="19541"/>
                    <a:pt x="7440" y="19541"/>
                  </a:cubicBezTo>
                  <a:cubicBezTo>
                    <a:pt x="7433" y="19541"/>
                    <a:pt x="7426" y="19538"/>
                    <a:pt x="7420" y="19526"/>
                  </a:cubicBezTo>
                  <a:cubicBezTo>
                    <a:pt x="7395" y="19475"/>
                    <a:pt x="7449" y="19475"/>
                    <a:pt x="7478" y="19460"/>
                  </a:cubicBezTo>
                  <a:close/>
                  <a:moveTo>
                    <a:pt x="24665" y="16238"/>
                  </a:moveTo>
                  <a:cubicBezTo>
                    <a:pt x="24672" y="16249"/>
                    <a:pt x="24684" y="16255"/>
                    <a:pt x="24697" y="16255"/>
                  </a:cubicBezTo>
                  <a:cubicBezTo>
                    <a:pt x="24705" y="16255"/>
                    <a:pt x="24714" y="16252"/>
                    <a:pt x="24721" y="16246"/>
                  </a:cubicBezTo>
                  <a:cubicBezTo>
                    <a:pt x="24867" y="16532"/>
                    <a:pt x="25122" y="16724"/>
                    <a:pt x="25448" y="16856"/>
                  </a:cubicBezTo>
                  <a:cubicBezTo>
                    <a:pt x="25561" y="16899"/>
                    <a:pt x="25669" y="16951"/>
                    <a:pt x="25772" y="17013"/>
                  </a:cubicBezTo>
                  <a:cubicBezTo>
                    <a:pt x="26075" y="17205"/>
                    <a:pt x="26123" y="17360"/>
                    <a:pt x="25984" y="17655"/>
                  </a:cubicBezTo>
                  <a:cubicBezTo>
                    <a:pt x="25980" y="17662"/>
                    <a:pt x="25977" y="17671"/>
                    <a:pt x="25974" y="17677"/>
                  </a:cubicBezTo>
                  <a:cubicBezTo>
                    <a:pt x="25753" y="18147"/>
                    <a:pt x="25810" y="18416"/>
                    <a:pt x="26248" y="18764"/>
                  </a:cubicBezTo>
                  <a:cubicBezTo>
                    <a:pt x="26485" y="18953"/>
                    <a:pt x="26671" y="19154"/>
                    <a:pt x="26688" y="19441"/>
                  </a:cubicBezTo>
                  <a:cubicBezTo>
                    <a:pt x="26512" y="19515"/>
                    <a:pt x="26324" y="19539"/>
                    <a:pt x="26131" y="19545"/>
                  </a:cubicBezTo>
                  <a:cubicBezTo>
                    <a:pt x="26187" y="19377"/>
                    <a:pt x="26111" y="19249"/>
                    <a:pt x="25954" y="19148"/>
                  </a:cubicBezTo>
                  <a:cubicBezTo>
                    <a:pt x="25883" y="19103"/>
                    <a:pt x="25813" y="19058"/>
                    <a:pt x="25742" y="19010"/>
                  </a:cubicBezTo>
                  <a:cubicBezTo>
                    <a:pt x="25361" y="18748"/>
                    <a:pt x="25247" y="18439"/>
                    <a:pt x="25382" y="18038"/>
                  </a:cubicBezTo>
                  <a:cubicBezTo>
                    <a:pt x="25400" y="17987"/>
                    <a:pt x="25420" y="17937"/>
                    <a:pt x="25437" y="17886"/>
                  </a:cubicBezTo>
                  <a:cubicBezTo>
                    <a:pt x="25548" y="17533"/>
                    <a:pt x="25479" y="17377"/>
                    <a:pt x="25128" y="17169"/>
                  </a:cubicBezTo>
                  <a:cubicBezTo>
                    <a:pt x="24901" y="17035"/>
                    <a:pt x="24668" y="16906"/>
                    <a:pt x="24525" y="16693"/>
                  </a:cubicBezTo>
                  <a:cubicBezTo>
                    <a:pt x="24524" y="16671"/>
                    <a:pt x="24520" y="16648"/>
                    <a:pt x="24517" y="16627"/>
                  </a:cubicBezTo>
                  <a:cubicBezTo>
                    <a:pt x="24451" y="16366"/>
                    <a:pt x="24451" y="16366"/>
                    <a:pt x="24665" y="16238"/>
                  </a:cubicBezTo>
                  <a:close/>
                  <a:moveTo>
                    <a:pt x="23997" y="18962"/>
                  </a:moveTo>
                  <a:cubicBezTo>
                    <a:pt x="24226" y="19147"/>
                    <a:pt x="24176" y="19368"/>
                    <a:pt x="24243" y="19555"/>
                  </a:cubicBezTo>
                  <a:cubicBezTo>
                    <a:pt x="24040" y="19409"/>
                    <a:pt x="23960" y="19222"/>
                    <a:pt x="23997" y="18962"/>
                  </a:cubicBezTo>
                  <a:close/>
                  <a:moveTo>
                    <a:pt x="24373" y="16748"/>
                  </a:moveTo>
                  <a:lnTo>
                    <a:pt x="24373" y="16748"/>
                  </a:lnTo>
                  <a:cubicBezTo>
                    <a:pt x="24590" y="16991"/>
                    <a:pt x="24865" y="17177"/>
                    <a:pt x="25160" y="17348"/>
                  </a:cubicBezTo>
                  <a:cubicBezTo>
                    <a:pt x="25324" y="17444"/>
                    <a:pt x="25362" y="17595"/>
                    <a:pt x="25324" y="17756"/>
                  </a:cubicBezTo>
                  <a:cubicBezTo>
                    <a:pt x="25300" y="17853"/>
                    <a:pt x="25263" y="17948"/>
                    <a:pt x="25231" y="18043"/>
                  </a:cubicBezTo>
                  <a:cubicBezTo>
                    <a:pt x="25086" y="18471"/>
                    <a:pt x="25271" y="18802"/>
                    <a:pt x="25646" y="19078"/>
                  </a:cubicBezTo>
                  <a:cubicBezTo>
                    <a:pt x="25720" y="19132"/>
                    <a:pt x="25800" y="19182"/>
                    <a:pt x="25877" y="19234"/>
                  </a:cubicBezTo>
                  <a:cubicBezTo>
                    <a:pt x="26009" y="19321"/>
                    <a:pt x="26073" y="19429"/>
                    <a:pt x="26018" y="19573"/>
                  </a:cubicBezTo>
                  <a:cubicBezTo>
                    <a:pt x="26010" y="19573"/>
                    <a:pt x="26002" y="19573"/>
                    <a:pt x="25994" y="19573"/>
                  </a:cubicBezTo>
                  <a:cubicBezTo>
                    <a:pt x="25854" y="19573"/>
                    <a:pt x="25720" y="19553"/>
                    <a:pt x="25597" y="19491"/>
                  </a:cubicBezTo>
                  <a:lnTo>
                    <a:pt x="25594" y="19488"/>
                  </a:lnTo>
                  <a:cubicBezTo>
                    <a:pt x="25568" y="19492"/>
                    <a:pt x="25542" y="19494"/>
                    <a:pt x="25518" y="19494"/>
                  </a:cubicBezTo>
                  <a:cubicBezTo>
                    <a:pt x="25382" y="19494"/>
                    <a:pt x="25275" y="19433"/>
                    <a:pt x="25180" y="19347"/>
                  </a:cubicBezTo>
                  <a:cubicBezTo>
                    <a:pt x="25133" y="19230"/>
                    <a:pt x="25033" y="19140"/>
                    <a:pt x="24963" y="19035"/>
                  </a:cubicBezTo>
                  <a:cubicBezTo>
                    <a:pt x="24863" y="18889"/>
                    <a:pt x="24783" y="18737"/>
                    <a:pt x="24788" y="18565"/>
                  </a:cubicBezTo>
                  <a:cubicBezTo>
                    <a:pt x="24800" y="18220"/>
                    <a:pt x="24662" y="17927"/>
                    <a:pt x="24384" y="17680"/>
                  </a:cubicBezTo>
                  <a:cubicBezTo>
                    <a:pt x="24347" y="17648"/>
                    <a:pt x="24319" y="17608"/>
                    <a:pt x="24287" y="17571"/>
                  </a:cubicBezTo>
                  <a:cubicBezTo>
                    <a:pt x="24119" y="17375"/>
                    <a:pt x="24121" y="17164"/>
                    <a:pt x="24212" y="16944"/>
                  </a:cubicBezTo>
                  <a:cubicBezTo>
                    <a:pt x="24228" y="16907"/>
                    <a:pt x="24260" y="16907"/>
                    <a:pt x="24296" y="16905"/>
                  </a:cubicBezTo>
                  <a:lnTo>
                    <a:pt x="24296" y="16905"/>
                  </a:lnTo>
                  <a:cubicBezTo>
                    <a:pt x="24280" y="16989"/>
                    <a:pt x="24299" y="17070"/>
                    <a:pt x="24322" y="17151"/>
                  </a:cubicBezTo>
                  <a:cubicBezTo>
                    <a:pt x="24310" y="17232"/>
                    <a:pt x="24348" y="17300"/>
                    <a:pt x="24393" y="17367"/>
                  </a:cubicBezTo>
                  <a:cubicBezTo>
                    <a:pt x="24407" y="17387"/>
                    <a:pt x="24423" y="17402"/>
                    <a:pt x="24442" y="17402"/>
                  </a:cubicBezTo>
                  <a:cubicBezTo>
                    <a:pt x="24452" y="17402"/>
                    <a:pt x="24462" y="17398"/>
                    <a:pt x="24474" y="17390"/>
                  </a:cubicBezTo>
                  <a:cubicBezTo>
                    <a:pt x="24511" y="17365"/>
                    <a:pt x="24485" y="17339"/>
                    <a:pt x="24468" y="17314"/>
                  </a:cubicBezTo>
                  <a:cubicBezTo>
                    <a:pt x="24448" y="17259"/>
                    <a:pt x="24426" y="17203"/>
                    <a:pt x="24406" y="17148"/>
                  </a:cubicBezTo>
                  <a:lnTo>
                    <a:pt x="24373" y="16748"/>
                  </a:lnTo>
                  <a:close/>
                  <a:moveTo>
                    <a:pt x="11352" y="19139"/>
                  </a:moveTo>
                  <a:lnTo>
                    <a:pt x="11352" y="19139"/>
                  </a:lnTo>
                  <a:cubicBezTo>
                    <a:pt x="11449" y="19253"/>
                    <a:pt x="11490" y="19385"/>
                    <a:pt x="11515" y="19522"/>
                  </a:cubicBezTo>
                  <a:cubicBezTo>
                    <a:pt x="11548" y="19541"/>
                    <a:pt x="11561" y="19581"/>
                    <a:pt x="11534" y="19591"/>
                  </a:cubicBezTo>
                  <a:cubicBezTo>
                    <a:pt x="11528" y="19593"/>
                    <a:pt x="11523" y="19594"/>
                    <a:pt x="11519" y="19594"/>
                  </a:cubicBezTo>
                  <a:cubicBezTo>
                    <a:pt x="11495" y="19594"/>
                    <a:pt x="11501" y="19557"/>
                    <a:pt x="11493" y="19538"/>
                  </a:cubicBezTo>
                  <a:cubicBezTo>
                    <a:pt x="11391" y="19419"/>
                    <a:pt x="11352" y="19285"/>
                    <a:pt x="11352" y="19139"/>
                  </a:cubicBezTo>
                  <a:close/>
                  <a:moveTo>
                    <a:pt x="8302" y="19634"/>
                  </a:moveTo>
                  <a:cubicBezTo>
                    <a:pt x="8302" y="19634"/>
                    <a:pt x="8302" y="19634"/>
                    <a:pt x="8302" y="19634"/>
                  </a:cubicBezTo>
                  <a:lnTo>
                    <a:pt x="8302" y="19634"/>
                  </a:lnTo>
                  <a:cubicBezTo>
                    <a:pt x="8300" y="19634"/>
                    <a:pt x="8298" y="19634"/>
                    <a:pt x="8296" y="19635"/>
                  </a:cubicBezTo>
                  <a:cubicBezTo>
                    <a:pt x="8298" y="19634"/>
                    <a:pt x="8300" y="19634"/>
                    <a:pt x="8302" y="19634"/>
                  </a:cubicBezTo>
                  <a:close/>
                  <a:moveTo>
                    <a:pt x="25153" y="19636"/>
                  </a:moveTo>
                  <a:cubicBezTo>
                    <a:pt x="25159" y="19637"/>
                    <a:pt x="25162" y="19644"/>
                    <a:pt x="25168" y="19649"/>
                  </a:cubicBezTo>
                  <a:cubicBezTo>
                    <a:pt x="25162" y="19652"/>
                    <a:pt x="25156" y="19658"/>
                    <a:pt x="25151" y="19658"/>
                  </a:cubicBezTo>
                  <a:cubicBezTo>
                    <a:pt x="25150" y="19658"/>
                    <a:pt x="25150" y="19658"/>
                    <a:pt x="25149" y="19658"/>
                  </a:cubicBezTo>
                  <a:cubicBezTo>
                    <a:pt x="25144" y="19658"/>
                    <a:pt x="25140" y="19650"/>
                    <a:pt x="25135" y="19646"/>
                  </a:cubicBezTo>
                  <a:cubicBezTo>
                    <a:pt x="25141" y="19643"/>
                    <a:pt x="25148" y="19636"/>
                    <a:pt x="25153" y="19636"/>
                  </a:cubicBezTo>
                  <a:close/>
                  <a:moveTo>
                    <a:pt x="7730" y="19698"/>
                  </a:moveTo>
                  <a:lnTo>
                    <a:pt x="7730" y="19698"/>
                  </a:lnTo>
                  <a:cubicBezTo>
                    <a:pt x="7738" y="19704"/>
                    <a:pt x="7745" y="19717"/>
                    <a:pt x="7752" y="19725"/>
                  </a:cubicBezTo>
                  <a:cubicBezTo>
                    <a:pt x="7745" y="19717"/>
                    <a:pt x="7736" y="19704"/>
                    <a:pt x="7730" y="19698"/>
                  </a:cubicBezTo>
                  <a:close/>
                  <a:moveTo>
                    <a:pt x="25224" y="19847"/>
                  </a:moveTo>
                  <a:cubicBezTo>
                    <a:pt x="25227" y="19847"/>
                    <a:pt x="25229" y="19847"/>
                    <a:pt x="25231" y="19847"/>
                  </a:cubicBezTo>
                  <a:cubicBezTo>
                    <a:pt x="25229" y="19847"/>
                    <a:pt x="25227" y="19847"/>
                    <a:pt x="25224" y="19847"/>
                  </a:cubicBezTo>
                  <a:lnTo>
                    <a:pt x="25224" y="19847"/>
                  </a:lnTo>
                  <a:cubicBezTo>
                    <a:pt x="25224" y="19847"/>
                    <a:pt x="25224" y="19847"/>
                    <a:pt x="25224" y="19847"/>
                  </a:cubicBezTo>
                  <a:close/>
                  <a:moveTo>
                    <a:pt x="25265" y="19658"/>
                  </a:moveTo>
                  <a:cubicBezTo>
                    <a:pt x="25295" y="19658"/>
                    <a:pt x="25328" y="19692"/>
                    <a:pt x="25360" y="19705"/>
                  </a:cubicBezTo>
                  <a:cubicBezTo>
                    <a:pt x="25401" y="19715"/>
                    <a:pt x="25445" y="19724"/>
                    <a:pt x="25487" y="19737"/>
                  </a:cubicBezTo>
                  <a:cubicBezTo>
                    <a:pt x="25517" y="19748"/>
                    <a:pt x="25546" y="19761"/>
                    <a:pt x="25576" y="19775"/>
                  </a:cubicBezTo>
                  <a:cubicBezTo>
                    <a:pt x="25558" y="19842"/>
                    <a:pt x="25524" y="19861"/>
                    <a:pt x="25484" y="19861"/>
                  </a:cubicBezTo>
                  <a:cubicBezTo>
                    <a:pt x="25437" y="19861"/>
                    <a:pt x="25382" y="19835"/>
                    <a:pt x="25336" y="19835"/>
                  </a:cubicBezTo>
                  <a:cubicBezTo>
                    <a:pt x="25321" y="19835"/>
                    <a:pt x="25306" y="19838"/>
                    <a:pt x="25293" y="19846"/>
                  </a:cubicBezTo>
                  <a:lnTo>
                    <a:pt x="25293" y="19846"/>
                  </a:lnTo>
                  <a:cubicBezTo>
                    <a:pt x="25332" y="19776"/>
                    <a:pt x="25229" y="19762"/>
                    <a:pt x="25211" y="19713"/>
                  </a:cubicBezTo>
                  <a:cubicBezTo>
                    <a:pt x="25227" y="19671"/>
                    <a:pt x="25245" y="19658"/>
                    <a:pt x="25265" y="19658"/>
                  </a:cubicBezTo>
                  <a:close/>
                  <a:moveTo>
                    <a:pt x="19759" y="19762"/>
                  </a:moveTo>
                  <a:cubicBezTo>
                    <a:pt x="19799" y="19767"/>
                    <a:pt x="19857" y="19756"/>
                    <a:pt x="19854" y="19811"/>
                  </a:cubicBezTo>
                  <a:cubicBezTo>
                    <a:pt x="19852" y="19894"/>
                    <a:pt x="19778" y="19896"/>
                    <a:pt x="19706" y="19896"/>
                  </a:cubicBezTo>
                  <a:cubicBezTo>
                    <a:pt x="19723" y="19852"/>
                    <a:pt x="19741" y="19807"/>
                    <a:pt x="19759" y="19762"/>
                  </a:cubicBezTo>
                  <a:close/>
                  <a:moveTo>
                    <a:pt x="7389" y="19530"/>
                  </a:moveTo>
                  <a:cubicBezTo>
                    <a:pt x="7291" y="19685"/>
                    <a:pt x="7111" y="19767"/>
                    <a:pt x="6978" y="19888"/>
                  </a:cubicBezTo>
                  <a:cubicBezTo>
                    <a:pt x="6967" y="19897"/>
                    <a:pt x="6955" y="19901"/>
                    <a:pt x="6943" y="19901"/>
                  </a:cubicBezTo>
                  <a:cubicBezTo>
                    <a:pt x="6924" y="19901"/>
                    <a:pt x="6903" y="19890"/>
                    <a:pt x="6886" y="19875"/>
                  </a:cubicBezTo>
                  <a:cubicBezTo>
                    <a:pt x="6867" y="19859"/>
                    <a:pt x="6867" y="19831"/>
                    <a:pt x="6886" y="19815"/>
                  </a:cubicBezTo>
                  <a:cubicBezTo>
                    <a:pt x="7034" y="19695"/>
                    <a:pt x="7185" y="19579"/>
                    <a:pt x="7389" y="19530"/>
                  </a:cubicBezTo>
                  <a:close/>
                  <a:moveTo>
                    <a:pt x="27389" y="19832"/>
                  </a:moveTo>
                  <a:cubicBezTo>
                    <a:pt x="27402" y="19832"/>
                    <a:pt x="27413" y="19837"/>
                    <a:pt x="27419" y="19853"/>
                  </a:cubicBezTo>
                  <a:cubicBezTo>
                    <a:pt x="27434" y="19895"/>
                    <a:pt x="27390" y="19894"/>
                    <a:pt x="27383" y="19897"/>
                  </a:cubicBezTo>
                  <a:cubicBezTo>
                    <a:pt x="27369" y="19904"/>
                    <a:pt x="27357" y="19906"/>
                    <a:pt x="27347" y="19906"/>
                  </a:cubicBezTo>
                  <a:cubicBezTo>
                    <a:pt x="27322" y="19906"/>
                    <a:pt x="27314" y="19888"/>
                    <a:pt x="27315" y="19878"/>
                  </a:cubicBezTo>
                  <a:cubicBezTo>
                    <a:pt x="27318" y="19864"/>
                    <a:pt x="27343" y="19849"/>
                    <a:pt x="27362" y="19839"/>
                  </a:cubicBezTo>
                  <a:cubicBezTo>
                    <a:pt x="27370" y="19835"/>
                    <a:pt x="27380" y="19832"/>
                    <a:pt x="27389" y="19832"/>
                  </a:cubicBezTo>
                  <a:close/>
                  <a:moveTo>
                    <a:pt x="24385" y="19432"/>
                  </a:moveTo>
                  <a:cubicBezTo>
                    <a:pt x="24447" y="19432"/>
                    <a:pt x="24452" y="19493"/>
                    <a:pt x="24470" y="19535"/>
                  </a:cubicBezTo>
                  <a:cubicBezTo>
                    <a:pt x="24556" y="19651"/>
                    <a:pt x="24714" y="19732"/>
                    <a:pt x="24719" y="19910"/>
                  </a:cubicBezTo>
                  <a:cubicBezTo>
                    <a:pt x="24463" y="19862"/>
                    <a:pt x="24403" y="19711"/>
                    <a:pt x="24382" y="19532"/>
                  </a:cubicBezTo>
                  <a:cubicBezTo>
                    <a:pt x="24359" y="19498"/>
                    <a:pt x="24350" y="19435"/>
                    <a:pt x="24377" y="19432"/>
                  </a:cubicBezTo>
                  <a:cubicBezTo>
                    <a:pt x="24380" y="19432"/>
                    <a:pt x="24382" y="19432"/>
                    <a:pt x="24385" y="19432"/>
                  </a:cubicBezTo>
                  <a:close/>
                  <a:moveTo>
                    <a:pt x="27237" y="19899"/>
                  </a:moveTo>
                  <a:lnTo>
                    <a:pt x="27256" y="19928"/>
                  </a:lnTo>
                  <a:lnTo>
                    <a:pt x="27237" y="19944"/>
                  </a:lnTo>
                  <a:cubicBezTo>
                    <a:pt x="27230" y="19934"/>
                    <a:pt x="27224" y="19923"/>
                    <a:pt x="27220" y="19913"/>
                  </a:cubicBezTo>
                  <a:cubicBezTo>
                    <a:pt x="27219" y="19909"/>
                    <a:pt x="27231" y="19903"/>
                    <a:pt x="27237" y="19899"/>
                  </a:cubicBezTo>
                  <a:close/>
                  <a:moveTo>
                    <a:pt x="19702" y="19900"/>
                  </a:moveTo>
                  <a:cubicBezTo>
                    <a:pt x="19706" y="19929"/>
                    <a:pt x="19757" y="19967"/>
                    <a:pt x="19683" y="19984"/>
                  </a:cubicBezTo>
                  <a:cubicBezTo>
                    <a:pt x="19676" y="19986"/>
                    <a:pt x="19669" y="19986"/>
                    <a:pt x="19662" y="19986"/>
                  </a:cubicBezTo>
                  <a:cubicBezTo>
                    <a:pt x="19634" y="19986"/>
                    <a:pt x="19607" y="19974"/>
                    <a:pt x="19607" y="19944"/>
                  </a:cubicBezTo>
                  <a:cubicBezTo>
                    <a:pt x="19607" y="19904"/>
                    <a:pt x="19634" y="19900"/>
                    <a:pt x="19663" y="19900"/>
                  </a:cubicBezTo>
                  <a:cubicBezTo>
                    <a:pt x="19671" y="19900"/>
                    <a:pt x="19679" y="19900"/>
                    <a:pt x="19687" y="19900"/>
                  </a:cubicBezTo>
                  <a:cubicBezTo>
                    <a:pt x="19692" y="19900"/>
                    <a:pt x="19697" y="19900"/>
                    <a:pt x="19702" y="19900"/>
                  </a:cubicBezTo>
                  <a:close/>
                  <a:moveTo>
                    <a:pt x="7945" y="19918"/>
                  </a:moveTo>
                  <a:cubicBezTo>
                    <a:pt x="7953" y="19922"/>
                    <a:pt x="7952" y="19942"/>
                    <a:pt x="7955" y="19954"/>
                  </a:cubicBezTo>
                  <a:cubicBezTo>
                    <a:pt x="7948" y="19970"/>
                    <a:pt x="7935" y="19982"/>
                    <a:pt x="7918" y="19986"/>
                  </a:cubicBezTo>
                  <a:cubicBezTo>
                    <a:pt x="7935" y="19982"/>
                    <a:pt x="7948" y="19970"/>
                    <a:pt x="7954" y="19954"/>
                  </a:cubicBezTo>
                  <a:cubicBezTo>
                    <a:pt x="7952" y="19942"/>
                    <a:pt x="7953" y="19922"/>
                    <a:pt x="7945" y="19918"/>
                  </a:cubicBezTo>
                  <a:close/>
                  <a:moveTo>
                    <a:pt x="7331" y="19945"/>
                  </a:moveTo>
                  <a:cubicBezTo>
                    <a:pt x="7348" y="19945"/>
                    <a:pt x="7364" y="19958"/>
                    <a:pt x="7367" y="19976"/>
                  </a:cubicBezTo>
                  <a:cubicBezTo>
                    <a:pt x="7367" y="20008"/>
                    <a:pt x="7344" y="20032"/>
                    <a:pt x="7302" y="20035"/>
                  </a:cubicBezTo>
                  <a:cubicBezTo>
                    <a:pt x="7275" y="20034"/>
                    <a:pt x="7251" y="20025"/>
                    <a:pt x="7263" y="19998"/>
                  </a:cubicBezTo>
                  <a:cubicBezTo>
                    <a:pt x="7275" y="19978"/>
                    <a:pt x="7292" y="19962"/>
                    <a:pt x="7312" y="19951"/>
                  </a:cubicBezTo>
                  <a:cubicBezTo>
                    <a:pt x="7318" y="19947"/>
                    <a:pt x="7325" y="19945"/>
                    <a:pt x="7331" y="19945"/>
                  </a:cubicBezTo>
                  <a:close/>
                  <a:moveTo>
                    <a:pt x="25732" y="19858"/>
                  </a:moveTo>
                  <a:cubicBezTo>
                    <a:pt x="25757" y="19860"/>
                    <a:pt x="25778" y="19874"/>
                    <a:pt x="25791" y="19895"/>
                  </a:cubicBezTo>
                  <a:cubicBezTo>
                    <a:pt x="25820" y="19975"/>
                    <a:pt x="25733" y="19992"/>
                    <a:pt x="25682" y="20026"/>
                  </a:cubicBezTo>
                  <a:cubicBezTo>
                    <a:pt x="25663" y="20035"/>
                    <a:pt x="25631" y="20030"/>
                    <a:pt x="25605" y="20034"/>
                  </a:cubicBezTo>
                  <a:lnTo>
                    <a:pt x="25606" y="20036"/>
                  </a:lnTo>
                  <a:lnTo>
                    <a:pt x="25603" y="20036"/>
                  </a:lnTo>
                  <a:cubicBezTo>
                    <a:pt x="25603" y="20036"/>
                    <a:pt x="25605" y="20035"/>
                    <a:pt x="25605" y="20035"/>
                  </a:cubicBezTo>
                  <a:cubicBezTo>
                    <a:pt x="25597" y="20013"/>
                    <a:pt x="25581" y="19990"/>
                    <a:pt x="25586" y="19970"/>
                  </a:cubicBezTo>
                  <a:cubicBezTo>
                    <a:pt x="25603" y="19906"/>
                    <a:pt x="25656" y="19866"/>
                    <a:pt x="25732" y="19858"/>
                  </a:cubicBezTo>
                  <a:close/>
                  <a:moveTo>
                    <a:pt x="26143" y="19841"/>
                  </a:moveTo>
                  <a:cubicBezTo>
                    <a:pt x="26197" y="19846"/>
                    <a:pt x="26299" y="19964"/>
                    <a:pt x="26286" y="20009"/>
                  </a:cubicBezTo>
                  <a:cubicBezTo>
                    <a:pt x="26273" y="20040"/>
                    <a:pt x="26243" y="20061"/>
                    <a:pt x="26210" y="20061"/>
                  </a:cubicBezTo>
                  <a:cubicBezTo>
                    <a:pt x="26209" y="20061"/>
                    <a:pt x="26208" y="20061"/>
                    <a:pt x="26208" y="20061"/>
                  </a:cubicBezTo>
                  <a:cubicBezTo>
                    <a:pt x="26145" y="20061"/>
                    <a:pt x="26032" y="19954"/>
                    <a:pt x="26049" y="19908"/>
                  </a:cubicBezTo>
                  <a:cubicBezTo>
                    <a:pt x="26063" y="19869"/>
                    <a:pt x="26100" y="19841"/>
                    <a:pt x="26143" y="19841"/>
                  </a:cubicBezTo>
                  <a:close/>
                  <a:moveTo>
                    <a:pt x="19494" y="20003"/>
                  </a:moveTo>
                  <a:cubicBezTo>
                    <a:pt x="19495" y="20003"/>
                    <a:pt x="19497" y="20003"/>
                    <a:pt x="19499" y="20003"/>
                  </a:cubicBezTo>
                  <a:cubicBezTo>
                    <a:pt x="19511" y="20004"/>
                    <a:pt x="19520" y="20019"/>
                    <a:pt x="19528" y="20026"/>
                  </a:cubicBezTo>
                  <a:cubicBezTo>
                    <a:pt x="19530" y="20052"/>
                    <a:pt x="19514" y="20067"/>
                    <a:pt x="19488" y="20072"/>
                  </a:cubicBezTo>
                  <a:cubicBezTo>
                    <a:pt x="19483" y="20073"/>
                    <a:pt x="19478" y="20074"/>
                    <a:pt x="19473" y="20074"/>
                  </a:cubicBezTo>
                  <a:cubicBezTo>
                    <a:pt x="19453" y="20074"/>
                    <a:pt x="19443" y="20062"/>
                    <a:pt x="19449" y="20041"/>
                  </a:cubicBezTo>
                  <a:lnTo>
                    <a:pt x="19449" y="20040"/>
                  </a:lnTo>
                  <a:cubicBezTo>
                    <a:pt x="19452" y="20018"/>
                    <a:pt x="19472" y="20003"/>
                    <a:pt x="19494" y="20003"/>
                  </a:cubicBezTo>
                  <a:close/>
                  <a:moveTo>
                    <a:pt x="15573" y="19495"/>
                  </a:moveTo>
                  <a:lnTo>
                    <a:pt x="15672" y="19639"/>
                  </a:lnTo>
                  <a:cubicBezTo>
                    <a:pt x="15679" y="19695"/>
                    <a:pt x="15687" y="19751"/>
                    <a:pt x="15696" y="19806"/>
                  </a:cubicBezTo>
                  <a:cubicBezTo>
                    <a:pt x="15647" y="19904"/>
                    <a:pt x="15710" y="20033"/>
                    <a:pt x="15584" y="20111"/>
                  </a:cubicBezTo>
                  <a:cubicBezTo>
                    <a:pt x="15514" y="19907"/>
                    <a:pt x="15460" y="19702"/>
                    <a:pt x="15573" y="19495"/>
                  </a:cubicBezTo>
                  <a:close/>
                  <a:moveTo>
                    <a:pt x="24070" y="19612"/>
                  </a:moveTo>
                  <a:lnTo>
                    <a:pt x="24070" y="19612"/>
                  </a:lnTo>
                  <a:cubicBezTo>
                    <a:pt x="24277" y="19737"/>
                    <a:pt x="24372" y="19899"/>
                    <a:pt x="24313" y="20133"/>
                  </a:cubicBezTo>
                  <a:cubicBezTo>
                    <a:pt x="23958" y="20034"/>
                    <a:pt x="23958" y="20034"/>
                    <a:pt x="24070" y="19612"/>
                  </a:cubicBezTo>
                  <a:close/>
                  <a:moveTo>
                    <a:pt x="25577" y="20060"/>
                  </a:moveTo>
                  <a:lnTo>
                    <a:pt x="25577" y="20060"/>
                  </a:lnTo>
                  <a:cubicBezTo>
                    <a:pt x="25575" y="20074"/>
                    <a:pt x="25582" y="20090"/>
                    <a:pt x="25584" y="20107"/>
                  </a:cubicBezTo>
                  <a:cubicBezTo>
                    <a:pt x="25589" y="20142"/>
                    <a:pt x="25576" y="20175"/>
                    <a:pt x="25529" y="20175"/>
                  </a:cubicBezTo>
                  <a:cubicBezTo>
                    <a:pt x="25525" y="20175"/>
                    <a:pt x="25521" y="20175"/>
                    <a:pt x="25517" y="20174"/>
                  </a:cubicBezTo>
                  <a:lnTo>
                    <a:pt x="25517" y="20174"/>
                  </a:lnTo>
                  <a:lnTo>
                    <a:pt x="25518" y="20177"/>
                  </a:lnTo>
                  <a:cubicBezTo>
                    <a:pt x="25494" y="20171"/>
                    <a:pt x="25475" y="20156"/>
                    <a:pt x="25463" y="20135"/>
                  </a:cubicBezTo>
                  <a:cubicBezTo>
                    <a:pt x="25443" y="20091"/>
                    <a:pt x="25469" y="20066"/>
                    <a:pt x="25523" y="20061"/>
                  </a:cubicBezTo>
                  <a:cubicBezTo>
                    <a:pt x="25525" y="20061"/>
                    <a:pt x="25527" y="20061"/>
                    <a:pt x="25529" y="20061"/>
                  </a:cubicBezTo>
                  <a:cubicBezTo>
                    <a:pt x="25539" y="20061"/>
                    <a:pt x="25549" y="20062"/>
                    <a:pt x="25559" y="20062"/>
                  </a:cubicBezTo>
                  <a:cubicBezTo>
                    <a:pt x="25565" y="20062"/>
                    <a:pt x="25571" y="20062"/>
                    <a:pt x="25577" y="20060"/>
                  </a:cubicBezTo>
                  <a:close/>
                  <a:moveTo>
                    <a:pt x="19333" y="20099"/>
                  </a:moveTo>
                  <a:cubicBezTo>
                    <a:pt x="19352" y="20099"/>
                    <a:pt x="19362" y="20113"/>
                    <a:pt x="19364" y="20133"/>
                  </a:cubicBezTo>
                  <a:cubicBezTo>
                    <a:pt x="19357" y="20170"/>
                    <a:pt x="19325" y="20179"/>
                    <a:pt x="19288" y="20179"/>
                  </a:cubicBezTo>
                  <a:cubicBezTo>
                    <a:pt x="19274" y="20179"/>
                    <a:pt x="19248" y="20167"/>
                    <a:pt x="19247" y="20158"/>
                  </a:cubicBezTo>
                  <a:cubicBezTo>
                    <a:pt x="19243" y="20120"/>
                    <a:pt x="19281" y="20112"/>
                    <a:pt x="19313" y="20103"/>
                  </a:cubicBezTo>
                  <a:cubicBezTo>
                    <a:pt x="19321" y="20101"/>
                    <a:pt x="19327" y="20099"/>
                    <a:pt x="19333" y="20099"/>
                  </a:cubicBezTo>
                  <a:close/>
                  <a:moveTo>
                    <a:pt x="25915" y="20039"/>
                  </a:moveTo>
                  <a:cubicBezTo>
                    <a:pt x="25920" y="20039"/>
                    <a:pt x="25924" y="20039"/>
                    <a:pt x="25929" y="20040"/>
                  </a:cubicBezTo>
                  <a:cubicBezTo>
                    <a:pt x="26008" y="20051"/>
                    <a:pt x="26072" y="20107"/>
                    <a:pt x="26075" y="20179"/>
                  </a:cubicBezTo>
                  <a:cubicBezTo>
                    <a:pt x="26077" y="20217"/>
                    <a:pt x="26042" y="20242"/>
                    <a:pt x="25991" y="20242"/>
                  </a:cubicBezTo>
                  <a:cubicBezTo>
                    <a:pt x="25982" y="20242"/>
                    <a:pt x="25972" y="20241"/>
                    <a:pt x="25962" y="20240"/>
                  </a:cubicBezTo>
                  <a:lnTo>
                    <a:pt x="25962" y="20240"/>
                  </a:lnTo>
                  <a:lnTo>
                    <a:pt x="25964" y="20242"/>
                  </a:lnTo>
                  <a:cubicBezTo>
                    <a:pt x="25927" y="20236"/>
                    <a:pt x="25900" y="20190"/>
                    <a:pt x="25863" y="20190"/>
                  </a:cubicBezTo>
                  <a:cubicBezTo>
                    <a:pt x="25857" y="20190"/>
                    <a:pt x="25850" y="20192"/>
                    <a:pt x="25844" y="20195"/>
                  </a:cubicBezTo>
                  <a:cubicBezTo>
                    <a:pt x="25845" y="20179"/>
                    <a:pt x="25836" y="20164"/>
                    <a:pt x="25834" y="20147"/>
                  </a:cubicBezTo>
                  <a:cubicBezTo>
                    <a:pt x="25826" y="20090"/>
                    <a:pt x="25854" y="20039"/>
                    <a:pt x="25915" y="20039"/>
                  </a:cubicBezTo>
                  <a:close/>
                  <a:moveTo>
                    <a:pt x="19548" y="20128"/>
                  </a:moveTo>
                  <a:cubicBezTo>
                    <a:pt x="19579" y="20128"/>
                    <a:pt x="19602" y="20169"/>
                    <a:pt x="19635" y="20171"/>
                  </a:cubicBezTo>
                  <a:cubicBezTo>
                    <a:pt x="19649" y="20230"/>
                    <a:pt x="19602" y="20247"/>
                    <a:pt x="19549" y="20258"/>
                  </a:cubicBezTo>
                  <a:cubicBezTo>
                    <a:pt x="19546" y="20250"/>
                    <a:pt x="19545" y="20243"/>
                    <a:pt x="19545" y="20236"/>
                  </a:cubicBezTo>
                  <a:lnTo>
                    <a:pt x="19545" y="20235"/>
                  </a:lnTo>
                  <a:cubicBezTo>
                    <a:pt x="19546" y="20199"/>
                    <a:pt x="19476" y="20170"/>
                    <a:pt x="19524" y="20136"/>
                  </a:cubicBezTo>
                  <a:cubicBezTo>
                    <a:pt x="19533" y="20130"/>
                    <a:pt x="19541" y="20128"/>
                    <a:pt x="19548" y="20128"/>
                  </a:cubicBezTo>
                  <a:close/>
                  <a:moveTo>
                    <a:pt x="26368" y="20099"/>
                  </a:moveTo>
                  <a:cubicBezTo>
                    <a:pt x="26433" y="20099"/>
                    <a:pt x="26535" y="20220"/>
                    <a:pt x="26510" y="20277"/>
                  </a:cubicBezTo>
                  <a:lnTo>
                    <a:pt x="26510" y="20275"/>
                  </a:lnTo>
                  <a:cubicBezTo>
                    <a:pt x="26502" y="20294"/>
                    <a:pt x="26485" y="20305"/>
                    <a:pt x="26466" y="20305"/>
                  </a:cubicBezTo>
                  <a:cubicBezTo>
                    <a:pt x="26460" y="20305"/>
                    <a:pt x="26454" y="20304"/>
                    <a:pt x="26449" y="20302"/>
                  </a:cubicBezTo>
                  <a:cubicBezTo>
                    <a:pt x="26383" y="20273"/>
                    <a:pt x="26333" y="20228"/>
                    <a:pt x="26310" y="20170"/>
                  </a:cubicBezTo>
                  <a:cubicBezTo>
                    <a:pt x="26298" y="20140"/>
                    <a:pt x="26321" y="20112"/>
                    <a:pt x="26361" y="20099"/>
                  </a:cubicBezTo>
                  <a:cubicBezTo>
                    <a:pt x="26363" y="20099"/>
                    <a:pt x="26365" y="20099"/>
                    <a:pt x="26368" y="20099"/>
                  </a:cubicBezTo>
                  <a:close/>
                  <a:moveTo>
                    <a:pt x="24449" y="19954"/>
                  </a:moveTo>
                  <a:lnTo>
                    <a:pt x="24449" y="19954"/>
                  </a:lnTo>
                  <a:cubicBezTo>
                    <a:pt x="24778" y="20036"/>
                    <a:pt x="24835" y="20112"/>
                    <a:pt x="24734" y="20309"/>
                  </a:cubicBezTo>
                  <a:cubicBezTo>
                    <a:pt x="24730" y="20311"/>
                    <a:pt x="24725" y="20312"/>
                    <a:pt x="24720" y="20316"/>
                  </a:cubicBezTo>
                  <a:cubicBezTo>
                    <a:pt x="24719" y="20313"/>
                    <a:pt x="24719" y="20311"/>
                    <a:pt x="24718" y="20310"/>
                  </a:cubicBezTo>
                  <a:lnTo>
                    <a:pt x="24577" y="20273"/>
                  </a:lnTo>
                  <a:cubicBezTo>
                    <a:pt x="24380" y="20209"/>
                    <a:pt x="24484" y="20071"/>
                    <a:pt x="24449" y="19954"/>
                  </a:cubicBezTo>
                  <a:close/>
                  <a:moveTo>
                    <a:pt x="19384" y="20228"/>
                  </a:moveTo>
                  <a:cubicBezTo>
                    <a:pt x="19412" y="20228"/>
                    <a:pt x="19447" y="20242"/>
                    <a:pt x="19484" y="20263"/>
                  </a:cubicBezTo>
                  <a:cubicBezTo>
                    <a:pt x="19462" y="20308"/>
                    <a:pt x="19436" y="20346"/>
                    <a:pt x="19392" y="20346"/>
                  </a:cubicBezTo>
                  <a:cubicBezTo>
                    <a:pt x="19372" y="20346"/>
                    <a:pt x="19348" y="20338"/>
                    <a:pt x="19319" y="20319"/>
                  </a:cubicBezTo>
                  <a:cubicBezTo>
                    <a:pt x="19324" y="20252"/>
                    <a:pt x="19348" y="20228"/>
                    <a:pt x="19384" y="20228"/>
                  </a:cubicBezTo>
                  <a:close/>
                  <a:moveTo>
                    <a:pt x="18954" y="20265"/>
                  </a:moveTo>
                  <a:cubicBezTo>
                    <a:pt x="18992" y="20272"/>
                    <a:pt x="19047" y="20255"/>
                    <a:pt x="19052" y="20311"/>
                  </a:cubicBezTo>
                  <a:cubicBezTo>
                    <a:pt x="19055" y="20345"/>
                    <a:pt x="19026" y="20362"/>
                    <a:pt x="18998" y="20362"/>
                  </a:cubicBezTo>
                  <a:cubicBezTo>
                    <a:pt x="18993" y="20362"/>
                    <a:pt x="18987" y="20361"/>
                    <a:pt x="18982" y="20360"/>
                  </a:cubicBezTo>
                  <a:cubicBezTo>
                    <a:pt x="18927" y="20346"/>
                    <a:pt x="18958" y="20299"/>
                    <a:pt x="18954" y="20266"/>
                  </a:cubicBezTo>
                  <a:lnTo>
                    <a:pt x="18954" y="20265"/>
                  </a:lnTo>
                  <a:close/>
                  <a:moveTo>
                    <a:pt x="24902" y="20158"/>
                  </a:moveTo>
                  <a:lnTo>
                    <a:pt x="24902" y="20158"/>
                  </a:lnTo>
                  <a:cubicBezTo>
                    <a:pt x="24985" y="20248"/>
                    <a:pt x="25041" y="20304"/>
                    <a:pt x="24991" y="20381"/>
                  </a:cubicBezTo>
                  <a:cubicBezTo>
                    <a:pt x="24985" y="20389"/>
                    <a:pt x="24965" y="20397"/>
                    <a:pt x="24954" y="20397"/>
                  </a:cubicBezTo>
                  <a:cubicBezTo>
                    <a:pt x="24952" y="20397"/>
                    <a:pt x="24950" y="20396"/>
                    <a:pt x="24948" y="20395"/>
                  </a:cubicBezTo>
                  <a:cubicBezTo>
                    <a:pt x="24854" y="20346"/>
                    <a:pt x="24910" y="20268"/>
                    <a:pt x="24902" y="20158"/>
                  </a:cubicBezTo>
                  <a:close/>
                  <a:moveTo>
                    <a:pt x="25813" y="20222"/>
                  </a:moveTo>
                  <a:cubicBezTo>
                    <a:pt x="25814" y="20235"/>
                    <a:pt x="25819" y="20247"/>
                    <a:pt x="25826" y="20259"/>
                  </a:cubicBezTo>
                  <a:cubicBezTo>
                    <a:pt x="25873" y="20304"/>
                    <a:pt x="25975" y="20349"/>
                    <a:pt x="25868" y="20416"/>
                  </a:cubicBezTo>
                  <a:lnTo>
                    <a:pt x="25868" y="20418"/>
                  </a:lnTo>
                  <a:cubicBezTo>
                    <a:pt x="25855" y="20426"/>
                    <a:pt x="25842" y="20430"/>
                    <a:pt x="25830" y="20430"/>
                  </a:cubicBezTo>
                  <a:cubicBezTo>
                    <a:pt x="25785" y="20430"/>
                    <a:pt x="25749" y="20381"/>
                    <a:pt x="25723" y="20351"/>
                  </a:cubicBezTo>
                  <a:cubicBezTo>
                    <a:pt x="25646" y="20259"/>
                    <a:pt x="25734" y="20240"/>
                    <a:pt x="25813" y="20222"/>
                  </a:cubicBezTo>
                  <a:close/>
                  <a:moveTo>
                    <a:pt x="25364" y="20418"/>
                  </a:moveTo>
                  <a:cubicBezTo>
                    <a:pt x="25369" y="20424"/>
                    <a:pt x="25374" y="20429"/>
                    <a:pt x="25379" y="20435"/>
                  </a:cubicBezTo>
                  <a:lnTo>
                    <a:pt x="25360" y="20448"/>
                  </a:lnTo>
                  <a:cubicBezTo>
                    <a:pt x="25355" y="20440"/>
                    <a:pt x="25348" y="20436"/>
                    <a:pt x="25347" y="20430"/>
                  </a:cubicBezTo>
                  <a:lnTo>
                    <a:pt x="25347" y="20430"/>
                  </a:lnTo>
                  <a:cubicBezTo>
                    <a:pt x="25349" y="20426"/>
                    <a:pt x="25359" y="20423"/>
                    <a:pt x="25364" y="20418"/>
                  </a:cubicBezTo>
                  <a:close/>
                  <a:moveTo>
                    <a:pt x="7102" y="20375"/>
                  </a:moveTo>
                  <a:cubicBezTo>
                    <a:pt x="7121" y="20375"/>
                    <a:pt x="7137" y="20382"/>
                    <a:pt x="7146" y="20406"/>
                  </a:cubicBezTo>
                  <a:cubicBezTo>
                    <a:pt x="7150" y="20444"/>
                    <a:pt x="7119" y="20456"/>
                    <a:pt x="7086" y="20464"/>
                  </a:cubicBezTo>
                  <a:lnTo>
                    <a:pt x="7086" y="20463"/>
                  </a:lnTo>
                  <a:cubicBezTo>
                    <a:pt x="7075" y="20466"/>
                    <a:pt x="7063" y="20468"/>
                    <a:pt x="7053" y="20468"/>
                  </a:cubicBezTo>
                  <a:cubicBezTo>
                    <a:pt x="7030" y="20468"/>
                    <a:pt x="7011" y="20460"/>
                    <a:pt x="7004" y="20436"/>
                  </a:cubicBezTo>
                  <a:cubicBezTo>
                    <a:pt x="6993" y="20397"/>
                    <a:pt x="7036" y="20391"/>
                    <a:pt x="7065" y="20381"/>
                  </a:cubicBezTo>
                  <a:cubicBezTo>
                    <a:pt x="7078" y="20378"/>
                    <a:pt x="7090" y="20375"/>
                    <a:pt x="7102" y="20375"/>
                  </a:cubicBezTo>
                  <a:close/>
                  <a:moveTo>
                    <a:pt x="7704" y="20322"/>
                  </a:moveTo>
                  <a:lnTo>
                    <a:pt x="7703" y="20323"/>
                  </a:lnTo>
                  <a:cubicBezTo>
                    <a:pt x="7703" y="20387"/>
                    <a:pt x="7698" y="20448"/>
                    <a:pt x="7598" y="20469"/>
                  </a:cubicBezTo>
                  <a:cubicBezTo>
                    <a:pt x="7574" y="20386"/>
                    <a:pt x="7615" y="20342"/>
                    <a:pt x="7704" y="20322"/>
                  </a:cubicBezTo>
                  <a:close/>
                  <a:moveTo>
                    <a:pt x="18837" y="20390"/>
                  </a:moveTo>
                  <a:cubicBezTo>
                    <a:pt x="18854" y="20390"/>
                    <a:pt x="18869" y="20395"/>
                    <a:pt x="18876" y="20414"/>
                  </a:cubicBezTo>
                  <a:lnTo>
                    <a:pt x="18875" y="20413"/>
                  </a:lnTo>
                  <a:lnTo>
                    <a:pt x="18875" y="20413"/>
                  </a:lnTo>
                  <a:cubicBezTo>
                    <a:pt x="18885" y="20445"/>
                    <a:pt x="18848" y="20464"/>
                    <a:pt x="18819" y="20479"/>
                  </a:cubicBezTo>
                  <a:cubicBezTo>
                    <a:pt x="18803" y="20486"/>
                    <a:pt x="18789" y="20489"/>
                    <a:pt x="18776" y="20489"/>
                  </a:cubicBezTo>
                  <a:cubicBezTo>
                    <a:pt x="18750" y="20489"/>
                    <a:pt x="18732" y="20473"/>
                    <a:pt x="18724" y="20442"/>
                  </a:cubicBezTo>
                  <a:lnTo>
                    <a:pt x="18785" y="20393"/>
                  </a:lnTo>
                  <a:cubicBezTo>
                    <a:pt x="18787" y="20393"/>
                    <a:pt x="18789" y="20393"/>
                    <a:pt x="18791" y="20393"/>
                  </a:cubicBezTo>
                  <a:cubicBezTo>
                    <a:pt x="18806" y="20393"/>
                    <a:pt x="18823" y="20390"/>
                    <a:pt x="18837" y="20390"/>
                  </a:cubicBezTo>
                  <a:close/>
                  <a:moveTo>
                    <a:pt x="26198" y="20293"/>
                  </a:moveTo>
                  <a:cubicBezTo>
                    <a:pt x="26199" y="20293"/>
                    <a:pt x="26200" y="20293"/>
                    <a:pt x="26201" y="20293"/>
                  </a:cubicBezTo>
                  <a:cubicBezTo>
                    <a:pt x="26293" y="20297"/>
                    <a:pt x="26354" y="20361"/>
                    <a:pt x="26358" y="20438"/>
                  </a:cubicBezTo>
                  <a:cubicBezTo>
                    <a:pt x="26361" y="20480"/>
                    <a:pt x="26329" y="20497"/>
                    <a:pt x="26287" y="20497"/>
                  </a:cubicBezTo>
                  <a:cubicBezTo>
                    <a:pt x="26274" y="20497"/>
                    <a:pt x="26260" y="20495"/>
                    <a:pt x="26245" y="20492"/>
                  </a:cubicBezTo>
                  <a:lnTo>
                    <a:pt x="26245" y="20494"/>
                  </a:lnTo>
                  <a:cubicBezTo>
                    <a:pt x="26226" y="20450"/>
                    <a:pt x="26189" y="20419"/>
                    <a:pt x="26142" y="20399"/>
                  </a:cubicBezTo>
                  <a:cubicBezTo>
                    <a:pt x="26136" y="20354"/>
                    <a:pt x="26139" y="20293"/>
                    <a:pt x="26198" y="20293"/>
                  </a:cubicBezTo>
                  <a:close/>
                  <a:moveTo>
                    <a:pt x="26744" y="20266"/>
                  </a:moveTo>
                  <a:cubicBezTo>
                    <a:pt x="26747" y="20266"/>
                    <a:pt x="26750" y="20266"/>
                    <a:pt x="26753" y="20267"/>
                  </a:cubicBezTo>
                  <a:lnTo>
                    <a:pt x="26753" y="20268"/>
                  </a:lnTo>
                  <a:cubicBezTo>
                    <a:pt x="26856" y="20288"/>
                    <a:pt x="26931" y="20360"/>
                    <a:pt x="26991" y="20436"/>
                  </a:cubicBezTo>
                  <a:cubicBezTo>
                    <a:pt x="26999" y="20447"/>
                    <a:pt x="26982" y="20482"/>
                    <a:pt x="26966" y="20492"/>
                  </a:cubicBezTo>
                  <a:cubicBezTo>
                    <a:pt x="26955" y="20496"/>
                    <a:pt x="26944" y="20498"/>
                    <a:pt x="26933" y="20498"/>
                  </a:cubicBezTo>
                  <a:cubicBezTo>
                    <a:pt x="26920" y="20498"/>
                    <a:pt x="26907" y="20495"/>
                    <a:pt x="26894" y="20489"/>
                  </a:cubicBezTo>
                  <a:cubicBezTo>
                    <a:pt x="26830" y="20454"/>
                    <a:pt x="26815" y="20375"/>
                    <a:pt x="26732" y="20355"/>
                  </a:cubicBezTo>
                  <a:cubicBezTo>
                    <a:pt x="26743" y="20325"/>
                    <a:pt x="26708" y="20266"/>
                    <a:pt x="26744" y="20266"/>
                  </a:cubicBezTo>
                  <a:close/>
                  <a:moveTo>
                    <a:pt x="26720" y="20359"/>
                  </a:moveTo>
                  <a:cubicBezTo>
                    <a:pt x="26660" y="20400"/>
                    <a:pt x="26727" y="20429"/>
                    <a:pt x="26745" y="20462"/>
                  </a:cubicBezTo>
                  <a:cubicBezTo>
                    <a:pt x="26774" y="20518"/>
                    <a:pt x="26867" y="20554"/>
                    <a:pt x="26827" y="20640"/>
                  </a:cubicBezTo>
                  <a:cubicBezTo>
                    <a:pt x="26822" y="20641"/>
                    <a:pt x="26817" y="20641"/>
                    <a:pt x="26813" y="20641"/>
                  </a:cubicBezTo>
                  <a:cubicBezTo>
                    <a:pt x="26724" y="20641"/>
                    <a:pt x="26701" y="20564"/>
                    <a:pt x="26645" y="20531"/>
                  </a:cubicBezTo>
                  <a:cubicBezTo>
                    <a:pt x="26632" y="20521"/>
                    <a:pt x="26616" y="20516"/>
                    <a:pt x="26600" y="20516"/>
                  </a:cubicBezTo>
                  <a:cubicBezTo>
                    <a:pt x="26534" y="20403"/>
                    <a:pt x="26615" y="20373"/>
                    <a:pt x="26720" y="20359"/>
                  </a:cubicBezTo>
                  <a:close/>
                  <a:moveTo>
                    <a:pt x="16078" y="1202"/>
                  </a:moveTo>
                  <a:cubicBezTo>
                    <a:pt x="16114" y="1202"/>
                    <a:pt x="16151" y="1209"/>
                    <a:pt x="16190" y="1224"/>
                  </a:cubicBezTo>
                  <a:cubicBezTo>
                    <a:pt x="16294" y="1263"/>
                    <a:pt x="16405" y="1278"/>
                    <a:pt x="16517" y="1278"/>
                  </a:cubicBezTo>
                  <a:cubicBezTo>
                    <a:pt x="16539" y="1278"/>
                    <a:pt x="16561" y="1278"/>
                    <a:pt x="16584" y="1277"/>
                  </a:cubicBezTo>
                  <a:cubicBezTo>
                    <a:pt x="16612" y="1275"/>
                    <a:pt x="16640" y="1274"/>
                    <a:pt x="16669" y="1274"/>
                  </a:cubicBezTo>
                  <a:cubicBezTo>
                    <a:pt x="16854" y="1274"/>
                    <a:pt x="17037" y="1305"/>
                    <a:pt x="17213" y="1366"/>
                  </a:cubicBezTo>
                  <a:cubicBezTo>
                    <a:pt x="17249" y="1377"/>
                    <a:pt x="17290" y="1397"/>
                    <a:pt x="17325" y="1397"/>
                  </a:cubicBezTo>
                  <a:cubicBezTo>
                    <a:pt x="17330" y="1397"/>
                    <a:pt x="17335" y="1396"/>
                    <a:pt x="17340" y="1395"/>
                  </a:cubicBezTo>
                  <a:cubicBezTo>
                    <a:pt x="17377" y="1389"/>
                    <a:pt x="17413" y="1386"/>
                    <a:pt x="17448" y="1386"/>
                  </a:cubicBezTo>
                  <a:cubicBezTo>
                    <a:pt x="17658" y="1386"/>
                    <a:pt x="17819" y="1494"/>
                    <a:pt x="17991" y="1589"/>
                  </a:cubicBezTo>
                  <a:cubicBezTo>
                    <a:pt x="18117" y="1658"/>
                    <a:pt x="18262" y="1722"/>
                    <a:pt x="18407" y="1740"/>
                  </a:cubicBezTo>
                  <a:cubicBezTo>
                    <a:pt x="18625" y="1768"/>
                    <a:pt x="18745" y="1879"/>
                    <a:pt x="18872" y="2009"/>
                  </a:cubicBezTo>
                  <a:cubicBezTo>
                    <a:pt x="19087" y="2228"/>
                    <a:pt x="19312" y="2440"/>
                    <a:pt x="19542" y="2649"/>
                  </a:cubicBezTo>
                  <a:cubicBezTo>
                    <a:pt x="19591" y="2695"/>
                    <a:pt x="19593" y="2741"/>
                    <a:pt x="19596" y="2794"/>
                  </a:cubicBezTo>
                  <a:cubicBezTo>
                    <a:pt x="19608" y="2926"/>
                    <a:pt x="19653" y="3054"/>
                    <a:pt x="19760" y="3149"/>
                  </a:cubicBezTo>
                  <a:cubicBezTo>
                    <a:pt x="19892" y="3268"/>
                    <a:pt x="19934" y="3413"/>
                    <a:pt x="19962" y="3563"/>
                  </a:cubicBezTo>
                  <a:cubicBezTo>
                    <a:pt x="19997" y="3743"/>
                    <a:pt x="20012" y="3928"/>
                    <a:pt x="20088" y="4100"/>
                  </a:cubicBezTo>
                  <a:cubicBezTo>
                    <a:pt x="20138" y="4214"/>
                    <a:pt x="20047" y="4206"/>
                    <a:pt x="19933" y="4214"/>
                  </a:cubicBezTo>
                  <a:cubicBezTo>
                    <a:pt x="20029" y="4227"/>
                    <a:pt x="20103" y="4224"/>
                    <a:pt x="20159" y="4249"/>
                  </a:cubicBezTo>
                  <a:cubicBezTo>
                    <a:pt x="20214" y="4274"/>
                    <a:pt x="20289" y="4321"/>
                    <a:pt x="20191" y="4384"/>
                  </a:cubicBezTo>
                  <a:cubicBezTo>
                    <a:pt x="20171" y="4381"/>
                    <a:pt x="20153" y="4380"/>
                    <a:pt x="20134" y="4380"/>
                  </a:cubicBezTo>
                  <a:cubicBezTo>
                    <a:pt x="20051" y="4380"/>
                    <a:pt x="19973" y="4409"/>
                    <a:pt x="19877" y="4472"/>
                  </a:cubicBezTo>
                  <a:cubicBezTo>
                    <a:pt x="19887" y="4472"/>
                    <a:pt x="19896" y="4472"/>
                    <a:pt x="19906" y="4472"/>
                  </a:cubicBezTo>
                  <a:cubicBezTo>
                    <a:pt x="19967" y="4472"/>
                    <a:pt x="20020" y="4478"/>
                    <a:pt x="20068" y="4478"/>
                  </a:cubicBezTo>
                  <a:cubicBezTo>
                    <a:pt x="20117" y="4478"/>
                    <a:pt x="20160" y="4472"/>
                    <a:pt x="20203" y="4446"/>
                  </a:cubicBezTo>
                  <a:cubicBezTo>
                    <a:pt x="20218" y="4453"/>
                    <a:pt x="20245" y="4458"/>
                    <a:pt x="20246" y="4467"/>
                  </a:cubicBezTo>
                  <a:cubicBezTo>
                    <a:pt x="20313" y="4729"/>
                    <a:pt x="20482" y="4956"/>
                    <a:pt x="20589" y="5203"/>
                  </a:cubicBezTo>
                  <a:cubicBezTo>
                    <a:pt x="20543" y="5269"/>
                    <a:pt x="20529" y="5342"/>
                    <a:pt x="20504" y="5414"/>
                  </a:cubicBezTo>
                  <a:cubicBezTo>
                    <a:pt x="20419" y="5660"/>
                    <a:pt x="20489" y="5920"/>
                    <a:pt x="20408" y="6165"/>
                  </a:cubicBezTo>
                  <a:cubicBezTo>
                    <a:pt x="20282" y="6442"/>
                    <a:pt x="20396" y="6694"/>
                    <a:pt x="20518" y="6946"/>
                  </a:cubicBezTo>
                  <a:lnTo>
                    <a:pt x="20564" y="7218"/>
                  </a:lnTo>
                  <a:lnTo>
                    <a:pt x="20565" y="7311"/>
                  </a:lnTo>
                  <a:cubicBezTo>
                    <a:pt x="20527" y="7385"/>
                    <a:pt x="20478" y="7455"/>
                    <a:pt x="20468" y="7537"/>
                  </a:cubicBezTo>
                  <a:cubicBezTo>
                    <a:pt x="20364" y="7825"/>
                    <a:pt x="20364" y="8111"/>
                    <a:pt x="20487" y="8395"/>
                  </a:cubicBezTo>
                  <a:cubicBezTo>
                    <a:pt x="20496" y="8416"/>
                    <a:pt x="20508" y="8428"/>
                    <a:pt x="20524" y="8428"/>
                  </a:cubicBezTo>
                  <a:cubicBezTo>
                    <a:pt x="20534" y="8428"/>
                    <a:pt x="20545" y="8423"/>
                    <a:pt x="20558" y="8414"/>
                  </a:cubicBezTo>
                  <a:cubicBezTo>
                    <a:pt x="20600" y="8382"/>
                    <a:pt x="20567" y="8351"/>
                    <a:pt x="20557" y="8320"/>
                  </a:cubicBezTo>
                  <a:cubicBezTo>
                    <a:pt x="20539" y="8181"/>
                    <a:pt x="20476" y="8043"/>
                    <a:pt x="20533" y="7871"/>
                  </a:cubicBezTo>
                  <a:lnTo>
                    <a:pt x="20533" y="7871"/>
                  </a:lnTo>
                  <a:cubicBezTo>
                    <a:pt x="20592" y="7990"/>
                    <a:pt x="20596" y="8101"/>
                    <a:pt x="20676" y="8183"/>
                  </a:cubicBezTo>
                  <a:cubicBezTo>
                    <a:pt x="20672" y="8235"/>
                    <a:pt x="20654" y="8291"/>
                    <a:pt x="20670" y="8339"/>
                  </a:cubicBezTo>
                  <a:cubicBezTo>
                    <a:pt x="20690" y="8405"/>
                    <a:pt x="20663" y="8415"/>
                    <a:pt x="20628" y="8415"/>
                  </a:cubicBezTo>
                  <a:cubicBezTo>
                    <a:pt x="20614" y="8415"/>
                    <a:pt x="20599" y="8413"/>
                    <a:pt x="20585" y="8413"/>
                  </a:cubicBezTo>
                  <a:cubicBezTo>
                    <a:pt x="20572" y="8413"/>
                    <a:pt x="20559" y="8415"/>
                    <a:pt x="20551" y="8420"/>
                  </a:cubicBezTo>
                  <a:cubicBezTo>
                    <a:pt x="20447" y="8512"/>
                    <a:pt x="20595" y="8553"/>
                    <a:pt x="20607" y="8621"/>
                  </a:cubicBezTo>
                  <a:lnTo>
                    <a:pt x="20276" y="8655"/>
                  </a:lnTo>
                  <a:cubicBezTo>
                    <a:pt x="20397" y="8713"/>
                    <a:pt x="20540" y="8681"/>
                    <a:pt x="20671" y="8706"/>
                  </a:cubicBezTo>
                  <a:cubicBezTo>
                    <a:pt x="20734" y="8779"/>
                    <a:pt x="20742" y="8839"/>
                    <a:pt x="20619" y="8868"/>
                  </a:cubicBezTo>
                  <a:lnTo>
                    <a:pt x="20261" y="8934"/>
                  </a:lnTo>
                  <a:cubicBezTo>
                    <a:pt x="20333" y="8963"/>
                    <a:pt x="20409" y="8978"/>
                    <a:pt x="20486" y="8978"/>
                  </a:cubicBezTo>
                  <a:cubicBezTo>
                    <a:pt x="20549" y="8978"/>
                    <a:pt x="20612" y="8968"/>
                    <a:pt x="20673" y="8948"/>
                  </a:cubicBezTo>
                  <a:cubicBezTo>
                    <a:pt x="20683" y="8947"/>
                    <a:pt x="20692" y="8947"/>
                    <a:pt x="20701" y="8947"/>
                  </a:cubicBezTo>
                  <a:cubicBezTo>
                    <a:pt x="20744" y="8947"/>
                    <a:pt x="20778" y="8959"/>
                    <a:pt x="20797" y="9006"/>
                  </a:cubicBezTo>
                  <a:cubicBezTo>
                    <a:pt x="20840" y="9116"/>
                    <a:pt x="20864" y="9223"/>
                    <a:pt x="20839" y="9340"/>
                  </a:cubicBezTo>
                  <a:cubicBezTo>
                    <a:pt x="20780" y="9609"/>
                    <a:pt x="20666" y="9865"/>
                    <a:pt x="20575" y="10125"/>
                  </a:cubicBezTo>
                  <a:cubicBezTo>
                    <a:pt x="20550" y="10198"/>
                    <a:pt x="20499" y="10242"/>
                    <a:pt x="20407" y="10248"/>
                  </a:cubicBezTo>
                  <a:lnTo>
                    <a:pt x="19871" y="10351"/>
                  </a:lnTo>
                  <a:cubicBezTo>
                    <a:pt x="19944" y="10372"/>
                    <a:pt x="20014" y="10380"/>
                    <a:pt x="20084" y="10380"/>
                  </a:cubicBezTo>
                  <a:cubicBezTo>
                    <a:pt x="20164" y="10380"/>
                    <a:pt x="20243" y="10369"/>
                    <a:pt x="20321" y="10353"/>
                  </a:cubicBezTo>
                  <a:cubicBezTo>
                    <a:pt x="20349" y="10347"/>
                    <a:pt x="20382" y="10332"/>
                    <a:pt x="20412" y="10332"/>
                  </a:cubicBezTo>
                  <a:cubicBezTo>
                    <a:pt x="20437" y="10332"/>
                    <a:pt x="20459" y="10342"/>
                    <a:pt x="20475" y="10378"/>
                  </a:cubicBezTo>
                  <a:cubicBezTo>
                    <a:pt x="20484" y="10489"/>
                    <a:pt x="20377" y="10516"/>
                    <a:pt x="20296" y="10563"/>
                  </a:cubicBezTo>
                  <a:cubicBezTo>
                    <a:pt x="20099" y="10599"/>
                    <a:pt x="19901" y="10633"/>
                    <a:pt x="19669" y="10733"/>
                  </a:cubicBezTo>
                  <a:cubicBezTo>
                    <a:pt x="19921" y="10721"/>
                    <a:pt x="20115" y="10705"/>
                    <a:pt x="20296" y="10635"/>
                  </a:cubicBezTo>
                  <a:cubicBezTo>
                    <a:pt x="20316" y="10635"/>
                    <a:pt x="20342" y="10624"/>
                    <a:pt x="20362" y="10624"/>
                  </a:cubicBezTo>
                  <a:cubicBezTo>
                    <a:pt x="20380" y="10624"/>
                    <a:pt x="20393" y="10632"/>
                    <a:pt x="20396" y="10661"/>
                  </a:cubicBezTo>
                  <a:cubicBezTo>
                    <a:pt x="20406" y="10767"/>
                    <a:pt x="20367" y="10869"/>
                    <a:pt x="20345" y="10973"/>
                  </a:cubicBezTo>
                  <a:cubicBezTo>
                    <a:pt x="20341" y="10995"/>
                    <a:pt x="20323" y="11001"/>
                    <a:pt x="20304" y="11001"/>
                  </a:cubicBezTo>
                  <a:cubicBezTo>
                    <a:pt x="20298" y="11001"/>
                    <a:pt x="20292" y="11001"/>
                    <a:pt x="20286" y="11000"/>
                  </a:cubicBezTo>
                  <a:cubicBezTo>
                    <a:pt x="20241" y="10992"/>
                    <a:pt x="20252" y="10951"/>
                    <a:pt x="20237" y="10928"/>
                  </a:cubicBezTo>
                  <a:cubicBezTo>
                    <a:pt x="20244" y="10889"/>
                    <a:pt x="20257" y="10831"/>
                    <a:pt x="20201" y="10831"/>
                  </a:cubicBezTo>
                  <a:cubicBezTo>
                    <a:pt x="20199" y="10831"/>
                    <a:pt x="20196" y="10831"/>
                    <a:pt x="20193" y="10831"/>
                  </a:cubicBezTo>
                  <a:cubicBezTo>
                    <a:pt x="20126" y="10837"/>
                    <a:pt x="20145" y="10890"/>
                    <a:pt x="20179" y="10926"/>
                  </a:cubicBezTo>
                  <a:lnTo>
                    <a:pt x="20170" y="10997"/>
                  </a:lnTo>
                  <a:cubicBezTo>
                    <a:pt x="19999" y="11065"/>
                    <a:pt x="19808" y="11036"/>
                    <a:pt x="19625" y="11080"/>
                  </a:cubicBezTo>
                  <a:cubicBezTo>
                    <a:pt x="19707" y="11100"/>
                    <a:pt x="19742" y="11157"/>
                    <a:pt x="19788" y="11209"/>
                  </a:cubicBezTo>
                  <a:cubicBezTo>
                    <a:pt x="19797" y="11222"/>
                    <a:pt x="19822" y="11237"/>
                    <a:pt x="19841" y="11237"/>
                  </a:cubicBezTo>
                  <a:cubicBezTo>
                    <a:pt x="19853" y="11237"/>
                    <a:pt x="19863" y="11231"/>
                    <a:pt x="19866" y="11214"/>
                  </a:cubicBezTo>
                  <a:cubicBezTo>
                    <a:pt x="19878" y="11132"/>
                    <a:pt x="19919" y="11114"/>
                    <a:pt x="19969" y="11114"/>
                  </a:cubicBezTo>
                  <a:cubicBezTo>
                    <a:pt x="20006" y="11114"/>
                    <a:pt x="20047" y="11124"/>
                    <a:pt x="20083" y="11124"/>
                  </a:cubicBezTo>
                  <a:cubicBezTo>
                    <a:pt x="20100" y="11124"/>
                    <a:pt x="20115" y="11122"/>
                    <a:pt x="20129" y="11117"/>
                  </a:cubicBezTo>
                  <a:cubicBezTo>
                    <a:pt x="20132" y="11130"/>
                    <a:pt x="20138" y="11142"/>
                    <a:pt x="20145" y="11152"/>
                  </a:cubicBezTo>
                  <a:cubicBezTo>
                    <a:pt x="20103" y="11269"/>
                    <a:pt x="20088" y="11403"/>
                    <a:pt x="20009" y="11495"/>
                  </a:cubicBezTo>
                  <a:cubicBezTo>
                    <a:pt x="19941" y="11573"/>
                    <a:pt x="19966" y="11628"/>
                    <a:pt x="19967" y="11704"/>
                  </a:cubicBezTo>
                  <a:cubicBezTo>
                    <a:pt x="19968" y="11841"/>
                    <a:pt x="19973" y="11975"/>
                    <a:pt x="20005" y="12110"/>
                  </a:cubicBezTo>
                  <a:cubicBezTo>
                    <a:pt x="20076" y="12408"/>
                    <a:pt x="20258" y="12661"/>
                    <a:pt x="20425" y="12920"/>
                  </a:cubicBezTo>
                  <a:cubicBezTo>
                    <a:pt x="20562" y="13132"/>
                    <a:pt x="20648" y="13352"/>
                    <a:pt x="20617" y="13594"/>
                  </a:cubicBezTo>
                  <a:cubicBezTo>
                    <a:pt x="20554" y="14086"/>
                    <a:pt x="20645" y="14563"/>
                    <a:pt x="20800" y="15035"/>
                  </a:cubicBezTo>
                  <a:cubicBezTo>
                    <a:pt x="20899" y="15331"/>
                    <a:pt x="20934" y="15629"/>
                    <a:pt x="20866" y="15935"/>
                  </a:cubicBezTo>
                  <a:cubicBezTo>
                    <a:pt x="20841" y="16047"/>
                    <a:pt x="20831" y="16161"/>
                    <a:pt x="20815" y="16274"/>
                  </a:cubicBezTo>
                  <a:cubicBezTo>
                    <a:pt x="20816" y="16362"/>
                    <a:pt x="20802" y="16446"/>
                    <a:pt x="20722" y="16512"/>
                  </a:cubicBezTo>
                  <a:cubicBezTo>
                    <a:pt x="20724" y="16434"/>
                    <a:pt x="20726" y="16357"/>
                    <a:pt x="20728" y="16280"/>
                  </a:cubicBezTo>
                  <a:cubicBezTo>
                    <a:pt x="20684" y="16031"/>
                    <a:pt x="20600" y="15791"/>
                    <a:pt x="20496" y="15557"/>
                  </a:cubicBezTo>
                  <a:cubicBezTo>
                    <a:pt x="20433" y="15414"/>
                    <a:pt x="20382" y="15268"/>
                    <a:pt x="20367" y="15117"/>
                  </a:cubicBezTo>
                  <a:cubicBezTo>
                    <a:pt x="20321" y="14697"/>
                    <a:pt x="20183" y="14298"/>
                    <a:pt x="20028" y="13902"/>
                  </a:cubicBezTo>
                  <a:cubicBezTo>
                    <a:pt x="19952" y="13707"/>
                    <a:pt x="19872" y="13514"/>
                    <a:pt x="19859" y="13308"/>
                  </a:cubicBezTo>
                  <a:cubicBezTo>
                    <a:pt x="19857" y="13271"/>
                    <a:pt x="19844" y="13233"/>
                    <a:pt x="19774" y="13233"/>
                  </a:cubicBezTo>
                  <a:cubicBezTo>
                    <a:pt x="19773" y="13233"/>
                    <a:pt x="19772" y="13233"/>
                    <a:pt x="19771" y="13233"/>
                  </a:cubicBezTo>
                  <a:cubicBezTo>
                    <a:pt x="19688" y="13392"/>
                    <a:pt x="19756" y="13555"/>
                    <a:pt x="19767" y="13717"/>
                  </a:cubicBezTo>
                  <a:cubicBezTo>
                    <a:pt x="20115" y="14364"/>
                    <a:pt x="20213" y="15052"/>
                    <a:pt x="20187" y="15755"/>
                  </a:cubicBezTo>
                  <a:cubicBezTo>
                    <a:pt x="20178" y="16005"/>
                    <a:pt x="20161" y="16255"/>
                    <a:pt x="20132" y="16504"/>
                  </a:cubicBezTo>
                  <a:cubicBezTo>
                    <a:pt x="20116" y="16652"/>
                    <a:pt x="20104" y="16806"/>
                    <a:pt x="19980" y="16928"/>
                  </a:cubicBezTo>
                  <a:cubicBezTo>
                    <a:pt x="19985" y="16956"/>
                    <a:pt x="19973" y="16985"/>
                    <a:pt x="19949" y="17003"/>
                  </a:cubicBezTo>
                  <a:cubicBezTo>
                    <a:pt x="19949" y="17003"/>
                    <a:pt x="19935" y="16993"/>
                    <a:pt x="19933" y="16987"/>
                  </a:cubicBezTo>
                  <a:cubicBezTo>
                    <a:pt x="19926" y="16957"/>
                    <a:pt x="19928" y="16931"/>
                    <a:pt x="19960" y="16911"/>
                  </a:cubicBezTo>
                  <a:cubicBezTo>
                    <a:pt x="19962" y="16873"/>
                    <a:pt x="19962" y="16836"/>
                    <a:pt x="19968" y="16798"/>
                  </a:cubicBezTo>
                  <a:cubicBezTo>
                    <a:pt x="20050" y="16268"/>
                    <a:pt x="20041" y="15741"/>
                    <a:pt x="19916" y="15214"/>
                  </a:cubicBezTo>
                  <a:cubicBezTo>
                    <a:pt x="19830" y="14858"/>
                    <a:pt x="19814" y="14493"/>
                    <a:pt x="19758" y="14131"/>
                  </a:cubicBezTo>
                  <a:cubicBezTo>
                    <a:pt x="19759" y="14042"/>
                    <a:pt x="19776" y="13950"/>
                    <a:pt x="19713" y="13868"/>
                  </a:cubicBezTo>
                  <a:cubicBezTo>
                    <a:pt x="19710" y="13954"/>
                    <a:pt x="19666" y="14039"/>
                    <a:pt x="19700" y="14127"/>
                  </a:cubicBezTo>
                  <a:cubicBezTo>
                    <a:pt x="19673" y="14386"/>
                    <a:pt x="19695" y="14645"/>
                    <a:pt x="19727" y="14902"/>
                  </a:cubicBezTo>
                  <a:cubicBezTo>
                    <a:pt x="19794" y="15455"/>
                    <a:pt x="19885" y="16005"/>
                    <a:pt x="19814" y="16564"/>
                  </a:cubicBezTo>
                  <a:cubicBezTo>
                    <a:pt x="19777" y="16857"/>
                    <a:pt x="19710" y="17136"/>
                    <a:pt x="19498" y="17375"/>
                  </a:cubicBezTo>
                  <a:cubicBezTo>
                    <a:pt x="19468" y="17408"/>
                    <a:pt x="19451" y="17459"/>
                    <a:pt x="19383" y="17459"/>
                  </a:cubicBezTo>
                  <a:cubicBezTo>
                    <a:pt x="19375" y="17459"/>
                    <a:pt x="19367" y="17458"/>
                    <a:pt x="19357" y="17457"/>
                  </a:cubicBezTo>
                  <a:cubicBezTo>
                    <a:pt x="19421" y="17077"/>
                    <a:pt x="19521" y="16705"/>
                    <a:pt x="19533" y="16325"/>
                  </a:cubicBezTo>
                  <a:cubicBezTo>
                    <a:pt x="19545" y="15944"/>
                    <a:pt x="19549" y="15563"/>
                    <a:pt x="19542" y="15182"/>
                  </a:cubicBezTo>
                  <a:cubicBezTo>
                    <a:pt x="19534" y="14810"/>
                    <a:pt x="19614" y="14437"/>
                    <a:pt x="19520" y="14019"/>
                  </a:cubicBezTo>
                  <a:cubicBezTo>
                    <a:pt x="19419" y="14571"/>
                    <a:pt x="19357" y="15079"/>
                    <a:pt x="19362" y="15590"/>
                  </a:cubicBezTo>
                  <a:cubicBezTo>
                    <a:pt x="19368" y="16194"/>
                    <a:pt x="19325" y="16792"/>
                    <a:pt x="19169" y="17383"/>
                  </a:cubicBezTo>
                  <a:cubicBezTo>
                    <a:pt x="19133" y="17524"/>
                    <a:pt x="19099" y="17666"/>
                    <a:pt x="19005" y="17791"/>
                  </a:cubicBezTo>
                  <a:cubicBezTo>
                    <a:pt x="18999" y="17831"/>
                    <a:pt x="18978" y="17879"/>
                    <a:pt x="18932" y="17879"/>
                  </a:cubicBezTo>
                  <a:cubicBezTo>
                    <a:pt x="18928" y="17879"/>
                    <a:pt x="18924" y="17878"/>
                    <a:pt x="18920" y="17877"/>
                  </a:cubicBezTo>
                  <a:cubicBezTo>
                    <a:pt x="18877" y="17870"/>
                    <a:pt x="18897" y="17819"/>
                    <a:pt x="18914" y="17787"/>
                  </a:cubicBezTo>
                  <a:cubicBezTo>
                    <a:pt x="18952" y="17508"/>
                    <a:pt x="18999" y="17228"/>
                    <a:pt x="19078" y="16955"/>
                  </a:cubicBezTo>
                  <a:cubicBezTo>
                    <a:pt x="19152" y="16695"/>
                    <a:pt x="19190" y="16431"/>
                    <a:pt x="19169" y="16162"/>
                  </a:cubicBezTo>
                  <a:cubicBezTo>
                    <a:pt x="19136" y="15714"/>
                    <a:pt x="19097" y="15267"/>
                    <a:pt x="19061" y="14819"/>
                  </a:cubicBezTo>
                  <a:cubicBezTo>
                    <a:pt x="19081" y="14775"/>
                    <a:pt x="19086" y="14733"/>
                    <a:pt x="19040" y="14697"/>
                  </a:cubicBezTo>
                  <a:cubicBezTo>
                    <a:pt x="18999" y="14734"/>
                    <a:pt x="19003" y="14777"/>
                    <a:pt x="19017" y="14821"/>
                  </a:cubicBezTo>
                  <a:cubicBezTo>
                    <a:pt x="18945" y="15247"/>
                    <a:pt x="18992" y="15673"/>
                    <a:pt x="18999" y="16099"/>
                  </a:cubicBezTo>
                  <a:cubicBezTo>
                    <a:pt x="19003" y="16274"/>
                    <a:pt x="19017" y="16450"/>
                    <a:pt x="18983" y="16623"/>
                  </a:cubicBezTo>
                  <a:cubicBezTo>
                    <a:pt x="18903" y="17022"/>
                    <a:pt x="18823" y="17419"/>
                    <a:pt x="18735" y="17816"/>
                  </a:cubicBezTo>
                  <a:cubicBezTo>
                    <a:pt x="18706" y="17951"/>
                    <a:pt x="18670" y="18091"/>
                    <a:pt x="18525" y="18214"/>
                  </a:cubicBezTo>
                  <a:cubicBezTo>
                    <a:pt x="18569" y="17779"/>
                    <a:pt x="18600" y="17369"/>
                    <a:pt x="18657" y="16962"/>
                  </a:cubicBezTo>
                  <a:cubicBezTo>
                    <a:pt x="18743" y="16353"/>
                    <a:pt x="18715" y="15746"/>
                    <a:pt x="18692" y="15137"/>
                  </a:cubicBezTo>
                  <a:lnTo>
                    <a:pt x="18692" y="15137"/>
                  </a:lnTo>
                  <a:cubicBezTo>
                    <a:pt x="18675" y="15140"/>
                    <a:pt x="18657" y="15142"/>
                    <a:pt x="18640" y="15144"/>
                  </a:cubicBezTo>
                  <a:cubicBezTo>
                    <a:pt x="18621" y="15342"/>
                    <a:pt x="18582" y="15537"/>
                    <a:pt x="18576" y="15736"/>
                  </a:cubicBezTo>
                  <a:cubicBezTo>
                    <a:pt x="18554" y="16507"/>
                    <a:pt x="18418" y="17270"/>
                    <a:pt x="18354" y="18038"/>
                  </a:cubicBezTo>
                  <a:cubicBezTo>
                    <a:pt x="18331" y="18292"/>
                    <a:pt x="18198" y="18511"/>
                    <a:pt x="17935" y="18670"/>
                  </a:cubicBezTo>
                  <a:cubicBezTo>
                    <a:pt x="17927" y="18638"/>
                    <a:pt x="17915" y="18623"/>
                    <a:pt x="17920" y="18611"/>
                  </a:cubicBezTo>
                  <a:cubicBezTo>
                    <a:pt x="18105" y="18096"/>
                    <a:pt x="18146" y="17559"/>
                    <a:pt x="18190" y="17030"/>
                  </a:cubicBezTo>
                  <a:cubicBezTo>
                    <a:pt x="18240" y="16439"/>
                    <a:pt x="18190" y="15842"/>
                    <a:pt x="18183" y="15247"/>
                  </a:cubicBezTo>
                  <a:cubicBezTo>
                    <a:pt x="18183" y="15241"/>
                    <a:pt x="18193" y="15228"/>
                    <a:pt x="18196" y="15228"/>
                  </a:cubicBezTo>
                  <a:cubicBezTo>
                    <a:pt x="18200" y="15228"/>
                    <a:pt x="18203" y="15229"/>
                    <a:pt x="18204" y="15229"/>
                  </a:cubicBezTo>
                  <a:cubicBezTo>
                    <a:pt x="18210" y="15229"/>
                    <a:pt x="18203" y="15225"/>
                    <a:pt x="18194" y="15225"/>
                  </a:cubicBezTo>
                  <a:cubicBezTo>
                    <a:pt x="18183" y="15225"/>
                    <a:pt x="18170" y="15230"/>
                    <a:pt x="18174" y="15255"/>
                  </a:cubicBezTo>
                  <a:cubicBezTo>
                    <a:pt x="18094" y="15393"/>
                    <a:pt x="18096" y="15562"/>
                    <a:pt x="18077" y="15729"/>
                  </a:cubicBezTo>
                  <a:cubicBezTo>
                    <a:pt x="18039" y="16048"/>
                    <a:pt x="18035" y="16368"/>
                    <a:pt x="18042" y="16689"/>
                  </a:cubicBezTo>
                  <a:cubicBezTo>
                    <a:pt x="18051" y="16925"/>
                    <a:pt x="18032" y="17163"/>
                    <a:pt x="17988" y="17395"/>
                  </a:cubicBezTo>
                  <a:cubicBezTo>
                    <a:pt x="17941" y="17628"/>
                    <a:pt x="17910" y="17863"/>
                    <a:pt x="17870" y="18097"/>
                  </a:cubicBezTo>
                  <a:cubicBezTo>
                    <a:pt x="17817" y="18409"/>
                    <a:pt x="17739" y="18713"/>
                    <a:pt x="17480" y="18957"/>
                  </a:cubicBezTo>
                  <a:cubicBezTo>
                    <a:pt x="17464" y="18971"/>
                    <a:pt x="17454" y="19003"/>
                    <a:pt x="17430" y="19003"/>
                  </a:cubicBezTo>
                  <a:cubicBezTo>
                    <a:pt x="17425" y="19003"/>
                    <a:pt x="17418" y="19001"/>
                    <a:pt x="17410" y="18996"/>
                  </a:cubicBezTo>
                  <a:cubicBezTo>
                    <a:pt x="17383" y="18977"/>
                    <a:pt x="17402" y="18940"/>
                    <a:pt x="17419" y="18914"/>
                  </a:cubicBezTo>
                  <a:cubicBezTo>
                    <a:pt x="17486" y="18623"/>
                    <a:pt x="17519" y="18324"/>
                    <a:pt x="17654" y="18049"/>
                  </a:cubicBezTo>
                  <a:cubicBezTo>
                    <a:pt x="17811" y="17728"/>
                    <a:pt x="17832" y="17397"/>
                    <a:pt x="17769" y="17062"/>
                  </a:cubicBezTo>
                  <a:cubicBezTo>
                    <a:pt x="17698" y="16680"/>
                    <a:pt x="17676" y="16296"/>
                    <a:pt x="17650" y="15905"/>
                  </a:cubicBezTo>
                  <a:cubicBezTo>
                    <a:pt x="17589" y="16055"/>
                    <a:pt x="17561" y="16215"/>
                    <a:pt x="17568" y="16376"/>
                  </a:cubicBezTo>
                  <a:cubicBezTo>
                    <a:pt x="17575" y="16628"/>
                    <a:pt x="17600" y="16879"/>
                    <a:pt x="17642" y="17126"/>
                  </a:cubicBezTo>
                  <a:cubicBezTo>
                    <a:pt x="17694" y="17427"/>
                    <a:pt x="17663" y="17718"/>
                    <a:pt x="17530" y="18001"/>
                  </a:cubicBezTo>
                  <a:cubicBezTo>
                    <a:pt x="17421" y="18235"/>
                    <a:pt x="17343" y="18477"/>
                    <a:pt x="17280" y="18723"/>
                  </a:cubicBezTo>
                  <a:cubicBezTo>
                    <a:pt x="17222" y="18945"/>
                    <a:pt x="17141" y="19164"/>
                    <a:pt x="16974" y="19349"/>
                  </a:cubicBezTo>
                  <a:cubicBezTo>
                    <a:pt x="16963" y="19399"/>
                    <a:pt x="16920" y="19437"/>
                    <a:pt x="16868" y="19442"/>
                  </a:cubicBezTo>
                  <a:cubicBezTo>
                    <a:pt x="16863" y="19456"/>
                    <a:pt x="16853" y="19464"/>
                    <a:pt x="16845" y="19464"/>
                  </a:cubicBezTo>
                  <a:cubicBezTo>
                    <a:pt x="16842" y="19464"/>
                    <a:pt x="16839" y="19463"/>
                    <a:pt x="16837" y="19460"/>
                  </a:cubicBezTo>
                  <a:cubicBezTo>
                    <a:pt x="16831" y="19453"/>
                    <a:pt x="16843" y="19436"/>
                    <a:pt x="16848" y="19424"/>
                  </a:cubicBezTo>
                  <a:cubicBezTo>
                    <a:pt x="16839" y="19396"/>
                    <a:pt x="16851" y="19367"/>
                    <a:pt x="16875" y="19352"/>
                  </a:cubicBezTo>
                  <a:cubicBezTo>
                    <a:pt x="16981" y="18936"/>
                    <a:pt x="17087" y="18519"/>
                    <a:pt x="17192" y="18102"/>
                  </a:cubicBezTo>
                  <a:cubicBezTo>
                    <a:pt x="17260" y="17838"/>
                    <a:pt x="17258" y="17573"/>
                    <a:pt x="17209" y="17307"/>
                  </a:cubicBezTo>
                  <a:cubicBezTo>
                    <a:pt x="17158" y="17029"/>
                    <a:pt x="17117" y="16748"/>
                    <a:pt x="17071" y="16470"/>
                  </a:cubicBezTo>
                  <a:cubicBezTo>
                    <a:pt x="17095" y="16356"/>
                    <a:pt x="17027" y="16258"/>
                    <a:pt x="17001" y="16151"/>
                  </a:cubicBezTo>
                  <a:cubicBezTo>
                    <a:pt x="16971" y="16273"/>
                    <a:pt x="16951" y="16391"/>
                    <a:pt x="16981" y="16513"/>
                  </a:cubicBezTo>
                  <a:cubicBezTo>
                    <a:pt x="17007" y="16764"/>
                    <a:pt x="17032" y="17014"/>
                    <a:pt x="17060" y="17264"/>
                  </a:cubicBezTo>
                  <a:cubicBezTo>
                    <a:pt x="17100" y="17609"/>
                    <a:pt x="17090" y="17948"/>
                    <a:pt x="16975" y="18283"/>
                  </a:cubicBezTo>
                  <a:cubicBezTo>
                    <a:pt x="16894" y="18517"/>
                    <a:pt x="16846" y="18758"/>
                    <a:pt x="16798" y="18999"/>
                  </a:cubicBezTo>
                  <a:cubicBezTo>
                    <a:pt x="16758" y="19191"/>
                    <a:pt x="16729" y="19392"/>
                    <a:pt x="16560" y="19545"/>
                  </a:cubicBezTo>
                  <a:cubicBezTo>
                    <a:pt x="16543" y="19558"/>
                    <a:pt x="16518" y="19584"/>
                    <a:pt x="16510" y="19584"/>
                  </a:cubicBezTo>
                  <a:cubicBezTo>
                    <a:pt x="16510" y="19584"/>
                    <a:pt x="16509" y="19584"/>
                    <a:pt x="16509" y="19583"/>
                  </a:cubicBezTo>
                  <a:cubicBezTo>
                    <a:pt x="16466" y="19563"/>
                    <a:pt x="16490" y="19535"/>
                    <a:pt x="16505" y="19509"/>
                  </a:cubicBezTo>
                  <a:cubicBezTo>
                    <a:pt x="16540" y="19399"/>
                    <a:pt x="16579" y="19291"/>
                    <a:pt x="16609" y="19182"/>
                  </a:cubicBezTo>
                  <a:cubicBezTo>
                    <a:pt x="16821" y="18404"/>
                    <a:pt x="16804" y="17620"/>
                    <a:pt x="16695" y="16834"/>
                  </a:cubicBezTo>
                  <a:cubicBezTo>
                    <a:pt x="16694" y="16790"/>
                    <a:pt x="16693" y="16747"/>
                    <a:pt x="16692" y="16703"/>
                  </a:cubicBezTo>
                  <a:cubicBezTo>
                    <a:pt x="16689" y="16703"/>
                    <a:pt x="16685" y="16704"/>
                    <a:pt x="16682" y="16704"/>
                  </a:cubicBezTo>
                  <a:cubicBezTo>
                    <a:pt x="16672" y="16704"/>
                    <a:pt x="16662" y="16701"/>
                    <a:pt x="16654" y="16695"/>
                  </a:cubicBezTo>
                  <a:cubicBezTo>
                    <a:pt x="16644" y="16740"/>
                    <a:pt x="16626" y="16785"/>
                    <a:pt x="16649" y="16831"/>
                  </a:cubicBezTo>
                  <a:cubicBezTo>
                    <a:pt x="16612" y="16966"/>
                    <a:pt x="16634" y="17101"/>
                    <a:pt x="16631" y="17237"/>
                  </a:cubicBezTo>
                  <a:cubicBezTo>
                    <a:pt x="16626" y="17605"/>
                    <a:pt x="16649" y="17974"/>
                    <a:pt x="16594" y="18341"/>
                  </a:cubicBezTo>
                  <a:cubicBezTo>
                    <a:pt x="16603" y="18742"/>
                    <a:pt x="16528" y="19129"/>
                    <a:pt x="16345" y="19498"/>
                  </a:cubicBezTo>
                  <a:cubicBezTo>
                    <a:pt x="16296" y="19098"/>
                    <a:pt x="16446" y="18724"/>
                    <a:pt x="16527" y="18341"/>
                  </a:cubicBezTo>
                  <a:cubicBezTo>
                    <a:pt x="16562" y="17938"/>
                    <a:pt x="16503" y="17539"/>
                    <a:pt x="16422" y="17144"/>
                  </a:cubicBezTo>
                  <a:cubicBezTo>
                    <a:pt x="16397" y="17020"/>
                    <a:pt x="16382" y="16888"/>
                    <a:pt x="16288" y="16780"/>
                  </a:cubicBezTo>
                  <a:cubicBezTo>
                    <a:pt x="16282" y="16763"/>
                    <a:pt x="16273" y="16747"/>
                    <a:pt x="16255" y="16747"/>
                  </a:cubicBezTo>
                  <a:cubicBezTo>
                    <a:pt x="16250" y="16747"/>
                    <a:pt x="16245" y="16748"/>
                    <a:pt x="16239" y="16750"/>
                  </a:cubicBezTo>
                  <a:cubicBezTo>
                    <a:pt x="16229" y="16754"/>
                    <a:pt x="16229" y="16774"/>
                    <a:pt x="16225" y="16787"/>
                  </a:cubicBezTo>
                  <a:cubicBezTo>
                    <a:pt x="16208" y="16863"/>
                    <a:pt x="16237" y="16937"/>
                    <a:pt x="16250" y="17012"/>
                  </a:cubicBezTo>
                  <a:cubicBezTo>
                    <a:pt x="16322" y="17432"/>
                    <a:pt x="16420" y="17856"/>
                    <a:pt x="16344" y="18279"/>
                  </a:cubicBezTo>
                  <a:cubicBezTo>
                    <a:pt x="16254" y="18774"/>
                    <a:pt x="16140" y="19265"/>
                    <a:pt x="16116" y="19765"/>
                  </a:cubicBezTo>
                  <a:cubicBezTo>
                    <a:pt x="15912" y="19632"/>
                    <a:pt x="15945" y="19449"/>
                    <a:pt x="15977" y="19270"/>
                  </a:cubicBezTo>
                  <a:cubicBezTo>
                    <a:pt x="16116" y="18496"/>
                    <a:pt x="16147" y="17705"/>
                    <a:pt x="16067" y="16923"/>
                  </a:cubicBezTo>
                  <a:cubicBezTo>
                    <a:pt x="16112" y="16850"/>
                    <a:pt x="16088" y="16789"/>
                    <a:pt x="16026" y="16678"/>
                  </a:cubicBezTo>
                  <a:cubicBezTo>
                    <a:pt x="16007" y="16794"/>
                    <a:pt x="15993" y="16859"/>
                    <a:pt x="16012" y="16925"/>
                  </a:cubicBezTo>
                  <a:cubicBezTo>
                    <a:pt x="15985" y="17312"/>
                    <a:pt x="15994" y="17699"/>
                    <a:pt x="15964" y="18087"/>
                  </a:cubicBezTo>
                  <a:cubicBezTo>
                    <a:pt x="15929" y="18579"/>
                    <a:pt x="15817" y="19065"/>
                    <a:pt x="15782" y="19557"/>
                  </a:cubicBezTo>
                  <a:cubicBezTo>
                    <a:pt x="15782" y="19572"/>
                    <a:pt x="15775" y="19588"/>
                    <a:pt x="15760" y="19588"/>
                  </a:cubicBezTo>
                  <a:cubicBezTo>
                    <a:pt x="15753" y="19588"/>
                    <a:pt x="15746" y="19585"/>
                    <a:pt x="15736" y="19579"/>
                  </a:cubicBezTo>
                  <a:cubicBezTo>
                    <a:pt x="15717" y="19505"/>
                    <a:pt x="15698" y="19432"/>
                    <a:pt x="15647" y="19369"/>
                  </a:cubicBezTo>
                  <a:cubicBezTo>
                    <a:pt x="15570" y="19145"/>
                    <a:pt x="15617" y="18926"/>
                    <a:pt x="15660" y="18701"/>
                  </a:cubicBezTo>
                  <a:cubicBezTo>
                    <a:pt x="15706" y="18461"/>
                    <a:pt x="15799" y="18225"/>
                    <a:pt x="15782" y="17976"/>
                  </a:cubicBezTo>
                  <a:cubicBezTo>
                    <a:pt x="15811" y="17598"/>
                    <a:pt x="15810" y="17218"/>
                    <a:pt x="15779" y="16841"/>
                  </a:cubicBezTo>
                  <a:lnTo>
                    <a:pt x="15766" y="16844"/>
                  </a:lnTo>
                  <a:lnTo>
                    <a:pt x="15753" y="16841"/>
                  </a:lnTo>
                  <a:lnTo>
                    <a:pt x="15693" y="17977"/>
                  </a:lnTo>
                  <a:cubicBezTo>
                    <a:pt x="15677" y="18075"/>
                    <a:pt x="15662" y="18172"/>
                    <a:pt x="15643" y="18270"/>
                  </a:cubicBezTo>
                  <a:cubicBezTo>
                    <a:pt x="15559" y="18703"/>
                    <a:pt x="15419" y="19127"/>
                    <a:pt x="15409" y="19570"/>
                  </a:cubicBezTo>
                  <a:cubicBezTo>
                    <a:pt x="15394" y="19574"/>
                    <a:pt x="15377" y="19576"/>
                    <a:pt x="15360" y="19579"/>
                  </a:cubicBezTo>
                  <a:cubicBezTo>
                    <a:pt x="15307" y="19145"/>
                    <a:pt x="15347" y="18704"/>
                    <a:pt x="15479" y="18288"/>
                  </a:cubicBezTo>
                  <a:cubicBezTo>
                    <a:pt x="15595" y="17924"/>
                    <a:pt x="15604" y="17549"/>
                    <a:pt x="15629" y="17177"/>
                  </a:cubicBezTo>
                  <a:cubicBezTo>
                    <a:pt x="15634" y="17107"/>
                    <a:pt x="15653" y="17029"/>
                    <a:pt x="15584" y="16966"/>
                  </a:cubicBezTo>
                  <a:cubicBezTo>
                    <a:pt x="15498" y="17003"/>
                    <a:pt x="15521" y="17063"/>
                    <a:pt x="15514" y="17111"/>
                  </a:cubicBezTo>
                  <a:cubicBezTo>
                    <a:pt x="15448" y="17571"/>
                    <a:pt x="15422" y="18036"/>
                    <a:pt x="15293" y="18490"/>
                  </a:cubicBezTo>
                  <a:cubicBezTo>
                    <a:pt x="15212" y="18773"/>
                    <a:pt x="15195" y="19063"/>
                    <a:pt x="15218" y="19353"/>
                  </a:cubicBezTo>
                  <a:cubicBezTo>
                    <a:pt x="15242" y="19657"/>
                    <a:pt x="15239" y="19963"/>
                    <a:pt x="15213" y="20266"/>
                  </a:cubicBezTo>
                  <a:cubicBezTo>
                    <a:pt x="15051" y="20168"/>
                    <a:pt x="15049" y="20021"/>
                    <a:pt x="15039" y="19875"/>
                  </a:cubicBezTo>
                  <a:cubicBezTo>
                    <a:pt x="15037" y="19821"/>
                    <a:pt x="15064" y="19756"/>
                    <a:pt x="14960" y="19720"/>
                  </a:cubicBezTo>
                  <a:lnTo>
                    <a:pt x="14960" y="19720"/>
                  </a:lnTo>
                  <a:cubicBezTo>
                    <a:pt x="14881" y="19894"/>
                    <a:pt x="14963" y="20076"/>
                    <a:pt x="14888" y="20265"/>
                  </a:cubicBezTo>
                  <a:cubicBezTo>
                    <a:pt x="14815" y="20171"/>
                    <a:pt x="14804" y="20080"/>
                    <a:pt x="14729" y="20025"/>
                  </a:cubicBezTo>
                  <a:cubicBezTo>
                    <a:pt x="14682" y="19977"/>
                    <a:pt x="14657" y="19931"/>
                    <a:pt x="14683" y="19863"/>
                  </a:cubicBezTo>
                  <a:cubicBezTo>
                    <a:pt x="14812" y="19532"/>
                    <a:pt x="14827" y="19189"/>
                    <a:pt x="14825" y="18845"/>
                  </a:cubicBezTo>
                  <a:cubicBezTo>
                    <a:pt x="14852" y="18678"/>
                    <a:pt x="14846" y="18510"/>
                    <a:pt x="14824" y="18342"/>
                  </a:cubicBezTo>
                  <a:cubicBezTo>
                    <a:pt x="14803" y="17921"/>
                    <a:pt x="14783" y="17502"/>
                    <a:pt x="14762" y="17081"/>
                  </a:cubicBezTo>
                  <a:cubicBezTo>
                    <a:pt x="14698" y="17504"/>
                    <a:pt x="14693" y="17926"/>
                    <a:pt x="14730" y="18349"/>
                  </a:cubicBezTo>
                  <a:lnTo>
                    <a:pt x="14731" y="18836"/>
                  </a:lnTo>
                  <a:cubicBezTo>
                    <a:pt x="14688" y="19343"/>
                    <a:pt x="14581" y="19844"/>
                    <a:pt x="14504" y="20398"/>
                  </a:cubicBezTo>
                  <a:cubicBezTo>
                    <a:pt x="14362" y="20208"/>
                    <a:pt x="14301" y="20070"/>
                    <a:pt x="14334" y="19885"/>
                  </a:cubicBezTo>
                  <a:cubicBezTo>
                    <a:pt x="14414" y="19435"/>
                    <a:pt x="14502" y="18984"/>
                    <a:pt x="14494" y="18525"/>
                  </a:cubicBezTo>
                  <a:cubicBezTo>
                    <a:pt x="14516" y="18068"/>
                    <a:pt x="14474" y="17611"/>
                    <a:pt x="14439" y="17155"/>
                  </a:cubicBezTo>
                  <a:cubicBezTo>
                    <a:pt x="14454" y="17096"/>
                    <a:pt x="14457" y="17039"/>
                    <a:pt x="14413" y="16939"/>
                  </a:cubicBezTo>
                  <a:lnTo>
                    <a:pt x="14413" y="17156"/>
                  </a:lnTo>
                  <a:cubicBezTo>
                    <a:pt x="14357" y="17612"/>
                    <a:pt x="14391" y="18069"/>
                    <a:pt x="14406" y="18527"/>
                  </a:cubicBezTo>
                  <a:cubicBezTo>
                    <a:pt x="14371" y="18937"/>
                    <a:pt x="14274" y="19341"/>
                    <a:pt x="14202" y="19748"/>
                  </a:cubicBezTo>
                  <a:cubicBezTo>
                    <a:pt x="14161" y="19981"/>
                    <a:pt x="14098" y="20210"/>
                    <a:pt x="14047" y="20442"/>
                  </a:cubicBezTo>
                  <a:cubicBezTo>
                    <a:pt x="14037" y="20485"/>
                    <a:pt x="14021" y="20510"/>
                    <a:pt x="13993" y="20510"/>
                  </a:cubicBezTo>
                  <a:cubicBezTo>
                    <a:pt x="13976" y="20510"/>
                    <a:pt x="13955" y="20501"/>
                    <a:pt x="13929" y="20481"/>
                  </a:cubicBezTo>
                  <a:cubicBezTo>
                    <a:pt x="13861" y="20378"/>
                    <a:pt x="13908" y="20274"/>
                    <a:pt x="13935" y="20173"/>
                  </a:cubicBezTo>
                  <a:cubicBezTo>
                    <a:pt x="14031" y="19813"/>
                    <a:pt x="14097" y="19446"/>
                    <a:pt x="14128" y="19075"/>
                  </a:cubicBezTo>
                  <a:cubicBezTo>
                    <a:pt x="14134" y="18988"/>
                    <a:pt x="14262" y="18864"/>
                    <a:pt x="14118" y="18829"/>
                  </a:cubicBezTo>
                  <a:cubicBezTo>
                    <a:pt x="14113" y="18827"/>
                    <a:pt x="14109" y="18827"/>
                    <a:pt x="14105" y="18827"/>
                  </a:cubicBezTo>
                  <a:cubicBezTo>
                    <a:pt x="14039" y="18827"/>
                    <a:pt x="14041" y="18974"/>
                    <a:pt x="14027" y="19052"/>
                  </a:cubicBezTo>
                  <a:cubicBezTo>
                    <a:pt x="14027" y="19059"/>
                    <a:pt x="14028" y="19068"/>
                    <a:pt x="14030" y="19075"/>
                  </a:cubicBezTo>
                  <a:cubicBezTo>
                    <a:pt x="13920" y="19579"/>
                    <a:pt x="13810" y="20082"/>
                    <a:pt x="13701" y="20586"/>
                  </a:cubicBezTo>
                  <a:cubicBezTo>
                    <a:pt x="13645" y="20586"/>
                    <a:pt x="13625" y="20550"/>
                    <a:pt x="13612" y="20514"/>
                  </a:cubicBezTo>
                  <a:cubicBezTo>
                    <a:pt x="13570" y="20401"/>
                    <a:pt x="13580" y="20290"/>
                    <a:pt x="13622" y="20178"/>
                  </a:cubicBezTo>
                  <a:cubicBezTo>
                    <a:pt x="13796" y="19733"/>
                    <a:pt x="13861" y="19273"/>
                    <a:pt x="13905" y="18810"/>
                  </a:cubicBezTo>
                  <a:cubicBezTo>
                    <a:pt x="13912" y="18726"/>
                    <a:pt x="13912" y="18642"/>
                    <a:pt x="13914" y="18559"/>
                  </a:cubicBezTo>
                  <a:cubicBezTo>
                    <a:pt x="13914" y="18527"/>
                    <a:pt x="13903" y="18497"/>
                    <a:pt x="13858" y="18497"/>
                  </a:cubicBezTo>
                  <a:cubicBezTo>
                    <a:pt x="13856" y="18497"/>
                    <a:pt x="13855" y="18497"/>
                    <a:pt x="13853" y="18497"/>
                  </a:cubicBezTo>
                  <a:cubicBezTo>
                    <a:pt x="13830" y="18497"/>
                    <a:pt x="13810" y="18515"/>
                    <a:pt x="13809" y="18540"/>
                  </a:cubicBezTo>
                  <a:cubicBezTo>
                    <a:pt x="13805" y="18593"/>
                    <a:pt x="13801" y="18645"/>
                    <a:pt x="13795" y="18699"/>
                  </a:cubicBezTo>
                  <a:cubicBezTo>
                    <a:pt x="13735" y="19153"/>
                    <a:pt x="13683" y="19607"/>
                    <a:pt x="13524" y="20047"/>
                  </a:cubicBezTo>
                  <a:cubicBezTo>
                    <a:pt x="13468" y="20199"/>
                    <a:pt x="13429" y="20356"/>
                    <a:pt x="13379" y="20510"/>
                  </a:cubicBezTo>
                  <a:cubicBezTo>
                    <a:pt x="13367" y="20545"/>
                    <a:pt x="13386" y="20603"/>
                    <a:pt x="13315" y="20603"/>
                  </a:cubicBezTo>
                  <a:cubicBezTo>
                    <a:pt x="13310" y="20603"/>
                    <a:pt x="13305" y="20603"/>
                    <a:pt x="13300" y="20602"/>
                  </a:cubicBezTo>
                  <a:cubicBezTo>
                    <a:pt x="13253" y="20539"/>
                    <a:pt x="13264" y="20470"/>
                    <a:pt x="13283" y="20404"/>
                  </a:cubicBezTo>
                  <a:cubicBezTo>
                    <a:pt x="13484" y="19699"/>
                    <a:pt x="13634" y="18990"/>
                    <a:pt x="13543" y="18259"/>
                  </a:cubicBezTo>
                  <a:cubicBezTo>
                    <a:pt x="13526" y="18124"/>
                    <a:pt x="13543" y="17984"/>
                    <a:pt x="13544" y="17848"/>
                  </a:cubicBezTo>
                  <a:lnTo>
                    <a:pt x="13544" y="17483"/>
                  </a:lnTo>
                  <a:cubicBezTo>
                    <a:pt x="13502" y="17540"/>
                    <a:pt x="13490" y="17597"/>
                    <a:pt x="13484" y="17656"/>
                  </a:cubicBezTo>
                  <a:cubicBezTo>
                    <a:pt x="13444" y="18027"/>
                    <a:pt x="13430" y="18401"/>
                    <a:pt x="13444" y="18774"/>
                  </a:cubicBezTo>
                  <a:cubicBezTo>
                    <a:pt x="13454" y="19019"/>
                    <a:pt x="13434" y="19261"/>
                    <a:pt x="13370" y="19500"/>
                  </a:cubicBezTo>
                  <a:cubicBezTo>
                    <a:pt x="13314" y="19708"/>
                    <a:pt x="13264" y="19916"/>
                    <a:pt x="13212" y="20124"/>
                  </a:cubicBezTo>
                  <a:cubicBezTo>
                    <a:pt x="13225" y="20223"/>
                    <a:pt x="13179" y="20306"/>
                    <a:pt x="13127" y="20392"/>
                  </a:cubicBezTo>
                  <a:cubicBezTo>
                    <a:pt x="13087" y="20300"/>
                    <a:pt x="13103" y="20211"/>
                    <a:pt x="13130" y="20122"/>
                  </a:cubicBezTo>
                  <a:cubicBezTo>
                    <a:pt x="13253" y="19214"/>
                    <a:pt x="13251" y="18303"/>
                    <a:pt x="13201" y="17391"/>
                  </a:cubicBezTo>
                  <a:lnTo>
                    <a:pt x="13201" y="17391"/>
                  </a:lnTo>
                  <a:cubicBezTo>
                    <a:pt x="13110" y="17694"/>
                    <a:pt x="13093" y="18002"/>
                    <a:pt x="13097" y="18311"/>
                  </a:cubicBezTo>
                  <a:cubicBezTo>
                    <a:pt x="13105" y="19014"/>
                    <a:pt x="13021" y="19711"/>
                    <a:pt x="12939" y="20407"/>
                  </a:cubicBezTo>
                  <a:cubicBezTo>
                    <a:pt x="12929" y="20487"/>
                    <a:pt x="12901" y="20565"/>
                    <a:pt x="12882" y="20645"/>
                  </a:cubicBezTo>
                  <a:cubicBezTo>
                    <a:pt x="12836" y="20516"/>
                    <a:pt x="12834" y="20393"/>
                    <a:pt x="12812" y="20274"/>
                  </a:cubicBezTo>
                  <a:cubicBezTo>
                    <a:pt x="12696" y="19665"/>
                    <a:pt x="12745" y="19060"/>
                    <a:pt x="12829" y="18453"/>
                  </a:cubicBezTo>
                  <a:cubicBezTo>
                    <a:pt x="12879" y="18099"/>
                    <a:pt x="12940" y="17742"/>
                    <a:pt x="12889" y="17383"/>
                  </a:cubicBezTo>
                  <a:cubicBezTo>
                    <a:pt x="12898" y="17354"/>
                    <a:pt x="12892" y="17314"/>
                    <a:pt x="12867" y="17313"/>
                  </a:cubicBezTo>
                  <a:cubicBezTo>
                    <a:pt x="12821" y="17313"/>
                    <a:pt x="12804" y="17347"/>
                    <a:pt x="12822" y="17386"/>
                  </a:cubicBezTo>
                  <a:cubicBezTo>
                    <a:pt x="12779" y="17719"/>
                    <a:pt x="12737" y="18052"/>
                    <a:pt x="12694" y="18385"/>
                  </a:cubicBezTo>
                  <a:cubicBezTo>
                    <a:pt x="12614" y="18991"/>
                    <a:pt x="12523" y="19598"/>
                    <a:pt x="12668" y="20206"/>
                  </a:cubicBezTo>
                  <a:cubicBezTo>
                    <a:pt x="12677" y="20252"/>
                    <a:pt x="12681" y="20298"/>
                    <a:pt x="12681" y="20343"/>
                  </a:cubicBezTo>
                  <a:cubicBezTo>
                    <a:pt x="12683" y="20389"/>
                    <a:pt x="12681" y="20436"/>
                    <a:pt x="12681" y="20481"/>
                  </a:cubicBezTo>
                  <a:cubicBezTo>
                    <a:pt x="12463" y="20255"/>
                    <a:pt x="12388" y="19995"/>
                    <a:pt x="12367" y="19732"/>
                  </a:cubicBezTo>
                  <a:cubicBezTo>
                    <a:pt x="12304" y="18988"/>
                    <a:pt x="12176" y="18246"/>
                    <a:pt x="12218" y="17497"/>
                  </a:cubicBezTo>
                  <a:cubicBezTo>
                    <a:pt x="12223" y="17401"/>
                    <a:pt x="12236" y="17300"/>
                    <a:pt x="12164" y="17170"/>
                  </a:cubicBezTo>
                  <a:cubicBezTo>
                    <a:pt x="12083" y="17546"/>
                    <a:pt x="12064" y="17931"/>
                    <a:pt x="12105" y="18313"/>
                  </a:cubicBezTo>
                  <a:cubicBezTo>
                    <a:pt x="12145" y="18684"/>
                    <a:pt x="12185" y="19056"/>
                    <a:pt x="12202" y="19430"/>
                  </a:cubicBezTo>
                  <a:cubicBezTo>
                    <a:pt x="12216" y="19767"/>
                    <a:pt x="12274" y="20098"/>
                    <a:pt x="12435" y="20411"/>
                  </a:cubicBezTo>
                  <a:cubicBezTo>
                    <a:pt x="12464" y="20469"/>
                    <a:pt x="12468" y="20529"/>
                    <a:pt x="12479" y="20588"/>
                  </a:cubicBezTo>
                  <a:cubicBezTo>
                    <a:pt x="12466" y="20592"/>
                    <a:pt x="12456" y="20594"/>
                    <a:pt x="12447" y="20594"/>
                  </a:cubicBezTo>
                  <a:cubicBezTo>
                    <a:pt x="12400" y="20594"/>
                    <a:pt x="12393" y="20545"/>
                    <a:pt x="12372" y="20521"/>
                  </a:cubicBezTo>
                  <a:cubicBezTo>
                    <a:pt x="12122" y="20229"/>
                    <a:pt x="11982" y="19899"/>
                    <a:pt x="11899" y="19548"/>
                  </a:cubicBezTo>
                  <a:cubicBezTo>
                    <a:pt x="11863" y="19054"/>
                    <a:pt x="11802" y="18562"/>
                    <a:pt x="11789" y="18069"/>
                  </a:cubicBezTo>
                  <a:cubicBezTo>
                    <a:pt x="11782" y="17801"/>
                    <a:pt x="11731" y="17540"/>
                    <a:pt x="11664" y="17280"/>
                  </a:cubicBezTo>
                  <a:cubicBezTo>
                    <a:pt x="11653" y="17232"/>
                    <a:pt x="11658" y="17171"/>
                    <a:pt x="11574" y="17171"/>
                  </a:cubicBezTo>
                  <a:cubicBezTo>
                    <a:pt x="11571" y="17171"/>
                    <a:pt x="11568" y="17171"/>
                    <a:pt x="11564" y="17171"/>
                  </a:cubicBezTo>
                  <a:cubicBezTo>
                    <a:pt x="11541" y="17246"/>
                    <a:pt x="11555" y="17322"/>
                    <a:pt x="11564" y="17397"/>
                  </a:cubicBezTo>
                  <a:cubicBezTo>
                    <a:pt x="11656" y="18122"/>
                    <a:pt x="11667" y="18854"/>
                    <a:pt x="11771" y="19578"/>
                  </a:cubicBezTo>
                  <a:cubicBezTo>
                    <a:pt x="11816" y="19595"/>
                    <a:pt x="11815" y="19637"/>
                    <a:pt x="11831" y="19669"/>
                  </a:cubicBezTo>
                  <a:cubicBezTo>
                    <a:pt x="11794" y="19717"/>
                    <a:pt x="11908" y="19808"/>
                    <a:pt x="11767" y="19825"/>
                  </a:cubicBezTo>
                  <a:cubicBezTo>
                    <a:pt x="11770" y="19839"/>
                    <a:pt x="11780" y="19850"/>
                    <a:pt x="11794" y="19855"/>
                  </a:cubicBezTo>
                  <a:cubicBezTo>
                    <a:pt x="11807" y="19853"/>
                    <a:pt x="11819" y="19852"/>
                    <a:pt x="11828" y="19852"/>
                  </a:cubicBezTo>
                  <a:cubicBezTo>
                    <a:pt x="11924" y="19852"/>
                    <a:pt x="11865" y="19939"/>
                    <a:pt x="11891" y="19979"/>
                  </a:cubicBezTo>
                  <a:cubicBezTo>
                    <a:pt x="11920" y="19991"/>
                    <a:pt x="11934" y="20023"/>
                    <a:pt x="11923" y="20052"/>
                  </a:cubicBezTo>
                  <a:cubicBezTo>
                    <a:pt x="11920" y="20058"/>
                    <a:pt x="11914" y="20064"/>
                    <a:pt x="11908" y="20066"/>
                  </a:cubicBezTo>
                  <a:cubicBezTo>
                    <a:pt x="11878" y="20048"/>
                    <a:pt x="11876" y="20021"/>
                    <a:pt x="11875" y="19994"/>
                  </a:cubicBezTo>
                  <a:cubicBezTo>
                    <a:pt x="11860" y="19990"/>
                    <a:pt x="11846" y="19985"/>
                    <a:pt x="11833" y="19978"/>
                  </a:cubicBezTo>
                  <a:lnTo>
                    <a:pt x="11794" y="19856"/>
                  </a:lnTo>
                  <a:cubicBezTo>
                    <a:pt x="11780" y="19851"/>
                    <a:pt x="11770" y="19839"/>
                    <a:pt x="11767" y="19826"/>
                  </a:cubicBezTo>
                  <a:cubicBezTo>
                    <a:pt x="11752" y="19772"/>
                    <a:pt x="11738" y="19720"/>
                    <a:pt x="11723" y="19668"/>
                  </a:cubicBezTo>
                  <a:cubicBezTo>
                    <a:pt x="11589" y="19340"/>
                    <a:pt x="11443" y="19013"/>
                    <a:pt x="11417" y="18663"/>
                  </a:cubicBezTo>
                  <a:cubicBezTo>
                    <a:pt x="11398" y="18397"/>
                    <a:pt x="11373" y="18133"/>
                    <a:pt x="11334" y="17869"/>
                  </a:cubicBezTo>
                  <a:cubicBezTo>
                    <a:pt x="11286" y="17552"/>
                    <a:pt x="11320" y="17231"/>
                    <a:pt x="11247" y="16916"/>
                  </a:cubicBezTo>
                  <a:cubicBezTo>
                    <a:pt x="11238" y="16875"/>
                    <a:pt x="11247" y="16822"/>
                    <a:pt x="11145" y="16816"/>
                  </a:cubicBezTo>
                  <a:lnTo>
                    <a:pt x="11145" y="16816"/>
                  </a:lnTo>
                  <a:cubicBezTo>
                    <a:pt x="11131" y="17515"/>
                    <a:pt x="11249" y="18203"/>
                    <a:pt x="11303" y="18894"/>
                  </a:cubicBezTo>
                  <a:cubicBezTo>
                    <a:pt x="11352" y="18943"/>
                    <a:pt x="11352" y="18999"/>
                    <a:pt x="11333" y="19066"/>
                  </a:cubicBezTo>
                  <a:cubicBezTo>
                    <a:pt x="11261" y="19016"/>
                    <a:pt x="11247" y="18955"/>
                    <a:pt x="11241" y="18889"/>
                  </a:cubicBezTo>
                  <a:cubicBezTo>
                    <a:pt x="11113" y="18612"/>
                    <a:pt x="11007" y="18330"/>
                    <a:pt x="10995" y="18030"/>
                  </a:cubicBezTo>
                  <a:cubicBezTo>
                    <a:pt x="10981" y="17710"/>
                    <a:pt x="10972" y="17390"/>
                    <a:pt x="10958" y="17071"/>
                  </a:cubicBezTo>
                  <a:cubicBezTo>
                    <a:pt x="10946" y="16798"/>
                    <a:pt x="10931" y="16525"/>
                    <a:pt x="10914" y="16251"/>
                  </a:cubicBezTo>
                  <a:cubicBezTo>
                    <a:pt x="10911" y="16213"/>
                    <a:pt x="10916" y="16161"/>
                    <a:pt x="10847" y="16161"/>
                  </a:cubicBezTo>
                  <a:cubicBezTo>
                    <a:pt x="10842" y="16161"/>
                    <a:pt x="10837" y="16161"/>
                    <a:pt x="10831" y="16162"/>
                  </a:cubicBezTo>
                  <a:cubicBezTo>
                    <a:pt x="10785" y="16215"/>
                    <a:pt x="10808" y="16277"/>
                    <a:pt x="10807" y="16336"/>
                  </a:cubicBezTo>
                  <a:cubicBezTo>
                    <a:pt x="10800" y="16844"/>
                    <a:pt x="10823" y="17354"/>
                    <a:pt x="10844" y="17863"/>
                  </a:cubicBezTo>
                  <a:cubicBezTo>
                    <a:pt x="10854" y="18139"/>
                    <a:pt x="10907" y="18411"/>
                    <a:pt x="11003" y="18669"/>
                  </a:cubicBezTo>
                  <a:cubicBezTo>
                    <a:pt x="11021" y="18712"/>
                    <a:pt x="11081" y="18751"/>
                    <a:pt x="11022" y="18801"/>
                  </a:cubicBezTo>
                  <a:cubicBezTo>
                    <a:pt x="11095" y="18814"/>
                    <a:pt x="11097" y="18851"/>
                    <a:pt x="11063" y="18899"/>
                  </a:cubicBezTo>
                  <a:lnTo>
                    <a:pt x="11012" y="18849"/>
                  </a:lnTo>
                  <a:cubicBezTo>
                    <a:pt x="11014" y="18833"/>
                    <a:pt x="11015" y="18818"/>
                    <a:pt x="11018" y="18802"/>
                  </a:cubicBezTo>
                  <a:cubicBezTo>
                    <a:pt x="10947" y="18773"/>
                    <a:pt x="10938" y="18714"/>
                    <a:pt x="10922" y="18659"/>
                  </a:cubicBezTo>
                  <a:lnTo>
                    <a:pt x="10801" y="18436"/>
                  </a:lnTo>
                  <a:cubicBezTo>
                    <a:pt x="10617" y="17822"/>
                    <a:pt x="10569" y="17195"/>
                    <a:pt x="10598" y="16564"/>
                  </a:cubicBezTo>
                  <a:cubicBezTo>
                    <a:pt x="10606" y="16397"/>
                    <a:pt x="10626" y="16231"/>
                    <a:pt x="10597" y="16063"/>
                  </a:cubicBezTo>
                  <a:cubicBezTo>
                    <a:pt x="10586" y="15999"/>
                    <a:pt x="10581" y="15933"/>
                    <a:pt x="10496" y="15889"/>
                  </a:cubicBezTo>
                  <a:lnTo>
                    <a:pt x="10496" y="15889"/>
                  </a:lnTo>
                  <a:cubicBezTo>
                    <a:pt x="10500" y="16218"/>
                    <a:pt x="10485" y="16547"/>
                    <a:pt x="10452" y="16874"/>
                  </a:cubicBezTo>
                  <a:cubicBezTo>
                    <a:pt x="10481" y="17212"/>
                    <a:pt x="10511" y="17549"/>
                    <a:pt x="10541" y="17888"/>
                  </a:cubicBezTo>
                  <a:lnTo>
                    <a:pt x="10484" y="17886"/>
                  </a:lnTo>
                  <a:cubicBezTo>
                    <a:pt x="10347" y="17559"/>
                    <a:pt x="10412" y="17215"/>
                    <a:pt x="10374" y="16880"/>
                  </a:cubicBezTo>
                  <a:cubicBezTo>
                    <a:pt x="10297" y="16563"/>
                    <a:pt x="10327" y="16239"/>
                    <a:pt x="10275" y="15923"/>
                  </a:cubicBezTo>
                  <a:cubicBezTo>
                    <a:pt x="10254" y="15803"/>
                    <a:pt x="10233" y="15683"/>
                    <a:pt x="10208" y="15563"/>
                  </a:cubicBezTo>
                  <a:cubicBezTo>
                    <a:pt x="10204" y="15536"/>
                    <a:pt x="10193" y="15509"/>
                    <a:pt x="10132" y="15509"/>
                  </a:cubicBezTo>
                  <a:cubicBezTo>
                    <a:pt x="10125" y="15509"/>
                    <a:pt x="10118" y="15510"/>
                    <a:pt x="10109" y="15511"/>
                  </a:cubicBezTo>
                  <a:cubicBezTo>
                    <a:pt x="10157" y="16082"/>
                    <a:pt x="10172" y="16658"/>
                    <a:pt x="10254" y="17233"/>
                  </a:cubicBezTo>
                  <a:cubicBezTo>
                    <a:pt x="10144" y="17137"/>
                    <a:pt x="10070" y="17031"/>
                    <a:pt x="10046" y="16900"/>
                  </a:cubicBezTo>
                  <a:cubicBezTo>
                    <a:pt x="9989" y="16584"/>
                    <a:pt x="9936" y="16268"/>
                    <a:pt x="9949" y="15947"/>
                  </a:cubicBezTo>
                  <a:cubicBezTo>
                    <a:pt x="9955" y="15795"/>
                    <a:pt x="9949" y="15642"/>
                    <a:pt x="9943" y="15490"/>
                  </a:cubicBezTo>
                  <a:cubicBezTo>
                    <a:pt x="9939" y="15401"/>
                    <a:pt x="9924" y="15312"/>
                    <a:pt x="9819" y="15214"/>
                  </a:cubicBezTo>
                  <a:lnTo>
                    <a:pt x="9819" y="15214"/>
                  </a:lnTo>
                  <a:cubicBezTo>
                    <a:pt x="9762" y="15432"/>
                    <a:pt x="9831" y="15622"/>
                    <a:pt x="9816" y="15810"/>
                  </a:cubicBezTo>
                  <a:cubicBezTo>
                    <a:pt x="9801" y="15999"/>
                    <a:pt x="9813" y="16186"/>
                    <a:pt x="9813" y="16397"/>
                  </a:cubicBezTo>
                  <a:cubicBezTo>
                    <a:pt x="9683" y="16330"/>
                    <a:pt x="9683" y="16245"/>
                    <a:pt x="9669" y="16164"/>
                  </a:cubicBezTo>
                  <a:cubicBezTo>
                    <a:pt x="9629" y="15928"/>
                    <a:pt x="9690" y="15694"/>
                    <a:pt x="9685" y="15458"/>
                  </a:cubicBezTo>
                  <a:cubicBezTo>
                    <a:pt x="9683" y="15341"/>
                    <a:pt x="9730" y="15216"/>
                    <a:pt x="9625" y="15111"/>
                  </a:cubicBezTo>
                  <a:cubicBezTo>
                    <a:pt x="9617" y="15096"/>
                    <a:pt x="9602" y="15088"/>
                    <a:pt x="9586" y="15088"/>
                  </a:cubicBezTo>
                  <a:cubicBezTo>
                    <a:pt x="9582" y="15088"/>
                    <a:pt x="9577" y="15088"/>
                    <a:pt x="9573" y="15090"/>
                  </a:cubicBezTo>
                  <a:cubicBezTo>
                    <a:pt x="9530" y="14764"/>
                    <a:pt x="9423" y="14457"/>
                    <a:pt x="9294" y="14148"/>
                  </a:cubicBezTo>
                  <a:cubicBezTo>
                    <a:pt x="9190" y="13900"/>
                    <a:pt x="9095" y="13646"/>
                    <a:pt x="8982" y="13399"/>
                  </a:cubicBezTo>
                  <a:cubicBezTo>
                    <a:pt x="8918" y="13256"/>
                    <a:pt x="8923" y="13119"/>
                    <a:pt x="8976" y="12976"/>
                  </a:cubicBezTo>
                  <a:cubicBezTo>
                    <a:pt x="9102" y="12636"/>
                    <a:pt x="9073" y="12301"/>
                    <a:pt x="8934" y="11968"/>
                  </a:cubicBezTo>
                  <a:cubicBezTo>
                    <a:pt x="8956" y="11954"/>
                    <a:pt x="8979" y="11949"/>
                    <a:pt x="9002" y="11949"/>
                  </a:cubicBezTo>
                  <a:cubicBezTo>
                    <a:pt x="9050" y="11949"/>
                    <a:pt x="9100" y="11970"/>
                    <a:pt x="9152" y="11970"/>
                  </a:cubicBezTo>
                  <a:cubicBezTo>
                    <a:pt x="9173" y="11970"/>
                    <a:pt x="9195" y="11967"/>
                    <a:pt x="9216" y="11957"/>
                  </a:cubicBezTo>
                  <a:cubicBezTo>
                    <a:pt x="9154" y="11925"/>
                    <a:pt x="9108" y="11879"/>
                    <a:pt x="9034" y="11879"/>
                  </a:cubicBezTo>
                  <a:cubicBezTo>
                    <a:pt x="9030" y="11879"/>
                    <a:pt x="9026" y="11880"/>
                    <a:pt x="9023" y="11880"/>
                  </a:cubicBezTo>
                  <a:cubicBezTo>
                    <a:pt x="8871" y="11816"/>
                    <a:pt x="8833" y="11698"/>
                    <a:pt x="8821" y="11568"/>
                  </a:cubicBezTo>
                  <a:cubicBezTo>
                    <a:pt x="8832" y="11566"/>
                    <a:pt x="8843" y="11565"/>
                    <a:pt x="8855" y="11565"/>
                  </a:cubicBezTo>
                  <a:cubicBezTo>
                    <a:pt x="8922" y="11565"/>
                    <a:pt x="8987" y="11601"/>
                    <a:pt x="9061" y="11601"/>
                  </a:cubicBezTo>
                  <a:cubicBezTo>
                    <a:pt x="9086" y="11601"/>
                    <a:pt x="9113" y="11597"/>
                    <a:pt x="9140" y="11585"/>
                  </a:cubicBezTo>
                  <a:lnTo>
                    <a:pt x="8811" y="11478"/>
                  </a:lnTo>
                  <a:cubicBezTo>
                    <a:pt x="8772" y="11226"/>
                    <a:pt x="8859" y="10995"/>
                    <a:pt x="8986" y="10774"/>
                  </a:cubicBezTo>
                  <a:cubicBezTo>
                    <a:pt x="9150" y="10488"/>
                    <a:pt x="9266" y="10196"/>
                    <a:pt x="9194" y="9872"/>
                  </a:cubicBezTo>
                  <a:cubicBezTo>
                    <a:pt x="9176" y="9789"/>
                    <a:pt x="9161" y="9705"/>
                    <a:pt x="9132" y="9626"/>
                  </a:cubicBezTo>
                  <a:cubicBezTo>
                    <a:pt x="9063" y="9438"/>
                    <a:pt x="9031" y="9239"/>
                    <a:pt x="9038" y="9040"/>
                  </a:cubicBezTo>
                  <a:cubicBezTo>
                    <a:pt x="9042" y="8901"/>
                    <a:pt x="9017" y="8763"/>
                    <a:pt x="8964" y="8634"/>
                  </a:cubicBezTo>
                  <a:cubicBezTo>
                    <a:pt x="8802" y="8217"/>
                    <a:pt x="8817" y="7797"/>
                    <a:pt x="8929" y="7373"/>
                  </a:cubicBezTo>
                  <a:cubicBezTo>
                    <a:pt x="8949" y="7294"/>
                    <a:pt x="8975" y="7224"/>
                    <a:pt x="9087" y="7216"/>
                  </a:cubicBezTo>
                  <a:cubicBezTo>
                    <a:pt x="9144" y="7219"/>
                    <a:pt x="9201" y="7221"/>
                    <a:pt x="9258" y="7221"/>
                  </a:cubicBezTo>
                  <a:cubicBezTo>
                    <a:pt x="9400" y="7221"/>
                    <a:pt x="9543" y="7206"/>
                    <a:pt x="9688" y="7139"/>
                  </a:cubicBezTo>
                  <a:cubicBezTo>
                    <a:pt x="9563" y="7124"/>
                    <a:pt x="9445" y="7118"/>
                    <a:pt x="9330" y="7118"/>
                  </a:cubicBezTo>
                  <a:cubicBezTo>
                    <a:pt x="9227" y="7118"/>
                    <a:pt x="9127" y="7122"/>
                    <a:pt x="9026" y="7129"/>
                  </a:cubicBezTo>
                  <a:cubicBezTo>
                    <a:pt x="9006" y="7016"/>
                    <a:pt x="9074" y="6925"/>
                    <a:pt x="9125" y="6830"/>
                  </a:cubicBezTo>
                  <a:cubicBezTo>
                    <a:pt x="9250" y="6594"/>
                    <a:pt x="9378" y="6362"/>
                    <a:pt x="9473" y="6116"/>
                  </a:cubicBezTo>
                  <a:cubicBezTo>
                    <a:pt x="9528" y="5976"/>
                    <a:pt x="9560" y="5838"/>
                    <a:pt x="9536" y="5692"/>
                  </a:cubicBezTo>
                  <a:cubicBezTo>
                    <a:pt x="9520" y="5593"/>
                    <a:pt x="9534" y="5496"/>
                    <a:pt x="9549" y="5397"/>
                  </a:cubicBezTo>
                  <a:cubicBezTo>
                    <a:pt x="9572" y="5248"/>
                    <a:pt x="9655" y="5162"/>
                    <a:pt x="9837" y="5153"/>
                  </a:cubicBezTo>
                  <a:cubicBezTo>
                    <a:pt x="9837" y="5128"/>
                    <a:pt x="9836" y="5102"/>
                    <a:pt x="9836" y="5076"/>
                  </a:cubicBezTo>
                  <a:cubicBezTo>
                    <a:pt x="9828" y="5074"/>
                    <a:pt x="9818" y="5074"/>
                    <a:pt x="9808" y="5074"/>
                  </a:cubicBezTo>
                  <a:cubicBezTo>
                    <a:pt x="9794" y="5074"/>
                    <a:pt x="9778" y="5075"/>
                    <a:pt x="9764" y="5075"/>
                  </a:cubicBezTo>
                  <a:cubicBezTo>
                    <a:pt x="9722" y="5075"/>
                    <a:pt x="9688" y="5065"/>
                    <a:pt x="9715" y="4992"/>
                  </a:cubicBezTo>
                  <a:cubicBezTo>
                    <a:pt x="9738" y="4928"/>
                    <a:pt x="9759" y="4861"/>
                    <a:pt x="9775" y="4794"/>
                  </a:cubicBezTo>
                  <a:cubicBezTo>
                    <a:pt x="9813" y="4623"/>
                    <a:pt x="9905" y="4514"/>
                    <a:pt x="10110" y="4514"/>
                  </a:cubicBezTo>
                  <a:cubicBezTo>
                    <a:pt x="10130" y="4514"/>
                    <a:pt x="10150" y="4515"/>
                    <a:pt x="10171" y="4517"/>
                  </a:cubicBezTo>
                  <a:cubicBezTo>
                    <a:pt x="10181" y="4518"/>
                    <a:pt x="10192" y="4519"/>
                    <a:pt x="10202" y="4519"/>
                  </a:cubicBezTo>
                  <a:cubicBezTo>
                    <a:pt x="10286" y="4519"/>
                    <a:pt x="10370" y="4489"/>
                    <a:pt x="10468" y="4433"/>
                  </a:cubicBezTo>
                  <a:lnTo>
                    <a:pt x="9952" y="4433"/>
                  </a:lnTo>
                  <a:cubicBezTo>
                    <a:pt x="9970" y="4255"/>
                    <a:pt x="10027" y="4082"/>
                    <a:pt x="10119" y="3928"/>
                  </a:cubicBezTo>
                  <a:cubicBezTo>
                    <a:pt x="10194" y="3798"/>
                    <a:pt x="10256" y="3661"/>
                    <a:pt x="10348" y="3543"/>
                  </a:cubicBezTo>
                  <a:cubicBezTo>
                    <a:pt x="10478" y="3377"/>
                    <a:pt x="10670" y="3287"/>
                    <a:pt x="10909" y="3277"/>
                  </a:cubicBezTo>
                  <a:cubicBezTo>
                    <a:pt x="10932" y="3279"/>
                    <a:pt x="10955" y="3279"/>
                    <a:pt x="10978" y="3279"/>
                  </a:cubicBezTo>
                  <a:cubicBezTo>
                    <a:pt x="11124" y="3279"/>
                    <a:pt x="11264" y="3253"/>
                    <a:pt x="11404" y="3167"/>
                  </a:cubicBezTo>
                  <a:lnTo>
                    <a:pt x="11404" y="3167"/>
                  </a:lnTo>
                  <a:cubicBezTo>
                    <a:pt x="11223" y="3191"/>
                    <a:pt x="11060" y="3166"/>
                    <a:pt x="10906" y="3208"/>
                  </a:cubicBezTo>
                  <a:cubicBezTo>
                    <a:pt x="10876" y="3200"/>
                    <a:pt x="10817" y="3193"/>
                    <a:pt x="10838" y="3162"/>
                  </a:cubicBezTo>
                  <a:cubicBezTo>
                    <a:pt x="10927" y="3043"/>
                    <a:pt x="11013" y="2918"/>
                    <a:pt x="11215" y="2918"/>
                  </a:cubicBezTo>
                  <a:cubicBezTo>
                    <a:pt x="11218" y="2918"/>
                    <a:pt x="11220" y="2918"/>
                    <a:pt x="11223" y="2918"/>
                  </a:cubicBezTo>
                  <a:cubicBezTo>
                    <a:pt x="11246" y="2919"/>
                    <a:pt x="11270" y="2920"/>
                    <a:pt x="11294" y="2920"/>
                  </a:cubicBezTo>
                  <a:cubicBezTo>
                    <a:pt x="11367" y="2920"/>
                    <a:pt x="11442" y="2910"/>
                    <a:pt x="11494" y="2836"/>
                  </a:cubicBezTo>
                  <a:lnTo>
                    <a:pt x="11163" y="2836"/>
                  </a:lnTo>
                  <a:cubicBezTo>
                    <a:pt x="11465" y="2369"/>
                    <a:pt x="11973" y="2299"/>
                    <a:pt x="12495" y="2250"/>
                  </a:cubicBezTo>
                  <a:lnTo>
                    <a:pt x="12229" y="2229"/>
                  </a:lnTo>
                  <a:cubicBezTo>
                    <a:pt x="12703" y="1926"/>
                    <a:pt x="13105" y="1579"/>
                    <a:pt x="13711" y="1532"/>
                  </a:cubicBezTo>
                  <a:cubicBezTo>
                    <a:pt x="13852" y="1521"/>
                    <a:pt x="13986" y="1474"/>
                    <a:pt x="14103" y="1394"/>
                  </a:cubicBezTo>
                  <a:cubicBezTo>
                    <a:pt x="14172" y="1346"/>
                    <a:pt x="14242" y="1316"/>
                    <a:pt x="14322" y="1316"/>
                  </a:cubicBezTo>
                  <a:cubicBezTo>
                    <a:pt x="14354" y="1316"/>
                    <a:pt x="14388" y="1321"/>
                    <a:pt x="14424" y="1331"/>
                  </a:cubicBezTo>
                  <a:cubicBezTo>
                    <a:pt x="14479" y="1347"/>
                    <a:pt x="14533" y="1354"/>
                    <a:pt x="14586" y="1354"/>
                  </a:cubicBezTo>
                  <a:cubicBezTo>
                    <a:pt x="14709" y="1354"/>
                    <a:pt x="14826" y="1318"/>
                    <a:pt x="14941" y="1271"/>
                  </a:cubicBezTo>
                  <a:cubicBezTo>
                    <a:pt x="15032" y="1232"/>
                    <a:pt x="15121" y="1207"/>
                    <a:pt x="15213" y="1207"/>
                  </a:cubicBezTo>
                  <a:cubicBezTo>
                    <a:pt x="15280" y="1207"/>
                    <a:pt x="15348" y="1220"/>
                    <a:pt x="15421" y="1249"/>
                  </a:cubicBezTo>
                  <a:cubicBezTo>
                    <a:pt x="15499" y="1279"/>
                    <a:pt x="15581" y="1294"/>
                    <a:pt x="15663" y="1294"/>
                  </a:cubicBezTo>
                  <a:cubicBezTo>
                    <a:pt x="15758" y="1294"/>
                    <a:pt x="15852" y="1274"/>
                    <a:pt x="15939" y="1235"/>
                  </a:cubicBezTo>
                  <a:cubicBezTo>
                    <a:pt x="15987" y="1214"/>
                    <a:pt x="16032" y="1202"/>
                    <a:pt x="16078" y="1202"/>
                  </a:cubicBezTo>
                  <a:close/>
                  <a:moveTo>
                    <a:pt x="26089" y="20486"/>
                  </a:moveTo>
                  <a:cubicBezTo>
                    <a:pt x="26105" y="20486"/>
                    <a:pt x="26122" y="20489"/>
                    <a:pt x="26138" y="20492"/>
                  </a:cubicBezTo>
                  <a:cubicBezTo>
                    <a:pt x="26160" y="20536"/>
                    <a:pt x="26199" y="20564"/>
                    <a:pt x="26243" y="20592"/>
                  </a:cubicBezTo>
                  <a:cubicBezTo>
                    <a:pt x="26239" y="20623"/>
                    <a:pt x="26233" y="20669"/>
                    <a:pt x="26192" y="20669"/>
                  </a:cubicBezTo>
                  <a:cubicBezTo>
                    <a:pt x="26187" y="20669"/>
                    <a:pt x="26182" y="20668"/>
                    <a:pt x="26175" y="20666"/>
                  </a:cubicBezTo>
                  <a:lnTo>
                    <a:pt x="26175" y="20669"/>
                  </a:lnTo>
                  <a:cubicBezTo>
                    <a:pt x="26102" y="20650"/>
                    <a:pt x="26024" y="20612"/>
                    <a:pt x="26035" y="20529"/>
                  </a:cubicBezTo>
                  <a:cubicBezTo>
                    <a:pt x="26039" y="20495"/>
                    <a:pt x="26062" y="20486"/>
                    <a:pt x="26089" y="20486"/>
                  </a:cubicBezTo>
                  <a:close/>
                  <a:moveTo>
                    <a:pt x="7257" y="20580"/>
                  </a:moveTo>
                  <a:cubicBezTo>
                    <a:pt x="7276" y="20675"/>
                    <a:pt x="7248" y="20724"/>
                    <a:pt x="7193" y="20762"/>
                  </a:cubicBezTo>
                  <a:cubicBezTo>
                    <a:pt x="7130" y="20749"/>
                    <a:pt x="7136" y="20732"/>
                    <a:pt x="7257" y="20580"/>
                  </a:cubicBezTo>
                  <a:close/>
                  <a:moveTo>
                    <a:pt x="6996" y="20592"/>
                  </a:moveTo>
                  <a:cubicBezTo>
                    <a:pt x="7021" y="20592"/>
                    <a:pt x="7044" y="20603"/>
                    <a:pt x="7042" y="20643"/>
                  </a:cubicBezTo>
                  <a:cubicBezTo>
                    <a:pt x="7027" y="20686"/>
                    <a:pt x="7024" y="20751"/>
                    <a:pt x="6942" y="20766"/>
                  </a:cubicBezTo>
                  <a:cubicBezTo>
                    <a:pt x="6937" y="20767"/>
                    <a:pt x="6932" y="20768"/>
                    <a:pt x="6928" y="20768"/>
                  </a:cubicBezTo>
                  <a:cubicBezTo>
                    <a:pt x="6895" y="20768"/>
                    <a:pt x="6881" y="20743"/>
                    <a:pt x="6886" y="20714"/>
                  </a:cubicBezTo>
                  <a:cubicBezTo>
                    <a:pt x="6896" y="20657"/>
                    <a:pt x="6901" y="20593"/>
                    <a:pt x="6996" y="20592"/>
                  </a:cubicBezTo>
                  <a:close/>
                  <a:moveTo>
                    <a:pt x="13878" y="20534"/>
                  </a:moveTo>
                  <a:cubicBezTo>
                    <a:pt x="13880" y="20534"/>
                    <a:pt x="13881" y="20534"/>
                    <a:pt x="13883" y="20535"/>
                  </a:cubicBezTo>
                  <a:cubicBezTo>
                    <a:pt x="13933" y="20614"/>
                    <a:pt x="13981" y="20693"/>
                    <a:pt x="14031" y="20771"/>
                  </a:cubicBezTo>
                  <a:lnTo>
                    <a:pt x="14030" y="20771"/>
                  </a:lnTo>
                  <a:cubicBezTo>
                    <a:pt x="13914" y="20746"/>
                    <a:pt x="13786" y="20731"/>
                    <a:pt x="13814" y="20583"/>
                  </a:cubicBezTo>
                  <a:cubicBezTo>
                    <a:pt x="13819" y="20550"/>
                    <a:pt x="13841" y="20534"/>
                    <a:pt x="13878" y="20534"/>
                  </a:cubicBezTo>
                  <a:close/>
                  <a:moveTo>
                    <a:pt x="7566" y="20575"/>
                  </a:moveTo>
                  <a:cubicBezTo>
                    <a:pt x="7566" y="20618"/>
                    <a:pt x="7574" y="20634"/>
                    <a:pt x="7566" y="20645"/>
                  </a:cubicBezTo>
                  <a:lnTo>
                    <a:pt x="7565" y="20645"/>
                  </a:lnTo>
                  <a:cubicBezTo>
                    <a:pt x="7530" y="20701"/>
                    <a:pt x="7533" y="20783"/>
                    <a:pt x="7434" y="20798"/>
                  </a:cubicBezTo>
                  <a:cubicBezTo>
                    <a:pt x="7431" y="20799"/>
                    <a:pt x="7427" y="20799"/>
                    <a:pt x="7424" y="20799"/>
                  </a:cubicBezTo>
                  <a:cubicBezTo>
                    <a:pt x="7396" y="20799"/>
                    <a:pt x="7378" y="20778"/>
                    <a:pt x="7383" y="20760"/>
                  </a:cubicBezTo>
                  <a:cubicBezTo>
                    <a:pt x="7405" y="20683"/>
                    <a:pt x="7432" y="20605"/>
                    <a:pt x="7566" y="20575"/>
                  </a:cubicBezTo>
                  <a:close/>
                  <a:moveTo>
                    <a:pt x="27112" y="20540"/>
                  </a:moveTo>
                  <a:cubicBezTo>
                    <a:pt x="27154" y="20540"/>
                    <a:pt x="27181" y="20578"/>
                    <a:pt x="27212" y="20601"/>
                  </a:cubicBezTo>
                  <a:cubicBezTo>
                    <a:pt x="27364" y="20721"/>
                    <a:pt x="27358" y="20747"/>
                    <a:pt x="27169" y="20808"/>
                  </a:cubicBezTo>
                  <a:cubicBezTo>
                    <a:pt x="27145" y="20751"/>
                    <a:pt x="27103" y="20706"/>
                    <a:pt x="27048" y="20677"/>
                  </a:cubicBezTo>
                  <a:cubicBezTo>
                    <a:pt x="27029" y="20626"/>
                    <a:pt x="27013" y="20571"/>
                    <a:pt x="27083" y="20544"/>
                  </a:cubicBezTo>
                  <a:lnTo>
                    <a:pt x="27083" y="20545"/>
                  </a:lnTo>
                  <a:cubicBezTo>
                    <a:pt x="27094" y="20541"/>
                    <a:pt x="27104" y="20540"/>
                    <a:pt x="27112" y="20540"/>
                  </a:cubicBezTo>
                  <a:close/>
                  <a:moveTo>
                    <a:pt x="8082" y="20594"/>
                  </a:moveTo>
                  <a:cubicBezTo>
                    <a:pt x="8088" y="20594"/>
                    <a:pt x="8096" y="20598"/>
                    <a:pt x="8105" y="20608"/>
                  </a:cubicBezTo>
                  <a:cubicBezTo>
                    <a:pt x="8094" y="20618"/>
                    <a:pt x="8084" y="20627"/>
                    <a:pt x="8073" y="20634"/>
                  </a:cubicBezTo>
                  <a:cubicBezTo>
                    <a:pt x="8059" y="20721"/>
                    <a:pt x="8034" y="20803"/>
                    <a:pt x="7906" y="20878"/>
                  </a:cubicBezTo>
                  <a:lnTo>
                    <a:pt x="7904" y="20878"/>
                  </a:lnTo>
                  <a:cubicBezTo>
                    <a:pt x="7931" y="20757"/>
                    <a:pt x="7980" y="20683"/>
                    <a:pt x="8051" y="20618"/>
                  </a:cubicBezTo>
                  <a:cubicBezTo>
                    <a:pt x="8061" y="20606"/>
                    <a:pt x="8070" y="20594"/>
                    <a:pt x="8082" y="20594"/>
                  </a:cubicBezTo>
                  <a:close/>
                  <a:moveTo>
                    <a:pt x="18428" y="20632"/>
                  </a:moveTo>
                  <a:cubicBezTo>
                    <a:pt x="18488" y="20632"/>
                    <a:pt x="18536" y="20642"/>
                    <a:pt x="18519" y="20715"/>
                  </a:cubicBezTo>
                  <a:cubicBezTo>
                    <a:pt x="18510" y="20757"/>
                    <a:pt x="18552" y="20758"/>
                    <a:pt x="18580" y="20769"/>
                  </a:cubicBezTo>
                  <a:cubicBezTo>
                    <a:pt x="18552" y="20823"/>
                    <a:pt x="18519" y="20871"/>
                    <a:pt x="18445" y="20871"/>
                  </a:cubicBezTo>
                  <a:cubicBezTo>
                    <a:pt x="18439" y="20871"/>
                    <a:pt x="18433" y="20870"/>
                    <a:pt x="18426" y="20870"/>
                  </a:cubicBezTo>
                  <a:lnTo>
                    <a:pt x="18426" y="20870"/>
                  </a:lnTo>
                  <a:cubicBezTo>
                    <a:pt x="18431" y="20877"/>
                    <a:pt x="18435" y="20885"/>
                    <a:pt x="18436" y="20895"/>
                  </a:cubicBezTo>
                  <a:cubicBezTo>
                    <a:pt x="18436" y="20900"/>
                    <a:pt x="18426" y="20905"/>
                    <a:pt x="18422" y="20911"/>
                  </a:cubicBezTo>
                  <a:cubicBezTo>
                    <a:pt x="18403" y="20905"/>
                    <a:pt x="18376" y="20901"/>
                    <a:pt x="18386" y="20877"/>
                  </a:cubicBezTo>
                  <a:cubicBezTo>
                    <a:pt x="18390" y="20869"/>
                    <a:pt x="18409" y="20866"/>
                    <a:pt x="18422" y="20861"/>
                  </a:cubicBezTo>
                  <a:cubicBezTo>
                    <a:pt x="18405" y="20824"/>
                    <a:pt x="18375" y="20819"/>
                    <a:pt x="18341" y="20819"/>
                  </a:cubicBezTo>
                  <a:cubicBezTo>
                    <a:pt x="18327" y="20819"/>
                    <a:pt x="18311" y="20820"/>
                    <a:pt x="18296" y="20820"/>
                  </a:cubicBezTo>
                  <a:cubicBezTo>
                    <a:pt x="18283" y="20820"/>
                    <a:pt x="18270" y="20819"/>
                    <a:pt x="18258" y="20815"/>
                  </a:cubicBezTo>
                  <a:cubicBezTo>
                    <a:pt x="18258" y="20801"/>
                    <a:pt x="18259" y="20788"/>
                    <a:pt x="18262" y="20775"/>
                  </a:cubicBezTo>
                  <a:cubicBezTo>
                    <a:pt x="18303" y="20747"/>
                    <a:pt x="18353" y="20727"/>
                    <a:pt x="18362" y="20677"/>
                  </a:cubicBezTo>
                  <a:cubicBezTo>
                    <a:pt x="18395" y="20675"/>
                    <a:pt x="18415" y="20661"/>
                    <a:pt x="18417" y="20632"/>
                  </a:cubicBezTo>
                  <a:cubicBezTo>
                    <a:pt x="18421" y="20632"/>
                    <a:pt x="18425" y="20632"/>
                    <a:pt x="18428" y="20632"/>
                  </a:cubicBezTo>
                  <a:close/>
                  <a:moveTo>
                    <a:pt x="24988" y="20479"/>
                  </a:moveTo>
                  <a:cubicBezTo>
                    <a:pt x="25054" y="20479"/>
                    <a:pt x="25100" y="20503"/>
                    <a:pt x="25109" y="20567"/>
                  </a:cubicBezTo>
                  <a:cubicBezTo>
                    <a:pt x="25117" y="20631"/>
                    <a:pt x="25128" y="20699"/>
                    <a:pt x="25137" y="20765"/>
                  </a:cubicBezTo>
                  <a:cubicBezTo>
                    <a:pt x="25129" y="20880"/>
                    <a:pt x="25127" y="20917"/>
                    <a:pt x="25075" y="20917"/>
                  </a:cubicBezTo>
                  <a:cubicBezTo>
                    <a:pt x="25050" y="20917"/>
                    <a:pt x="25015" y="20909"/>
                    <a:pt x="24964" y="20897"/>
                  </a:cubicBezTo>
                  <a:cubicBezTo>
                    <a:pt x="24872" y="20798"/>
                    <a:pt x="24926" y="20682"/>
                    <a:pt x="24911" y="20575"/>
                  </a:cubicBezTo>
                  <a:lnTo>
                    <a:pt x="24913" y="20575"/>
                  </a:lnTo>
                  <a:cubicBezTo>
                    <a:pt x="24907" y="20531"/>
                    <a:pt x="24907" y="20481"/>
                    <a:pt x="24983" y="20479"/>
                  </a:cubicBezTo>
                  <a:cubicBezTo>
                    <a:pt x="24984" y="20479"/>
                    <a:pt x="24986" y="20479"/>
                    <a:pt x="24988" y="20479"/>
                  </a:cubicBezTo>
                  <a:close/>
                  <a:moveTo>
                    <a:pt x="26963" y="20728"/>
                  </a:moveTo>
                  <a:cubicBezTo>
                    <a:pt x="26973" y="20728"/>
                    <a:pt x="26983" y="20729"/>
                    <a:pt x="26993" y="20731"/>
                  </a:cubicBezTo>
                  <a:cubicBezTo>
                    <a:pt x="27005" y="20771"/>
                    <a:pt x="27037" y="20796"/>
                    <a:pt x="27075" y="20817"/>
                  </a:cubicBezTo>
                  <a:cubicBezTo>
                    <a:pt x="27100" y="20856"/>
                    <a:pt x="27155" y="20897"/>
                    <a:pt x="27100" y="20936"/>
                  </a:cubicBezTo>
                  <a:cubicBezTo>
                    <a:pt x="27089" y="20944"/>
                    <a:pt x="27079" y="20948"/>
                    <a:pt x="27070" y="20948"/>
                  </a:cubicBezTo>
                  <a:cubicBezTo>
                    <a:pt x="27041" y="20948"/>
                    <a:pt x="27018" y="20915"/>
                    <a:pt x="26999" y="20895"/>
                  </a:cubicBezTo>
                  <a:cubicBezTo>
                    <a:pt x="26966" y="20860"/>
                    <a:pt x="26927" y="20825"/>
                    <a:pt x="26913" y="20783"/>
                  </a:cubicBezTo>
                  <a:cubicBezTo>
                    <a:pt x="26899" y="20742"/>
                    <a:pt x="26926" y="20728"/>
                    <a:pt x="26963" y="20728"/>
                  </a:cubicBezTo>
                  <a:close/>
                  <a:moveTo>
                    <a:pt x="26566" y="20538"/>
                  </a:moveTo>
                  <a:cubicBezTo>
                    <a:pt x="26565" y="20539"/>
                    <a:pt x="26564" y="20540"/>
                    <a:pt x="26564" y="20543"/>
                  </a:cubicBezTo>
                  <a:cubicBezTo>
                    <a:pt x="26556" y="20631"/>
                    <a:pt x="26666" y="20658"/>
                    <a:pt x="26692" y="20725"/>
                  </a:cubicBezTo>
                  <a:cubicBezTo>
                    <a:pt x="26712" y="20774"/>
                    <a:pt x="26719" y="20823"/>
                    <a:pt x="26660" y="20823"/>
                  </a:cubicBezTo>
                  <a:cubicBezTo>
                    <a:pt x="26645" y="20823"/>
                    <a:pt x="26627" y="20820"/>
                    <a:pt x="26604" y="20814"/>
                  </a:cubicBezTo>
                  <a:lnTo>
                    <a:pt x="26604" y="20814"/>
                  </a:lnTo>
                  <a:cubicBezTo>
                    <a:pt x="26537" y="20847"/>
                    <a:pt x="26625" y="20917"/>
                    <a:pt x="26562" y="20952"/>
                  </a:cubicBezTo>
                  <a:cubicBezTo>
                    <a:pt x="26502" y="20952"/>
                    <a:pt x="26470" y="20913"/>
                    <a:pt x="26433" y="20883"/>
                  </a:cubicBezTo>
                  <a:cubicBezTo>
                    <a:pt x="26396" y="20853"/>
                    <a:pt x="26338" y="20825"/>
                    <a:pt x="26374" y="20776"/>
                  </a:cubicBezTo>
                  <a:cubicBezTo>
                    <a:pt x="26383" y="20762"/>
                    <a:pt x="26395" y="20757"/>
                    <a:pt x="26408" y="20757"/>
                  </a:cubicBezTo>
                  <a:cubicBezTo>
                    <a:pt x="26433" y="20757"/>
                    <a:pt x="26463" y="20774"/>
                    <a:pt x="26490" y="20774"/>
                  </a:cubicBezTo>
                  <a:cubicBezTo>
                    <a:pt x="26498" y="20774"/>
                    <a:pt x="26505" y="20773"/>
                    <a:pt x="26512" y="20770"/>
                  </a:cubicBezTo>
                  <a:cubicBezTo>
                    <a:pt x="26514" y="20802"/>
                    <a:pt x="26522" y="20828"/>
                    <a:pt x="26551" y="20828"/>
                  </a:cubicBezTo>
                  <a:cubicBezTo>
                    <a:pt x="26563" y="20828"/>
                    <a:pt x="26578" y="20824"/>
                    <a:pt x="26597" y="20814"/>
                  </a:cubicBezTo>
                  <a:lnTo>
                    <a:pt x="26514" y="20766"/>
                  </a:lnTo>
                  <a:cubicBezTo>
                    <a:pt x="26417" y="20603"/>
                    <a:pt x="26418" y="20600"/>
                    <a:pt x="26562" y="20542"/>
                  </a:cubicBezTo>
                  <a:lnTo>
                    <a:pt x="26566" y="20538"/>
                  </a:lnTo>
                  <a:close/>
                  <a:moveTo>
                    <a:pt x="6645" y="20916"/>
                  </a:moveTo>
                  <a:cubicBezTo>
                    <a:pt x="6640" y="20939"/>
                    <a:pt x="6620" y="20954"/>
                    <a:pt x="6598" y="20954"/>
                  </a:cubicBezTo>
                  <a:cubicBezTo>
                    <a:pt x="6598" y="20954"/>
                    <a:pt x="6598" y="20954"/>
                    <a:pt x="6598" y="20954"/>
                  </a:cubicBezTo>
                  <a:lnTo>
                    <a:pt x="6598" y="20954"/>
                  </a:lnTo>
                  <a:cubicBezTo>
                    <a:pt x="6619" y="20954"/>
                    <a:pt x="6639" y="20939"/>
                    <a:pt x="6645" y="20916"/>
                  </a:cubicBezTo>
                  <a:close/>
                  <a:moveTo>
                    <a:pt x="6867" y="20879"/>
                  </a:moveTo>
                  <a:cubicBezTo>
                    <a:pt x="6871" y="20879"/>
                    <a:pt x="6875" y="20880"/>
                    <a:pt x="6879" y="20880"/>
                  </a:cubicBezTo>
                  <a:cubicBezTo>
                    <a:pt x="6905" y="20885"/>
                    <a:pt x="6928" y="20895"/>
                    <a:pt x="6922" y="20924"/>
                  </a:cubicBezTo>
                  <a:cubicBezTo>
                    <a:pt x="6914" y="20945"/>
                    <a:pt x="6895" y="20958"/>
                    <a:pt x="6874" y="20958"/>
                  </a:cubicBezTo>
                  <a:cubicBezTo>
                    <a:pt x="6871" y="20958"/>
                    <a:pt x="6867" y="20957"/>
                    <a:pt x="6864" y="20957"/>
                  </a:cubicBezTo>
                  <a:cubicBezTo>
                    <a:pt x="6840" y="20953"/>
                    <a:pt x="6810" y="20947"/>
                    <a:pt x="6825" y="20916"/>
                  </a:cubicBezTo>
                  <a:cubicBezTo>
                    <a:pt x="6833" y="20898"/>
                    <a:pt x="6844" y="20879"/>
                    <a:pt x="6867" y="20879"/>
                  </a:cubicBezTo>
                  <a:close/>
                  <a:moveTo>
                    <a:pt x="18108" y="20860"/>
                  </a:moveTo>
                  <a:cubicBezTo>
                    <a:pt x="18171" y="20860"/>
                    <a:pt x="18235" y="20862"/>
                    <a:pt x="18159" y="20943"/>
                  </a:cubicBezTo>
                  <a:cubicBezTo>
                    <a:pt x="18143" y="20957"/>
                    <a:pt x="18138" y="20978"/>
                    <a:pt x="18146" y="20996"/>
                  </a:cubicBezTo>
                  <a:cubicBezTo>
                    <a:pt x="17990" y="20990"/>
                    <a:pt x="18039" y="20927"/>
                    <a:pt x="18097" y="20860"/>
                  </a:cubicBezTo>
                  <a:cubicBezTo>
                    <a:pt x="18101" y="20860"/>
                    <a:pt x="18104" y="20860"/>
                    <a:pt x="18108" y="20860"/>
                  </a:cubicBezTo>
                  <a:close/>
                  <a:moveTo>
                    <a:pt x="7349" y="20896"/>
                  </a:moveTo>
                  <a:cubicBezTo>
                    <a:pt x="7360" y="20896"/>
                    <a:pt x="7371" y="20898"/>
                    <a:pt x="7382" y="20901"/>
                  </a:cubicBezTo>
                  <a:cubicBezTo>
                    <a:pt x="7405" y="20905"/>
                    <a:pt x="7430" y="20919"/>
                    <a:pt x="7426" y="20926"/>
                  </a:cubicBezTo>
                  <a:cubicBezTo>
                    <a:pt x="7409" y="20981"/>
                    <a:pt x="7380" y="20999"/>
                    <a:pt x="7340" y="20999"/>
                  </a:cubicBezTo>
                  <a:cubicBezTo>
                    <a:pt x="7335" y="20999"/>
                    <a:pt x="7330" y="20999"/>
                    <a:pt x="7325" y="20998"/>
                  </a:cubicBezTo>
                  <a:lnTo>
                    <a:pt x="7324" y="20998"/>
                  </a:lnTo>
                  <a:cubicBezTo>
                    <a:pt x="7283" y="20993"/>
                    <a:pt x="7262" y="20971"/>
                    <a:pt x="7276" y="20939"/>
                  </a:cubicBezTo>
                  <a:cubicBezTo>
                    <a:pt x="7290" y="20910"/>
                    <a:pt x="7317" y="20896"/>
                    <a:pt x="7349" y="20896"/>
                  </a:cubicBezTo>
                  <a:close/>
                  <a:moveTo>
                    <a:pt x="25231" y="20831"/>
                  </a:moveTo>
                  <a:cubicBezTo>
                    <a:pt x="25303" y="20880"/>
                    <a:pt x="25330" y="20946"/>
                    <a:pt x="25332" y="21030"/>
                  </a:cubicBezTo>
                  <a:cubicBezTo>
                    <a:pt x="25219" y="21028"/>
                    <a:pt x="25224" y="20964"/>
                    <a:pt x="25216" y="20908"/>
                  </a:cubicBezTo>
                  <a:cubicBezTo>
                    <a:pt x="25221" y="20882"/>
                    <a:pt x="25225" y="20857"/>
                    <a:pt x="25230" y="20831"/>
                  </a:cubicBezTo>
                  <a:close/>
                  <a:moveTo>
                    <a:pt x="5521" y="21041"/>
                  </a:moveTo>
                  <a:cubicBezTo>
                    <a:pt x="5529" y="21041"/>
                    <a:pt x="5537" y="21042"/>
                    <a:pt x="5545" y="21045"/>
                  </a:cubicBezTo>
                  <a:cubicBezTo>
                    <a:pt x="5566" y="21050"/>
                    <a:pt x="5602" y="21053"/>
                    <a:pt x="5580" y="21091"/>
                  </a:cubicBezTo>
                  <a:cubicBezTo>
                    <a:pt x="5567" y="21119"/>
                    <a:pt x="5543" y="21134"/>
                    <a:pt x="5512" y="21134"/>
                  </a:cubicBezTo>
                  <a:cubicBezTo>
                    <a:pt x="5501" y="21134"/>
                    <a:pt x="5490" y="21132"/>
                    <a:pt x="5479" y="21129"/>
                  </a:cubicBezTo>
                  <a:cubicBezTo>
                    <a:pt x="5454" y="21123"/>
                    <a:pt x="5442" y="21096"/>
                    <a:pt x="5455" y="21074"/>
                  </a:cubicBezTo>
                  <a:lnTo>
                    <a:pt x="5455" y="21073"/>
                  </a:lnTo>
                  <a:cubicBezTo>
                    <a:pt x="5471" y="21052"/>
                    <a:pt x="5496" y="21041"/>
                    <a:pt x="5521" y="21041"/>
                  </a:cubicBezTo>
                  <a:close/>
                  <a:moveTo>
                    <a:pt x="18300" y="20958"/>
                  </a:moveTo>
                  <a:lnTo>
                    <a:pt x="18300" y="20958"/>
                  </a:lnTo>
                  <a:cubicBezTo>
                    <a:pt x="18276" y="21000"/>
                    <a:pt x="18263" y="21057"/>
                    <a:pt x="18201" y="21057"/>
                  </a:cubicBezTo>
                  <a:cubicBezTo>
                    <a:pt x="18188" y="21057"/>
                    <a:pt x="18174" y="21054"/>
                    <a:pt x="18157" y="21049"/>
                  </a:cubicBezTo>
                  <a:lnTo>
                    <a:pt x="18157" y="21049"/>
                  </a:lnTo>
                  <a:cubicBezTo>
                    <a:pt x="18192" y="21116"/>
                    <a:pt x="18110" y="21113"/>
                    <a:pt x="18078" y="21142"/>
                  </a:cubicBezTo>
                  <a:lnTo>
                    <a:pt x="18078" y="21141"/>
                  </a:lnTo>
                  <a:cubicBezTo>
                    <a:pt x="18071" y="21091"/>
                    <a:pt x="18076" y="21048"/>
                    <a:pt x="18152" y="21045"/>
                  </a:cubicBezTo>
                  <a:cubicBezTo>
                    <a:pt x="18152" y="21029"/>
                    <a:pt x="18152" y="21014"/>
                    <a:pt x="18151" y="20997"/>
                  </a:cubicBezTo>
                  <a:lnTo>
                    <a:pt x="18300" y="20958"/>
                  </a:lnTo>
                  <a:close/>
                  <a:moveTo>
                    <a:pt x="6519" y="21053"/>
                  </a:moveTo>
                  <a:cubicBezTo>
                    <a:pt x="6560" y="21053"/>
                    <a:pt x="6573" y="21080"/>
                    <a:pt x="6573" y="21109"/>
                  </a:cubicBezTo>
                  <a:cubicBezTo>
                    <a:pt x="6573" y="21150"/>
                    <a:pt x="6545" y="21179"/>
                    <a:pt x="6495" y="21179"/>
                  </a:cubicBezTo>
                  <a:cubicBezTo>
                    <a:pt x="6464" y="21179"/>
                    <a:pt x="6425" y="21178"/>
                    <a:pt x="6419" y="21136"/>
                  </a:cubicBezTo>
                  <a:cubicBezTo>
                    <a:pt x="6424" y="21089"/>
                    <a:pt x="6454" y="21058"/>
                    <a:pt x="6514" y="21053"/>
                  </a:cubicBezTo>
                  <a:cubicBezTo>
                    <a:pt x="6516" y="21053"/>
                    <a:pt x="6518" y="21053"/>
                    <a:pt x="6519" y="21053"/>
                  </a:cubicBezTo>
                  <a:close/>
                  <a:moveTo>
                    <a:pt x="6803" y="21071"/>
                  </a:moveTo>
                  <a:cubicBezTo>
                    <a:pt x="6830" y="21071"/>
                    <a:pt x="6840" y="21093"/>
                    <a:pt x="6842" y="21105"/>
                  </a:cubicBezTo>
                  <a:cubicBezTo>
                    <a:pt x="6847" y="21140"/>
                    <a:pt x="6827" y="21168"/>
                    <a:pt x="6830" y="21169"/>
                  </a:cubicBezTo>
                  <a:lnTo>
                    <a:pt x="6830" y="21169"/>
                  </a:lnTo>
                  <a:cubicBezTo>
                    <a:pt x="6802" y="21179"/>
                    <a:pt x="6781" y="21183"/>
                    <a:pt x="6766" y="21183"/>
                  </a:cubicBezTo>
                  <a:cubicBezTo>
                    <a:pt x="6732" y="21183"/>
                    <a:pt x="6724" y="21166"/>
                    <a:pt x="6724" y="21157"/>
                  </a:cubicBezTo>
                  <a:cubicBezTo>
                    <a:pt x="6724" y="21121"/>
                    <a:pt x="6735" y="21086"/>
                    <a:pt x="6788" y="21073"/>
                  </a:cubicBezTo>
                  <a:cubicBezTo>
                    <a:pt x="6793" y="21072"/>
                    <a:pt x="6798" y="21071"/>
                    <a:pt x="6803" y="21071"/>
                  </a:cubicBezTo>
                  <a:close/>
                  <a:moveTo>
                    <a:pt x="8049" y="21154"/>
                  </a:moveTo>
                  <a:cubicBezTo>
                    <a:pt x="8055" y="21169"/>
                    <a:pt x="8066" y="21182"/>
                    <a:pt x="8065" y="21194"/>
                  </a:cubicBezTo>
                  <a:cubicBezTo>
                    <a:pt x="8059" y="21206"/>
                    <a:pt x="8048" y="21216"/>
                    <a:pt x="8035" y="21217"/>
                  </a:cubicBezTo>
                  <a:cubicBezTo>
                    <a:pt x="8012" y="21215"/>
                    <a:pt x="8007" y="21198"/>
                    <a:pt x="8021" y="21181"/>
                  </a:cubicBezTo>
                  <a:lnTo>
                    <a:pt x="8019" y="21181"/>
                  </a:lnTo>
                  <a:cubicBezTo>
                    <a:pt x="8029" y="21172"/>
                    <a:pt x="8038" y="21162"/>
                    <a:pt x="8049" y="21154"/>
                  </a:cubicBezTo>
                  <a:close/>
                  <a:moveTo>
                    <a:pt x="7028" y="21086"/>
                  </a:moveTo>
                  <a:cubicBezTo>
                    <a:pt x="7032" y="21086"/>
                    <a:pt x="7054" y="21116"/>
                    <a:pt x="7068" y="21133"/>
                  </a:cubicBezTo>
                  <a:cubicBezTo>
                    <a:pt x="7058" y="21161"/>
                    <a:pt x="7046" y="21188"/>
                    <a:pt x="7035" y="21217"/>
                  </a:cubicBezTo>
                  <a:cubicBezTo>
                    <a:pt x="7034" y="21217"/>
                    <a:pt x="7032" y="21217"/>
                    <a:pt x="7031" y="21217"/>
                  </a:cubicBezTo>
                  <a:cubicBezTo>
                    <a:pt x="7020" y="21217"/>
                    <a:pt x="7008" y="21218"/>
                    <a:pt x="6997" y="21218"/>
                  </a:cubicBezTo>
                  <a:cubicBezTo>
                    <a:pt x="6977" y="21218"/>
                    <a:pt x="6960" y="21214"/>
                    <a:pt x="6958" y="21188"/>
                  </a:cubicBezTo>
                  <a:cubicBezTo>
                    <a:pt x="6954" y="21144"/>
                    <a:pt x="6979" y="21106"/>
                    <a:pt x="7028" y="21086"/>
                  </a:cubicBezTo>
                  <a:cubicBezTo>
                    <a:pt x="7028" y="21086"/>
                    <a:pt x="7028" y="21086"/>
                    <a:pt x="7028" y="21086"/>
                  </a:cubicBezTo>
                  <a:close/>
                  <a:moveTo>
                    <a:pt x="27441" y="20831"/>
                  </a:moveTo>
                  <a:cubicBezTo>
                    <a:pt x="27470" y="20831"/>
                    <a:pt x="27503" y="20859"/>
                    <a:pt x="27563" y="20910"/>
                  </a:cubicBezTo>
                  <a:cubicBezTo>
                    <a:pt x="27651" y="20984"/>
                    <a:pt x="27761" y="21048"/>
                    <a:pt x="27748" y="21174"/>
                  </a:cubicBezTo>
                  <a:cubicBezTo>
                    <a:pt x="27738" y="21170"/>
                    <a:pt x="27729" y="21168"/>
                    <a:pt x="27721" y="21168"/>
                  </a:cubicBezTo>
                  <a:cubicBezTo>
                    <a:pt x="27675" y="21168"/>
                    <a:pt x="27651" y="21226"/>
                    <a:pt x="27605" y="21226"/>
                  </a:cubicBezTo>
                  <a:cubicBezTo>
                    <a:pt x="27599" y="21226"/>
                    <a:pt x="27593" y="21225"/>
                    <a:pt x="27586" y="21223"/>
                  </a:cubicBezTo>
                  <a:cubicBezTo>
                    <a:pt x="27503" y="21129"/>
                    <a:pt x="27425" y="21031"/>
                    <a:pt x="27313" y="20960"/>
                  </a:cubicBezTo>
                  <a:cubicBezTo>
                    <a:pt x="27377" y="20872"/>
                    <a:pt x="27406" y="20831"/>
                    <a:pt x="27441" y="20831"/>
                  </a:cubicBezTo>
                  <a:close/>
                  <a:moveTo>
                    <a:pt x="26845" y="20907"/>
                  </a:moveTo>
                  <a:cubicBezTo>
                    <a:pt x="26895" y="20907"/>
                    <a:pt x="26918" y="20964"/>
                    <a:pt x="26949" y="20995"/>
                  </a:cubicBezTo>
                  <a:cubicBezTo>
                    <a:pt x="27015" y="21060"/>
                    <a:pt x="27009" y="21115"/>
                    <a:pt x="26897" y="21140"/>
                  </a:cubicBezTo>
                  <a:lnTo>
                    <a:pt x="26897" y="21142"/>
                  </a:lnTo>
                  <a:cubicBezTo>
                    <a:pt x="26896" y="21178"/>
                    <a:pt x="26915" y="21218"/>
                    <a:pt x="26875" y="21248"/>
                  </a:cubicBezTo>
                  <a:cubicBezTo>
                    <a:pt x="26701" y="21135"/>
                    <a:pt x="26701" y="21135"/>
                    <a:pt x="26804" y="21050"/>
                  </a:cubicBezTo>
                  <a:cubicBezTo>
                    <a:pt x="26786" y="21003"/>
                    <a:pt x="26740" y="20943"/>
                    <a:pt x="26814" y="20914"/>
                  </a:cubicBezTo>
                  <a:cubicBezTo>
                    <a:pt x="26825" y="20909"/>
                    <a:pt x="26836" y="20907"/>
                    <a:pt x="26845" y="20907"/>
                  </a:cubicBezTo>
                  <a:close/>
                  <a:moveTo>
                    <a:pt x="7267" y="21084"/>
                  </a:moveTo>
                  <a:cubicBezTo>
                    <a:pt x="7283" y="21084"/>
                    <a:pt x="7300" y="21090"/>
                    <a:pt x="7316" y="21105"/>
                  </a:cubicBezTo>
                  <a:cubicBezTo>
                    <a:pt x="7370" y="21157"/>
                    <a:pt x="7326" y="21212"/>
                    <a:pt x="7267" y="21251"/>
                  </a:cubicBezTo>
                  <a:lnTo>
                    <a:pt x="7266" y="21251"/>
                  </a:lnTo>
                  <a:cubicBezTo>
                    <a:pt x="7181" y="21247"/>
                    <a:pt x="7143" y="21211"/>
                    <a:pt x="7165" y="21137"/>
                  </a:cubicBezTo>
                  <a:cubicBezTo>
                    <a:pt x="7195" y="21112"/>
                    <a:pt x="7231" y="21084"/>
                    <a:pt x="7267" y="21084"/>
                  </a:cubicBezTo>
                  <a:close/>
                  <a:moveTo>
                    <a:pt x="17885" y="21020"/>
                  </a:moveTo>
                  <a:cubicBezTo>
                    <a:pt x="17943" y="21022"/>
                    <a:pt x="17927" y="21056"/>
                    <a:pt x="17926" y="21086"/>
                  </a:cubicBezTo>
                  <a:cubicBezTo>
                    <a:pt x="17953" y="21148"/>
                    <a:pt x="18022" y="21121"/>
                    <a:pt x="18072" y="21135"/>
                  </a:cubicBezTo>
                  <a:cubicBezTo>
                    <a:pt x="18006" y="21205"/>
                    <a:pt x="17921" y="21253"/>
                    <a:pt x="17827" y="21273"/>
                  </a:cubicBezTo>
                  <a:lnTo>
                    <a:pt x="17821" y="21191"/>
                  </a:lnTo>
                  <a:cubicBezTo>
                    <a:pt x="17698" y="21094"/>
                    <a:pt x="17851" y="21073"/>
                    <a:pt x="17885" y="21020"/>
                  </a:cubicBezTo>
                  <a:close/>
                  <a:moveTo>
                    <a:pt x="5803" y="21232"/>
                  </a:moveTo>
                  <a:cubicBezTo>
                    <a:pt x="5813" y="21240"/>
                    <a:pt x="5833" y="21251"/>
                    <a:pt x="5832" y="21256"/>
                  </a:cubicBezTo>
                  <a:cubicBezTo>
                    <a:pt x="5825" y="21280"/>
                    <a:pt x="5818" y="21306"/>
                    <a:pt x="5785" y="21306"/>
                  </a:cubicBezTo>
                  <a:cubicBezTo>
                    <a:pt x="5780" y="21306"/>
                    <a:pt x="5774" y="21305"/>
                    <a:pt x="5768" y="21304"/>
                  </a:cubicBezTo>
                  <a:cubicBezTo>
                    <a:pt x="5742" y="21299"/>
                    <a:pt x="5739" y="21292"/>
                    <a:pt x="5751" y="21273"/>
                  </a:cubicBezTo>
                  <a:lnTo>
                    <a:pt x="5751" y="21272"/>
                  </a:lnTo>
                  <a:cubicBezTo>
                    <a:pt x="5761" y="21250"/>
                    <a:pt x="5781" y="21235"/>
                    <a:pt x="5803" y="21232"/>
                  </a:cubicBezTo>
                  <a:close/>
                  <a:moveTo>
                    <a:pt x="6115" y="21241"/>
                  </a:moveTo>
                  <a:cubicBezTo>
                    <a:pt x="6117" y="21241"/>
                    <a:pt x="6119" y="21241"/>
                    <a:pt x="6121" y="21241"/>
                  </a:cubicBezTo>
                  <a:cubicBezTo>
                    <a:pt x="6150" y="21241"/>
                    <a:pt x="6172" y="21256"/>
                    <a:pt x="6172" y="21278"/>
                  </a:cubicBezTo>
                  <a:cubicBezTo>
                    <a:pt x="6172" y="21317"/>
                    <a:pt x="6144" y="21325"/>
                    <a:pt x="6114" y="21325"/>
                  </a:cubicBezTo>
                  <a:cubicBezTo>
                    <a:pt x="6103" y="21325"/>
                    <a:pt x="6091" y="21324"/>
                    <a:pt x="6080" y="21323"/>
                  </a:cubicBezTo>
                  <a:cubicBezTo>
                    <a:pt x="6060" y="21322"/>
                    <a:pt x="6028" y="21313"/>
                    <a:pt x="6042" y="21281"/>
                  </a:cubicBezTo>
                  <a:cubicBezTo>
                    <a:pt x="6055" y="21252"/>
                    <a:pt x="6081" y="21241"/>
                    <a:pt x="6115" y="21241"/>
                  </a:cubicBezTo>
                  <a:close/>
                  <a:moveTo>
                    <a:pt x="5352" y="21232"/>
                  </a:moveTo>
                  <a:cubicBezTo>
                    <a:pt x="5387" y="21235"/>
                    <a:pt x="5417" y="21248"/>
                    <a:pt x="5418" y="21286"/>
                  </a:cubicBezTo>
                  <a:cubicBezTo>
                    <a:pt x="5407" y="21323"/>
                    <a:pt x="5374" y="21328"/>
                    <a:pt x="5339" y="21328"/>
                  </a:cubicBezTo>
                  <a:cubicBezTo>
                    <a:pt x="5333" y="21328"/>
                    <a:pt x="5327" y="21328"/>
                    <a:pt x="5321" y="21327"/>
                  </a:cubicBezTo>
                  <a:cubicBezTo>
                    <a:pt x="5296" y="21327"/>
                    <a:pt x="5267" y="21317"/>
                    <a:pt x="5268" y="21294"/>
                  </a:cubicBezTo>
                  <a:cubicBezTo>
                    <a:pt x="5270" y="21256"/>
                    <a:pt x="5299" y="21233"/>
                    <a:pt x="5345" y="21233"/>
                  </a:cubicBezTo>
                  <a:cubicBezTo>
                    <a:pt x="5347" y="21233"/>
                    <a:pt x="5349" y="21233"/>
                    <a:pt x="5352" y="21234"/>
                  </a:cubicBezTo>
                  <a:lnTo>
                    <a:pt x="5352" y="21232"/>
                  </a:lnTo>
                  <a:close/>
                  <a:moveTo>
                    <a:pt x="6436" y="21263"/>
                  </a:moveTo>
                  <a:cubicBezTo>
                    <a:pt x="6465" y="21263"/>
                    <a:pt x="6495" y="21268"/>
                    <a:pt x="6504" y="21304"/>
                  </a:cubicBezTo>
                  <a:cubicBezTo>
                    <a:pt x="6502" y="21342"/>
                    <a:pt x="6469" y="21354"/>
                    <a:pt x="6433" y="21356"/>
                  </a:cubicBezTo>
                  <a:cubicBezTo>
                    <a:pt x="6429" y="21356"/>
                    <a:pt x="6424" y="21357"/>
                    <a:pt x="6420" y="21357"/>
                  </a:cubicBezTo>
                  <a:cubicBezTo>
                    <a:pt x="6388" y="21357"/>
                    <a:pt x="6361" y="21345"/>
                    <a:pt x="6355" y="21312"/>
                  </a:cubicBezTo>
                  <a:cubicBezTo>
                    <a:pt x="6348" y="21268"/>
                    <a:pt x="6389" y="21264"/>
                    <a:pt x="6423" y="21263"/>
                  </a:cubicBezTo>
                  <a:cubicBezTo>
                    <a:pt x="6427" y="21263"/>
                    <a:pt x="6431" y="21263"/>
                    <a:pt x="6436" y="21263"/>
                  </a:cubicBezTo>
                  <a:close/>
                  <a:moveTo>
                    <a:pt x="27263" y="21039"/>
                  </a:moveTo>
                  <a:cubicBezTo>
                    <a:pt x="27352" y="21116"/>
                    <a:pt x="27413" y="21216"/>
                    <a:pt x="27523" y="21276"/>
                  </a:cubicBezTo>
                  <a:cubicBezTo>
                    <a:pt x="27548" y="21342"/>
                    <a:pt x="27567" y="21403"/>
                    <a:pt x="27476" y="21403"/>
                  </a:cubicBezTo>
                  <a:cubicBezTo>
                    <a:pt x="27463" y="21403"/>
                    <a:pt x="27447" y="21402"/>
                    <a:pt x="27428" y="21399"/>
                  </a:cubicBezTo>
                  <a:cubicBezTo>
                    <a:pt x="27422" y="21377"/>
                    <a:pt x="27417" y="21357"/>
                    <a:pt x="27396" y="21357"/>
                  </a:cubicBezTo>
                  <a:cubicBezTo>
                    <a:pt x="27390" y="21357"/>
                    <a:pt x="27382" y="21358"/>
                    <a:pt x="27373" y="21362"/>
                  </a:cubicBezTo>
                  <a:lnTo>
                    <a:pt x="27373" y="21362"/>
                  </a:lnTo>
                  <a:cubicBezTo>
                    <a:pt x="27388" y="21290"/>
                    <a:pt x="27321" y="21259"/>
                    <a:pt x="27270" y="21219"/>
                  </a:cubicBezTo>
                  <a:cubicBezTo>
                    <a:pt x="27262" y="21160"/>
                    <a:pt x="27122" y="21103"/>
                    <a:pt x="27263" y="21039"/>
                  </a:cubicBezTo>
                  <a:close/>
                  <a:moveTo>
                    <a:pt x="17588" y="21414"/>
                  </a:moveTo>
                  <a:lnTo>
                    <a:pt x="17588" y="21414"/>
                  </a:lnTo>
                  <a:cubicBezTo>
                    <a:pt x="17588" y="21414"/>
                    <a:pt x="17588" y="21414"/>
                    <a:pt x="17588" y="21415"/>
                  </a:cubicBezTo>
                  <a:lnTo>
                    <a:pt x="17584" y="21415"/>
                  </a:lnTo>
                  <a:cubicBezTo>
                    <a:pt x="17585" y="21415"/>
                    <a:pt x="17586" y="21415"/>
                    <a:pt x="17588" y="21414"/>
                  </a:cubicBezTo>
                  <a:close/>
                  <a:moveTo>
                    <a:pt x="15400" y="21191"/>
                  </a:moveTo>
                  <a:cubicBezTo>
                    <a:pt x="15535" y="21244"/>
                    <a:pt x="15402" y="21349"/>
                    <a:pt x="15471" y="21411"/>
                  </a:cubicBezTo>
                  <a:lnTo>
                    <a:pt x="15472" y="21412"/>
                  </a:lnTo>
                  <a:cubicBezTo>
                    <a:pt x="15458" y="21416"/>
                    <a:pt x="15445" y="21418"/>
                    <a:pt x="15433" y="21418"/>
                  </a:cubicBezTo>
                  <a:cubicBezTo>
                    <a:pt x="15373" y="21418"/>
                    <a:pt x="15347" y="21370"/>
                    <a:pt x="15313" y="21332"/>
                  </a:cubicBezTo>
                  <a:cubicBezTo>
                    <a:pt x="15394" y="21312"/>
                    <a:pt x="15329" y="21217"/>
                    <a:pt x="15400" y="21191"/>
                  </a:cubicBezTo>
                  <a:close/>
                  <a:moveTo>
                    <a:pt x="7103" y="21316"/>
                  </a:moveTo>
                  <a:lnTo>
                    <a:pt x="7258" y="21329"/>
                  </a:lnTo>
                  <a:cubicBezTo>
                    <a:pt x="7247" y="21405"/>
                    <a:pt x="7185" y="21424"/>
                    <a:pt x="7106" y="21425"/>
                  </a:cubicBezTo>
                  <a:lnTo>
                    <a:pt x="7106" y="21426"/>
                  </a:lnTo>
                  <a:cubicBezTo>
                    <a:pt x="7040" y="21390"/>
                    <a:pt x="7068" y="21352"/>
                    <a:pt x="7103" y="21316"/>
                  </a:cubicBezTo>
                  <a:close/>
                  <a:moveTo>
                    <a:pt x="24960" y="20958"/>
                  </a:moveTo>
                  <a:cubicBezTo>
                    <a:pt x="24995" y="20991"/>
                    <a:pt x="25040" y="21009"/>
                    <a:pt x="25087" y="21010"/>
                  </a:cubicBezTo>
                  <a:cubicBezTo>
                    <a:pt x="25129" y="21046"/>
                    <a:pt x="25172" y="21081"/>
                    <a:pt x="25178" y="21136"/>
                  </a:cubicBezTo>
                  <a:cubicBezTo>
                    <a:pt x="25161" y="21182"/>
                    <a:pt x="25168" y="21229"/>
                    <a:pt x="25181" y="21274"/>
                  </a:cubicBezTo>
                  <a:cubicBezTo>
                    <a:pt x="25198" y="21274"/>
                    <a:pt x="25213" y="21275"/>
                    <a:pt x="25230" y="21275"/>
                  </a:cubicBezTo>
                  <a:lnTo>
                    <a:pt x="25228" y="21137"/>
                  </a:lnTo>
                  <a:cubicBezTo>
                    <a:pt x="25241" y="21132"/>
                    <a:pt x="25257" y="21118"/>
                    <a:pt x="25268" y="21118"/>
                  </a:cubicBezTo>
                  <a:cubicBezTo>
                    <a:pt x="25269" y="21118"/>
                    <a:pt x="25270" y="21118"/>
                    <a:pt x="25271" y="21118"/>
                  </a:cubicBezTo>
                  <a:cubicBezTo>
                    <a:pt x="25454" y="21172"/>
                    <a:pt x="25489" y="21361"/>
                    <a:pt x="25338" y="21469"/>
                  </a:cubicBezTo>
                  <a:lnTo>
                    <a:pt x="25338" y="21471"/>
                  </a:lnTo>
                  <a:cubicBezTo>
                    <a:pt x="25230" y="21436"/>
                    <a:pt x="25256" y="21345"/>
                    <a:pt x="25230" y="21276"/>
                  </a:cubicBezTo>
                  <a:cubicBezTo>
                    <a:pt x="25213" y="21276"/>
                    <a:pt x="25198" y="21274"/>
                    <a:pt x="25181" y="21274"/>
                  </a:cubicBezTo>
                  <a:cubicBezTo>
                    <a:pt x="25155" y="21315"/>
                    <a:pt x="25212" y="21403"/>
                    <a:pt x="25123" y="21403"/>
                  </a:cubicBezTo>
                  <a:cubicBezTo>
                    <a:pt x="25116" y="21403"/>
                    <a:pt x="25108" y="21402"/>
                    <a:pt x="25099" y="21401"/>
                  </a:cubicBezTo>
                  <a:cubicBezTo>
                    <a:pt x="25015" y="21390"/>
                    <a:pt x="24892" y="21396"/>
                    <a:pt x="24904" y="21269"/>
                  </a:cubicBezTo>
                  <a:cubicBezTo>
                    <a:pt x="24906" y="21225"/>
                    <a:pt x="24906" y="21180"/>
                    <a:pt x="24902" y="21136"/>
                  </a:cubicBezTo>
                  <a:cubicBezTo>
                    <a:pt x="24929" y="21079"/>
                    <a:pt x="24875" y="21003"/>
                    <a:pt x="24960" y="20958"/>
                  </a:cubicBezTo>
                  <a:close/>
                  <a:moveTo>
                    <a:pt x="15572" y="21285"/>
                  </a:moveTo>
                  <a:cubicBezTo>
                    <a:pt x="15596" y="21285"/>
                    <a:pt x="15634" y="21311"/>
                    <a:pt x="15672" y="21338"/>
                  </a:cubicBezTo>
                  <a:cubicBezTo>
                    <a:pt x="15689" y="21318"/>
                    <a:pt x="15706" y="21296"/>
                    <a:pt x="15727" y="21296"/>
                  </a:cubicBezTo>
                  <a:cubicBezTo>
                    <a:pt x="15740" y="21296"/>
                    <a:pt x="15753" y="21303"/>
                    <a:pt x="15768" y="21322"/>
                  </a:cubicBezTo>
                  <a:cubicBezTo>
                    <a:pt x="15791" y="21348"/>
                    <a:pt x="15785" y="21383"/>
                    <a:pt x="15747" y="21396"/>
                  </a:cubicBezTo>
                  <a:cubicBezTo>
                    <a:pt x="15738" y="21400"/>
                    <a:pt x="15730" y="21401"/>
                    <a:pt x="15724" y="21401"/>
                  </a:cubicBezTo>
                  <a:cubicBezTo>
                    <a:pt x="15696" y="21401"/>
                    <a:pt x="15688" y="21374"/>
                    <a:pt x="15679" y="21350"/>
                  </a:cubicBezTo>
                  <a:cubicBezTo>
                    <a:pt x="15604" y="21382"/>
                    <a:pt x="15621" y="21439"/>
                    <a:pt x="15624" y="21494"/>
                  </a:cubicBezTo>
                  <a:cubicBezTo>
                    <a:pt x="15613" y="21495"/>
                    <a:pt x="15602" y="21496"/>
                    <a:pt x="15593" y="21496"/>
                  </a:cubicBezTo>
                  <a:cubicBezTo>
                    <a:pt x="15535" y="21496"/>
                    <a:pt x="15509" y="21469"/>
                    <a:pt x="15519" y="21410"/>
                  </a:cubicBezTo>
                  <a:lnTo>
                    <a:pt x="15519" y="21410"/>
                  </a:lnTo>
                  <a:lnTo>
                    <a:pt x="15520" y="21411"/>
                  </a:lnTo>
                  <a:cubicBezTo>
                    <a:pt x="15530" y="21401"/>
                    <a:pt x="15553" y="21392"/>
                    <a:pt x="15552" y="21385"/>
                  </a:cubicBezTo>
                  <a:cubicBezTo>
                    <a:pt x="15538" y="21310"/>
                    <a:pt x="15548" y="21285"/>
                    <a:pt x="15572" y="21285"/>
                  </a:cubicBezTo>
                  <a:close/>
                  <a:moveTo>
                    <a:pt x="5155" y="21448"/>
                  </a:moveTo>
                  <a:cubicBezTo>
                    <a:pt x="5159" y="21448"/>
                    <a:pt x="5163" y="21448"/>
                    <a:pt x="5167" y="21449"/>
                  </a:cubicBezTo>
                  <a:cubicBezTo>
                    <a:pt x="5193" y="21449"/>
                    <a:pt x="5215" y="21468"/>
                    <a:pt x="5218" y="21493"/>
                  </a:cubicBezTo>
                  <a:lnTo>
                    <a:pt x="5220" y="21492"/>
                  </a:lnTo>
                  <a:lnTo>
                    <a:pt x="5220" y="21492"/>
                  </a:lnTo>
                  <a:cubicBezTo>
                    <a:pt x="5229" y="21537"/>
                    <a:pt x="5188" y="21537"/>
                    <a:pt x="5153" y="21545"/>
                  </a:cubicBezTo>
                  <a:cubicBezTo>
                    <a:pt x="5125" y="21534"/>
                    <a:pt x="5075" y="21543"/>
                    <a:pt x="5089" y="21494"/>
                  </a:cubicBezTo>
                  <a:cubicBezTo>
                    <a:pt x="5098" y="21466"/>
                    <a:pt x="5121" y="21448"/>
                    <a:pt x="5155" y="21448"/>
                  </a:cubicBezTo>
                  <a:close/>
                  <a:moveTo>
                    <a:pt x="6014" y="21420"/>
                  </a:moveTo>
                  <a:cubicBezTo>
                    <a:pt x="6062" y="21420"/>
                    <a:pt x="6095" y="21442"/>
                    <a:pt x="6089" y="21483"/>
                  </a:cubicBezTo>
                  <a:cubicBezTo>
                    <a:pt x="6081" y="21532"/>
                    <a:pt x="6038" y="21550"/>
                    <a:pt x="5981" y="21550"/>
                  </a:cubicBezTo>
                  <a:cubicBezTo>
                    <a:pt x="5976" y="21550"/>
                    <a:pt x="5971" y="21550"/>
                    <a:pt x="5965" y="21550"/>
                  </a:cubicBezTo>
                  <a:cubicBezTo>
                    <a:pt x="5941" y="21538"/>
                    <a:pt x="5889" y="21552"/>
                    <a:pt x="5897" y="21505"/>
                  </a:cubicBezTo>
                  <a:lnTo>
                    <a:pt x="5897" y="21503"/>
                  </a:lnTo>
                  <a:cubicBezTo>
                    <a:pt x="5906" y="21452"/>
                    <a:pt x="5941" y="21423"/>
                    <a:pt x="6003" y="21420"/>
                  </a:cubicBezTo>
                  <a:cubicBezTo>
                    <a:pt x="6007" y="21420"/>
                    <a:pt x="6010" y="21420"/>
                    <a:pt x="6014" y="21420"/>
                  </a:cubicBezTo>
                  <a:close/>
                  <a:moveTo>
                    <a:pt x="4711" y="21477"/>
                  </a:moveTo>
                  <a:cubicBezTo>
                    <a:pt x="4732" y="21477"/>
                    <a:pt x="4737" y="21496"/>
                    <a:pt x="4744" y="21512"/>
                  </a:cubicBezTo>
                  <a:cubicBezTo>
                    <a:pt x="4756" y="21541"/>
                    <a:pt x="4725" y="21544"/>
                    <a:pt x="4708" y="21551"/>
                  </a:cubicBezTo>
                  <a:cubicBezTo>
                    <a:pt x="4705" y="21551"/>
                    <a:pt x="4702" y="21551"/>
                    <a:pt x="4699" y="21551"/>
                  </a:cubicBezTo>
                  <a:cubicBezTo>
                    <a:pt x="4674" y="21551"/>
                    <a:pt x="4656" y="21543"/>
                    <a:pt x="4651" y="21522"/>
                  </a:cubicBezTo>
                  <a:cubicBezTo>
                    <a:pt x="4645" y="21495"/>
                    <a:pt x="4673" y="21488"/>
                    <a:pt x="4695" y="21480"/>
                  </a:cubicBezTo>
                  <a:cubicBezTo>
                    <a:pt x="4701" y="21478"/>
                    <a:pt x="4706" y="21477"/>
                    <a:pt x="4711" y="21477"/>
                  </a:cubicBezTo>
                  <a:close/>
                  <a:moveTo>
                    <a:pt x="6356" y="21446"/>
                  </a:moveTo>
                  <a:cubicBezTo>
                    <a:pt x="6385" y="21451"/>
                    <a:pt x="6431" y="21450"/>
                    <a:pt x="6425" y="21488"/>
                  </a:cubicBezTo>
                  <a:cubicBezTo>
                    <a:pt x="6420" y="21532"/>
                    <a:pt x="6386" y="21557"/>
                    <a:pt x="6338" y="21557"/>
                  </a:cubicBezTo>
                  <a:cubicBezTo>
                    <a:pt x="6331" y="21557"/>
                    <a:pt x="6324" y="21557"/>
                    <a:pt x="6317" y="21556"/>
                  </a:cubicBezTo>
                  <a:cubicBezTo>
                    <a:pt x="6294" y="21553"/>
                    <a:pt x="6257" y="21537"/>
                    <a:pt x="6257" y="21525"/>
                  </a:cubicBezTo>
                  <a:cubicBezTo>
                    <a:pt x="6254" y="21473"/>
                    <a:pt x="6296" y="21449"/>
                    <a:pt x="6356" y="21446"/>
                  </a:cubicBezTo>
                  <a:close/>
                  <a:moveTo>
                    <a:pt x="6707" y="21281"/>
                  </a:moveTo>
                  <a:cubicBezTo>
                    <a:pt x="6714" y="21281"/>
                    <a:pt x="6720" y="21281"/>
                    <a:pt x="6726" y="21282"/>
                  </a:cubicBezTo>
                  <a:lnTo>
                    <a:pt x="6727" y="21282"/>
                  </a:lnTo>
                  <a:cubicBezTo>
                    <a:pt x="6753" y="21287"/>
                    <a:pt x="6773" y="21300"/>
                    <a:pt x="6775" y="21316"/>
                  </a:cubicBezTo>
                  <a:cubicBezTo>
                    <a:pt x="6775" y="21335"/>
                    <a:pt x="6777" y="21348"/>
                    <a:pt x="6775" y="21348"/>
                  </a:cubicBezTo>
                  <a:cubicBezTo>
                    <a:pt x="6644" y="21387"/>
                    <a:pt x="6766" y="21500"/>
                    <a:pt x="6690" y="21556"/>
                  </a:cubicBezTo>
                  <a:cubicBezTo>
                    <a:pt x="6668" y="21572"/>
                    <a:pt x="6646" y="21588"/>
                    <a:pt x="6622" y="21588"/>
                  </a:cubicBezTo>
                  <a:cubicBezTo>
                    <a:pt x="6614" y="21588"/>
                    <a:pt x="6606" y="21586"/>
                    <a:pt x="6597" y="21582"/>
                  </a:cubicBezTo>
                  <a:cubicBezTo>
                    <a:pt x="6565" y="21569"/>
                    <a:pt x="6556" y="21528"/>
                    <a:pt x="6577" y="21502"/>
                  </a:cubicBezTo>
                  <a:cubicBezTo>
                    <a:pt x="6630" y="21448"/>
                    <a:pt x="6693" y="21402"/>
                    <a:pt x="6649" y="21317"/>
                  </a:cubicBezTo>
                  <a:cubicBezTo>
                    <a:pt x="6637" y="21296"/>
                    <a:pt x="6673" y="21281"/>
                    <a:pt x="6707" y="21281"/>
                  </a:cubicBezTo>
                  <a:close/>
                  <a:moveTo>
                    <a:pt x="15887" y="21420"/>
                  </a:moveTo>
                  <a:cubicBezTo>
                    <a:pt x="15893" y="21489"/>
                    <a:pt x="15897" y="21543"/>
                    <a:pt x="15901" y="21596"/>
                  </a:cubicBezTo>
                  <a:cubicBezTo>
                    <a:pt x="15888" y="21600"/>
                    <a:pt x="15875" y="21603"/>
                    <a:pt x="15862" y="21603"/>
                  </a:cubicBezTo>
                  <a:cubicBezTo>
                    <a:pt x="15838" y="21603"/>
                    <a:pt x="15815" y="21596"/>
                    <a:pt x="15794" y="21583"/>
                  </a:cubicBezTo>
                  <a:cubicBezTo>
                    <a:pt x="15796" y="21524"/>
                    <a:pt x="15820" y="21475"/>
                    <a:pt x="15887" y="21420"/>
                  </a:cubicBezTo>
                  <a:close/>
                  <a:moveTo>
                    <a:pt x="9738" y="19079"/>
                  </a:moveTo>
                  <a:cubicBezTo>
                    <a:pt x="9739" y="19079"/>
                    <a:pt x="9740" y="19079"/>
                    <a:pt x="9741" y="19079"/>
                  </a:cubicBezTo>
                  <a:cubicBezTo>
                    <a:pt x="9788" y="19091"/>
                    <a:pt x="9767" y="19128"/>
                    <a:pt x="9760" y="19154"/>
                  </a:cubicBezTo>
                  <a:cubicBezTo>
                    <a:pt x="9750" y="19176"/>
                    <a:pt x="9738" y="19196"/>
                    <a:pt x="9724" y="19214"/>
                  </a:cubicBezTo>
                  <a:cubicBezTo>
                    <a:pt x="9648" y="19412"/>
                    <a:pt x="9574" y="19612"/>
                    <a:pt x="9493" y="19808"/>
                  </a:cubicBezTo>
                  <a:cubicBezTo>
                    <a:pt x="9288" y="20303"/>
                    <a:pt x="8972" y="20752"/>
                    <a:pt x="8705" y="21220"/>
                  </a:cubicBezTo>
                  <a:cubicBezTo>
                    <a:pt x="8642" y="21367"/>
                    <a:pt x="8576" y="21512"/>
                    <a:pt x="8456" y="21637"/>
                  </a:cubicBezTo>
                  <a:cubicBezTo>
                    <a:pt x="8476" y="21467"/>
                    <a:pt x="8550" y="21312"/>
                    <a:pt x="8646" y="21165"/>
                  </a:cubicBezTo>
                  <a:cubicBezTo>
                    <a:pt x="8855" y="20489"/>
                    <a:pt x="9206" y="19864"/>
                    <a:pt x="9597" y="19254"/>
                  </a:cubicBezTo>
                  <a:cubicBezTo>
                    <a:pt x="9614" y="19230"/>
                    <a:pt x="9641" y="19210"/>
                    <a:pt x="9663" y="19186"/>
                  </a:cubicBezTo>
                  <a:cubicBezTo>
                    <a:pt x="9669" y="19165"/>
                    <a:pt x="9672" y="19141"/>
                    <a:pt x="9685" y="19122"/>
                  </a:cubicBezTo>
                  <a:cubicBezTo>
                    <a:pt x="9697" y="19105"/>
                    <a:pt x="9724" y="19079"/>
                    <a:pt x="9738" y="19079"/>
                  </a:cubicBezTo>
                  <a:close/>
                  <a:moveTo>
                    <a:pt x="16452" y="21560"/>
                  </a:moveTo>
                  <a:cubicBezTo>
                    <a:pt x="16479" y="21560"/>
                    <a:pt x="16506" y="21561"/>
                    <a:pt x="16533" y="21564"/>
                  </a:cubicBezTo>
                  <a:cubicBezTo>
                    <a:pt x="16583" y="21570"/>
                    <a:pt x="16596" y="21613"/>
                    <a:pt x="16591" y="21653"/>
                  </a:cubicBezTo>
                  <a:cubicBezTo>
                    <a:pt x="16587" y="21673"/>
                    <a:pt x="16578" y="21703"/>
                    <a:pt x="16560" y="21711"/>
                  </a:cubicBezTo>
                  <a:cubicBezTo>
                    <a:pt x="16547" y="21717"/>
                    <a:pt x="16535" y="21719"/>
                    <a:pt x="16526" y="21719"/>
                  </a:cubicBezTo>
                  <a:cubicBezTo>
                    <a:pt x="16491" y="21719"/>
                    <a:pt x="16484" y="21683"/>
                    <a:pt x="16480" y="21657"/>
                  </a:cubicBezTo>
                  <a:lnTo>
                    <a:pt x="16480" y="21657"/>
                  </a:lnTo>
                  <a:lnTo>
                    <a:pt x="16481" y="21658"/>
                  </a:lnTo>
                  <a:cubicBezTo>
                    <a:pt x="16468" y="21580"/>
                    <a:pt x="16340" y="21663"/>
                    <a:pt x="16333" y="21562"/>
                  </a:cubicBezTo>
                  <a:cubicBezTo>
                    <a:pt x="16373" y="21562"/>
                    <a:pt x="16413" y="21560"/>
                    <a:pt x="16452" y="21560"/>
                  </a:cubicBezTo>
                  <a:close/>
                  <a:moveTo>
                    <a:pt x="20368" y="11599"/>
                  </a:moveTo>
                  <a:cubicBezTo>
                    <a:pt x="20398" y="11599"/>
                    <a:pt x="20428" y="11601"/>
                    <a:pt x="20458" y="11602"/>
                  </a:cubicBezTo>
                  <a:lnTo>
                    <a:pt x="20569" y="11788"/>
                  </a:lnTo>
                  <a:cubicBezTo>
                    <a:pt x="20574" y="11787"/>
                    <a:pt x="20578" y="11787"/>
                    <a:pt x="20582" y="11787"/>
                  </a:cubicBezTo>
                  <a:cubicBezTo>
                    <a:pt x="20599" y="11787"/>
                    <a:pt x="20610" y="11795"/>
                    <a:pt x="20613" y="11812"/>
                  </a:cubicBezTo>
                  <a:cubicBezTo>
                    <a:pt x="20715" y="11921"/>
                    <a:pt x="20897" y="11969"/>
                    <a:pt x="20972" y="12080"/>
                  </a:cubicBezTo>
                  <a:cubicBezTo>
                    <a:pt x="21047" y="12189"/>
                    <a:pt x="21016" y="12345"/>
                    <a:pt x="21056" y="12474"/>
                  </a:cubicBezTo>
                  <a:cubicBezTo>
                    <a:pt x="21111" y="12653"/>
                    <a:pt x="21179" y="12826"/>
                    <a:pt x="21257" y="12995"/>
                  </a:cubicBezTo>
                  <a:cubicBezTo>
                    <a:pt x="21460" y="13430"/>
                    <a:pt x="21489" y="13865"/>
                    <a:pt x="21275" y="14304"/>
                  </a:cubicBezTo>
                  <a:cubicBezTo>
                    <a:pt x="21204" y="14449"/>
                    <a:pt x="21167" y="14609"/>
                    <a:pt x="21167" y="14771"/>
                  </a:cubicBezTo>
                  <a:cubicBezTo>
                    <a:pt x="21158" y="14842"/>
                    <a:pt x="21112" y="14918"/>
                    <a:pt x="21198" y="14980"/>
                  </a:cubicBezTo>
                  <a:cubicBezTo>
                    <a:pt x="21284" y="14922"/>
                    <a:pt x="21245" y="14842"/>
                    <a:pt x="21250" y="14770"/>
                  </a:cubicBezTo>
                  <a:cubicBezTo>
                    <a:pt x="21280" y="14676"/>
                    <a:pt x="21284" y="14575"/>
                    <a:pt x="21365" y="14498"/>
                  </a:cubicBezTo>
                  <a:cubicBezTo>
                    <a:pt x="21358" y="14406"/>
                    <a:pt x="21425" y="14341"/>
                    <a:pt x="21473" y="14269"/>
                  </a:cubicBezTo>
                  <a:cubicBezTo>
                    <a:pt x="21494" y="14137"/>
                    <a:pt x="21608" y="14052"/>
                    <a:pt x="21690" y="13951"/>
                  </a:cubicBezTo>
                  <a:cubicBezTo>
                    <a:pt x="21819" y="14036"/>
                    <a:pt x="21775" y="14168"/>
                    <a:pt x="21811" y="14278"/>
                  </a:cubicBezTo>
                  <a:cubicBezTo>
                    <a:pt x="21708" y="14413"/>
                    <a:pt x="21712" y="14443"/>
                    <a:pt x="21841" y="14490"/>
                  </a:cubicBezTo>
                  <a:cubicBezTo>
                    <a:pt x="21847" y="14462"/>
                    <a:pt x="21838" y="14426"/>
                    <a:pt x="21884" y="14418"/>
                  </a:cubicBezTo>
                  <a:cubicBezTo>
                    <a:pt x="21890" y="14417"/>
                    <a:pt x="21896" y="14416"/>
                    <a:pt x="21901" y="14416"/>
                  </a:cubicBezTo>
                  <a:cubicBezTo>
                    <a:pt x="21956" y="14416"/>
                    <a:pt x="21954" y="14474"/>
                    <a:pt x="21985" y="14499"/>
                  </a:cubicBezTo>
                  <a:cubicBezTo>
                    <a:pt x="21999" y="14444"/>
                    <a:pt x="21983" y="14382"/>
                    <a:pt x="22036" y="14337"/>
                  </a:cubicBezTo>
                  <a:cubicBezTo>
                    <a:pt x="22094" y="14362"/>
                    <a:pt x="22076" y="14412"/>
                    <a:pt x="22090" y="14451"/>
                  </a:cubicBezTo>
                  <a:lnTo>
                    <a:pt x="22117" y="14269"/>
                  </a:lnTo>
                  <a:lnTo>
                    <a:pt x="22117" y="14269"/>
                  </a:lnTo>
                  <a:cubicBezTo>
                    <a:pt x="22213" y="14356"/>
                    <a:pt x="22205" y="14413"/>
                    <a:pt x="22090" y="14454"/>
                  </a:cubicBezTo>
                  <a:lnTo>
                    <a:pt x="22092" y="14454"/>
                  </a:lnTo>
                  <a:cubicBezTo>
                    <a:pt x="22076" y="14483"/>
                    <a:pt x="22066" y="14520"/>
                    <a:pt x="22033" y="14520"/>
                  </a:cubicBezTo>
                  <a:cubicBezTo>
                    <a:pt x="22021" y="14520"/>
                    <a:pt x="22006" y="14514"/>
                    <a:pt x="21986" y="14501"/>
                  </a:cubicBezTo>
                  <a:cubicBezTo>
                    <a:pt x="21975" y="14534"/>
                    <a:pt x="21916" y="14542"/>
                    <a:pt x="21924" y="14586"/>
                  </a:cubicBezTo>
                  <a:cubicBezTo>
                    <a:pt x="21903" y="14606"/>
                    <a:pt x="21887" y="14632"/>
                    <a:pt x="21849" y="14634"/>
                  </a:cubicBezTo>
                  <a:cubicBezTo>
                    <a:pt x="21835" y="14666"/>
                    <a:pt x="21746" y="14669"/>
                    <a:pt x="21798" y="14728"/>
                  </a:cubicBezTo>
                  <a:cubicBezTo>
                    <a:pt x="21778" y="14715"/>
                    <a:pt x="21762" y="14710"/>
                    <a:pt x="21748" y="14710"/>
                  </a:cubicBezTo>
                  <a:cubicBezTo>
                    <a:pt x="21717" y="14710"/>
                    <a:pt x="21699" y="14737"/>
                    <a:pt x="21683" y="14767"/>
                  </a:cubicBezTo>
                  <a:cubicBezTo>
                    <a:pt x="21679" y="14767"/>
                    <a:pt x="21675" y="14767"/>
                    <a:pt x="21672" y="14767"/>
                  </a:cubicBezTo>
                  <a:cubicBezTo>
                    <a:pt x="21563" y="14767"/>
                    <a:pt x="21522" y="14819"/>
                    <a:pt x="21527" y="14910"/>
                  </a:cubicBezTo>
                  <a:cubicBezTo>
                    <a:pt x="21528" y="15003"/>
                    <a:pt x="21545" y="15097"/>
                    <a:pt x="21513" y="15188"/>
                  </a:cubicBezTo>
                  <a:lnTo>
                    <a:pt x="21522" y="15188"/>
                  </a:lnTo>
                  <a:cubicBezTo>
                    <a:pt x="21528" y="15189"/>
                    <a:pt x="21534" y="15189"/>
                    <a:pt x="21540" y="15189"/>
                  </a:cubicBezTo>
                  <a:cubicBezTo>
                    <a:pt x="21580" y="15189"/>
                    <a:pt x="21613" y="15178"/>
                    <a:pt x="21635" y="15144"/>
                  </a:cubicBezTo>
                  <a:lnTo>
                    <a:pt x="21740" y="15135"/>
                  </a:lnTo>
                  <a:cubicBezTo>
                    <a:pt x="21746" y="15115"/>
                    <a:pt x="21758" y="15101"/>
                    <a:pt x="21781" y="15101"/>
                  </a:cubicBezTo>
                  <a:cubicBezTo>
                    <a:pt x="21785" y="15101"/>
                    <a:pt x="21788" y="15101"/>
                    <a:pt x="21792" y="15102"/>
                  </a:cubicBezTo>
                  <a:lnTo>
                    <a:pt x="21845" y="15087"/>
                  </a:lnTo>
                  <a:cubicBezTo>
                    <a:pt x="21854" y="15075"/>
                    <a:pt x="21855" y="15059"/>
                    <a:pt x="21849" y="15046"/>
                  </a:cubicBezTo>
                  <a:cubicBezTo>
                    <a:pt x="21883" y="15038"/>
                    <a:pt x="21917" y="15032"/>
                    <a:pt x="21946" y="15032"/>
                  </a:cubicBezTo>
                  <a:cubicBezTo>
                    <a:pt x="22002" y="15032"/>
                    <a:pt x="22041" y="15055"/>
                    <a:pt x="22038" y="15141"/>
                  </a:cubicBezTo>
                  <a:lnTo>
                    <a:pt x="22008" y="15228"/>
                  </a:lnTo>
                  <a:cubicBezTo>
                    <a:pt x="21966" y="15230"/>
                    <a:pt x="21928" y="15243"/>
                    <a:pt x="21901" y="15275"/>
                  </a:cubicBezTo>
                  <a:cubicBezTo>
                    <a:pt x="21887" y="15337"/>
                    <a:pt x="21812" y="15348"/>
                    <a:pt x="21769" y="15387"/>
                  </a:cubicBezTo>
                  <a:lnTo>
                    <a:pt x="21643" y="15465"/>
                  </a:lnTo>
                  <a:lnTo>
                    <a:pt x="21535" y="15508"/>
                  </a:lnTo>
                  <a:cubicBezTo>
                    <a:pt x="21528" y="15521"/>
                    <a:pt x="21524" y="15535"/>
                    <a:pt x="21522" y="15550"/>
                  </a:cubicBezTo>
                  <a:lnTo>
                    <a:pt x="21687" y="15550"/>
                  </a:lnTo>
                  <a:cubicBezTo>
                    <a:pt x="21696" y="15531"/>
                    <a:pt x="21705" y="15514"/>
                    <a:pt x="21734" y="15514"/>
                  </a:cubicBezTo>
                  <a:cubicBezTo>
                    <a:pt x="21731" y="15603"/>
                    <a:pt x="21790" y="15700"/>
                    <a:pt x="21689" y="15776"/>
                  </a:cubicBezTo>
                  <a:cubicBezTo>
                    <a:pt x="21668" y="15814"/>
                    <a:pt x="21628" y="15822"/>
                    <a:pt x="21585" y="15824"/>
                  </a:cubicBezTo>
                  <a:cubicBezTo>
                    <a:pt x="21564" y="15864"/>
                    <a:pt x="21494" y="15904"/>
                    <a:pt x="21532" y="15942"/>
                  </a:cubicBezTo>
                  <a:cubicBezTo>
                    <a:pt x="21640" y="16049"/>
                    <a:pt x="21574" y="16169"/>
                    <a:pt x="21585" y="16283"/>
                  </a:cubicBezTo>
                  <a:lnTo>
                    <a:pt x="21504" y="16364"/>
                  </a:lnTo>
                  <a:cubicBezTo>
                    <a:pt x="21521" y="16369"/>
                    <a:pt x="21536" y="16371"/>
                    <a:pt x="21551" y="16371"/>
                  </a:cubicBezTo>
                  <a:cubicBezTo>
                    <a:pt x="21594" y="16371"/>
                    <a:pt x="21630" y="16351"/>
                    <a:pt x="21664" y="16321"/>
                  </a:cubicBezTo>
                  <a:cubicBezTo>
                    <a:pt x="21724" y="16267"/>
                    <a:pt x="21793" y="16226"/>
                    <a:pt x="21886" y="16226"/>
                  </a:cubicBezTo>
                  <a:cubicBezTo>
                    <a:pt x="21888" y="16194"/>
                    <a:pt x="21891" y="16162"/>
                    <a:pt x="21932" y="16148"/>
                  </a:cubicBezTo>
                  <a:cubicBezTo>
                    <a:pt x="21914" y="16124"/>
                    <a:pt x="21886" y="16111"/>
                    <a:pt x="21856" y="16111"/>
                  </a:cubicBezTo>
                  <a:cubicBezTo>
                    <a:pt x="21850" y="16111"/>
                    <a:pt x="21844" y="16112"/>
                    <a:pt x="21837" y="16113"/>
                  </a:cubicBezTo>
                  <a:cubicBezTo>
                    <a:pt x="21860" y="16106"/>
                    <a:pt x="21879" y="16092"/>
                    <a:pt x="21892" y="16072"/>
                  </a:cubicBezTo>
                  <a:cubicBezTo>
                    <a:pt x="21815" y="15996"/>
                    <a:pt x="21837" y="15905"/>
                    <a:pt x="21832" y="15816"/>
                  </a:cubicBezTo>
                  <a:cubicBezTo>
                    <a:pt x="21837" y="15816"/>
                    <a:pt x="21841" y="15815"/>
                    <a:pt x="21846" y="15815"/>
                  </a:cubicBezTo>
                  <a:cubicBezTo>
                    <a:pt x="21931" y="15815"/>
                    <a:pt x="21879" y="15907"/>
                    <a:pt x="21942" y="15915"/>
                  </a:cubicBezTo>
                  <a:cubicBezTo>
                    <a:pt x="21960" y="15978"/>
                    <a:pt x="21899" y="16025"/>
                    <a:pt x="21895" y="16085"/>
                  </a:cubicBezTo>
                  <a:cubicBezTo>
                    <a:pt x="21911" y="16086"/>
                    <a:pt x="21926" y="16092"/>
                    <a:pt x="21942" y="16092"/>
                  </a:cubicBezTo>
                  <a:cubicBezTo>
                    <a:pt x="21950" y="16092"/>
                    <a:pt x="21959" y="16091"/>
                    <a:pt x="21969" y="16086"/>
                  </a:cubicBezTo>
                  <a:cubicBezTo>
                    <a:pt x="22007" y="16069"/>
                    <a:pt x="22009" y="16011"/>
                    <a:pt x="22060" y="16011"/>
                  </a:cubicBezTo>
                  <a:cubicBezTo>
                    <a:pt x="22067" y="16011"/>
                    <a:pt x="22073" y="16012"/>
                    <a:pt x="22081" y="16013"/>
                  </a:cubicBezTo>
                  <a:cubicBezTo>
                    <a:pt x="22127" y="16024"/>
                    <a:pt x="22115" y="16057"/>
                    <a:pt x="22117" y="16086"/>
                  </a:cubicBezTo>
                  <a:cubicBezTo>
                    <a:pt x="22119" y="16161"/>
                    <a:pt x="22070" y="16189"/>
                    <a:pt x="21988" y="16189"/>
                  </a:cubicBezTo>
                  <a:cubicBezTo>
                    <a:pt x="22027" y="16232"/>
                    <a:pt x="22014" y="16281"/>
                    <a:pt x="22007" y="16328"/>
                  </a:cubicBezTo>
                  <a:lnTo>
                    <a:pt x="21956" y="16345"/>
                  </a:lnTo>
                  <a:lnTo>
                    <a:pt x="21741" y="16602"/>
                  </a:lnTo>
                  <a:lnTo>
                    <a:pt x="21645" y="16610"/>
                  </a:lnTo>
                  <a:cubicBezTo>
                    <a:pt x="21639" y="16636"/>
                    <a:pt x="21634" y="16662"/>
                    <a:pt x="21629" y="16689"/>
                  </a:cubicBezTo>
                  <a:cubicBezTo>
                    <a:pt x="21542" y="16739"/>
                    <a:pt x="21457" y="16790"/>
                    <a:pt x="21416" y="16878"/>
                  </a:cubicBezTo>
                  <a:cubicBezTo>
                    <a:pt x="21488" y="16906"/>
                    <a:pt x="21481" y="16964"/>
                    <a:pt x="21485" y="17016"/>
                  </a:cubicBezTo>
                  <a:cubicBezTo>
                    <a:pt x="21489" y="17069"/>
                    <a:pt x="21486" y="17121"/>
                    <a:pt x="21542" y="17158"/>
                  </a:cubicBezTo>
                  <a:cubicBezTo>
                    <a:pt x="21552" y="17202"/>
                    <a:pt x="21542" y="17247"/>
                    <a:pt x="21515" y="17283"/>
                  </a:cubicBezTo>
                  <a:cubicBezTo>
                    <a:pt x="21469" y="17304"/>
                    <a:pt x="21413" y="17322"/>
                    <a:pt x="21471" y="17379"/>
                  </a:cubicBezTo>
                  <a:cubicBezTo>
                    <a:pt x="21477" y="17380"/>
                    <a:pt x="21483" y="17381"/>
                    <a:pt x="21488" y="17381"/>
                  </a:cubicBezTo>
                  <a:cubicBezTo>
                    <a:pt x="21512" y="17381"/>
                    <a:pt x="21529" y="17370"/>
                    <a:pt x="21540" y="17348"/>
                  </a:cubicBezTo>
                  <a:lnTo>
                    <a:pt x="21631" y="17378"/>
                  </a:lnTo>
                  <a:cubicBezTo>
                    <a:pt x="21626" y="17319"/>
                    <a:pt x="21636" y="17264"/>
                    <a:pt x="21686" y="17219"/>
                  </a:cubicBezTo>
                  <a:cubicBezTo>
                    <a:pt x="21708" y="17200"/>
                    <a:pt x="21723" y="17180"/>
                    <a:pt x="21702" y="17159"/>
                  </a:cubicBezTo>
                  <a:lnTo>
                    <a:pt x="21702" y="17159"/>
                  </a:lnTo>
                  <a:cubicBezTo>
                    <a:pt x="21713" y="17162"/>
                    <a:pt x="21723" y="17163"/>
                    <a:pt x="21733" y="17163"/>
                  </a:cubicBezTo>
                  <a:cubicBezTo>
                    <a:pt x="21807" y="17163"/>
                    <a:pt x="21844" y="17104"/>
                    <a:pt x="21875" y="17056"/>
                  </a:cubicBezTo>
                  <a:cubicBezTo>
                    <a:pt x="21914" y="16998"/>
                    <a:pt x="21971" y="16975"/>
                    <a:pt x="22052" y="16942"/>
                  </a:cubicBezTo>
                  <a:lnTo>
                    <a:pt x="22052" y="16942"/>
                  </a:lnTo>
                  <a:cubicBezTo>
                    <a:pt x="22064" y="17019"/>
                    <a:pt x="22027" y="17090"/>
                    <a:pt x="22051" y="17159"/>
                  </a:cubicBezTo>
                  <a:cubicBezTo>
                    <a:pt x="22065" y="17197"/>
                    <a:pt x="22055" y="17205"/>
                    <a:pt x="21947" y="17218"/>
                  </a:cubicBezTo>
                  <a:lnTo>
                    <a:pt x="21947" y="17219"/>
                  </a:lnTo>
                  <a:cubicBezTo>
                    <a:pt x="21895" y="17225"/>
                    <a:pt x="21895" y="17250"/>
                    <a:pt x="21900" y="17278"/>
                  </a:cubicBezTo>
                  <a:cubicBezTo>
                    <a:pt x="21908" y="17328"/>
                    <a:pt x="21937" y="17378"/>
                    <a:pt x="21899" y="17428"/>
                  </a:cubicBezTo>
                  <a:cubicBezTo>
                    <a:pt x="21840" y="17445"/>
                    <a:pt x="21825" y="17513"/>
                    <a:pt x="21755" y="17520"/>
                  </a:cubicBezTo>
                  <a:cubicBezTo>
                    <a:pt x="21698" y="17488"/>
                    <a:pt x="21716" y="17403"/>
                    <a:pt x="21635" y="17385"/>
                  </a:cubicBezTo>
                  <a:lnTo>
                    <a:pt x="21635" y="17385"/>
                  </a:lnTo>
                  <a:cubicBezTo>
                    <a:pt x="21612" y="17493"/>
                    <a:pt x="21678" y="17611"/>
                    <a:pt x="21586" y="17712"/>
                  </a:cubicBezTo>
                  <a:cubicBezTo>
                    <a:pt x="21575" y="17718"/>
                    <a:pt x="21564" y="17722"/>
                    <a:pt x="21554" y="17722"/>
                  </a:cubicBezTo>
                  <a:cubicBezTo>
                    <a:pt x="21543" y="17722"/>
                    <a:pt x="21532" y="17718"/>
                    <a:pt x="21521" y="17707"/>
                  </a:cubicBezTo>
                  <a:cubicBezTo>
                    <a:pt x="21477" y="17602"/>
                    <a:pt x="21396" y="17499"/>
                    <a:pt x="21467" y="17381"/>
                  </a:cubicBezTo>
                  <a:cubicBezTo>
                    <a:pt x="21413" y="17359"/>
                    <a:pt x="21351" y="17353"/>
                    <a:pt x="21308" y="17312"/>
                  </a:cubicBezTo>
                  <a:lnTo>
                    <a:pt x="21308" y="17312"/>
                  </a:lnTo>
                  <a:cubicBezTo>
                    <a:pt x="21330" y="17419"/>
                    <a:pt x="21225" y="17482"/>
                    <a:pt x="21189" y="17570"/>
                  </a:cubicBezTo>
                  <a:cubicBezTo>
                    <a:pt x="21220" y="17558"/>
                    <a:pt x="21246" y="17553"/>
                    <a:pt x="21268" y="17553"/>
                  </a:cubicBezTo>
                  <a:cubicBezTo>
                    <a:pt x="21360" y="17553"/>
                    <a:pt x="21389" y="17637"/>
                    <a:pt x="21432" y="17702"/>
                  </a:cubicBezTo>
                  <a:cubicBezTo>
                    <a:pt x="21476" y="17766"/>
                    <a:pt x="21482" y="17826"/>
                    <a:pt x="21415" y="17882"/>
                  </a:cubicBezTo>
                  <a:cubicBezTo>
                    <a:pt x="21296" y="17894"/>
                    <a:pt x="21289" y="18018"/>
                    <a:pt x="21165" y="18040"/>
                  </a:cubicBezTo>
                  <a:cubicBezTo>
                    <a:pt x="21105" y="18020"/>
                    <a:pt x="21098" y="17946"/>
                    <a:pt x="21055" y="17894"/>
                  </a:cubicBezTo>
                  <a:lnTo>
                    <a:pt x="21055" y="17894"/>
                  </a:lnTo>
                  <a:cubicBezTo>
                    <a:pt x="21041" y="17999"/>
                    <a:pt x="21198" y="18124"/>
                    <a:pt x="21001" y="18209"/>
                  </a:cubicBezTo>
                  <a:cubicBezTo>
                    <a:pt x="20992" y="18213"/>
                    <a:pt x="21036" y="18289"/>
                    <a:pt x="21039" y="18333"/>
                  </a:cubicBezTo>
                  <a:cubicBezTo>
                    <a:pt x="21042" y="18374"/>
                    <a:pt x="21024" y="18399"/>
                    <a:pt x="20987" y="18399"/>
                  </a:cubicBezTo>
                  <a:cubicBezTo>
                    <a:pt x="20974" y="18399"/>
                    <a:pt x="20958" y="18396"/>
                    <a:pt x="20941" y="18390"/>
                  </a:cubicBezTo>
                  <a:cubicBezTo>
                    <a:pt x="20883" y="18533"/>
                    <a:pt x="20847" y="18691"/>
                    <a:pt x="20621" y="18710"/>
                  </a:cubicBezTo>
                  <a:cubicBezTo>
                    <a:pt x="20610" y="18767"/>
                    <a:pt x="20610" y="18819"/>
                    <a:pt x="20651" y="18871"/>
                  </a:cubicBezTo>
                  <a:cubicBezTo>
                    <a:pt x="20688" y="18918"/>
                    <a:pt x="20708" y="18971"/>
                    <a:pt x="20673" y="19027"/>
                  </a:cubicBezTo>
                  <a:cubicBezTo>
                    <a:pt x="20686" y="19021"/>
                    <a:pt x="20698" y="19019"/>
                    <a:pt x="20711" y="19019"/>
                  </a:cubicBezTo>
                  <a:cubicBezTo>
                    <a:pt x="20733" y="19019"/>
                    <a:pt x="20756" y="19026"/>
                    <a:pt x="20779" y="19027"/>
                  </a:cubicBezTo>
                  <a:cubicBezTo>
                    <a:pt x="20788" y="19107"/>
                    <a:pt x="20783" y="19176"/>
                    <a:pt x="20662" y="19176"/>
                  </a:cubicBezTo>
                  <a:cubicBezTo>
                    <a:pt x="20660" y="19176"/>
                    <a:pt x="20658" y="19176"/>
                    <a:pt x="20655" y="19176"/>
                  </a:cubicBezTo>
                  <a:cubicBezTo>
                    <a:pt x="20650" y="19128"/>
                    <a:pt x="20627" y="19079"/>
                    <a:pt x="20664" y="19034"/>
                  </a:cubicBezTo>
                  <a:lnTo>
                    <a:pt x="20664" y="19034"/>
                  </a:lnTo>
                  <a:cubicBezTo>
                    <a:pt x="20648" y="19038"/>
                    <a:pt x="20634" y="19040"/>
                    <a:pt x="20623" y="19040"/>
                  </a:cubicBezTo>
                  <a:cubicBezTo>
                    <a:pt x="20546" y="19040"/>
                    <a:pt x="20568" y="18956"/>
                    <a:pt x="20534" y="18918"/>
                  </a:cubicBezTo>
                  <a:cubicBezTo>
                    <a:pt x="20510" y="18894"/>
                    <a:pt x="20478" y="18882"/>
                    <a:pt x="20444" y="18882"/>
                  </a:cubicBezTo>
                  <a:cubicBezTo>
                    <a:pt x="20390" y="18886"/>
                    <a:pt x="20432" y="18922"/>
                    <a:pt x="20430" y="18945"/>
                  </a:cubicBezTo>
                  <a:cubicBezTo>
                    <a:pt x="20419" y="19010"/>
                    <a:pt x="20327" y="19047"/>
                    <a:pt x="20345" y="19122"/>
                  </a:cubicBezTo>
                  <a:cubicBezTo>
                    <a:pt x="20248" y="19153"/>
                    <a:pt x="20181" y="19205"/>
                    <a:pt x="20182" y="19303"/>
                  </a:cubicBezTo>
                  <a:cubicBezTo>
                    <a:pt x="20174" y="19301"/>
                    <a:pt x="20168" y="19300"/>
                    <a:pt x="20161" y="19300"/>
                  </a:cubicBezTo>
                  <a:cubicBezTo>
                    <a:pt x="20128" y="19300"/>
                    <a:pt x="20119" y="19330"/>
                    <a:pt x="20104" y="19352"/>
                  </a:cubicBezTo>
                  <a:cubicBezTo>
                    <a:pt x="20118" y="19370"/>
                    <a:pt x="20140" y="19382"/>
                    <a:pt x="20163" y="19382"/>
                  </a:cubicBezTo>
                  <a:cubicBezTo>
                    <a:pt x="20170" y="19382"/>
                    <a:pt x="20178" y="19380"/>
                    <a:pt x="20186" y="19378"/>
                  </a:cubicBezTo>
                  <a:lnTo>
                    <a:pt x="20183" y="19304"/>
                  </a:lnTo>
                  <a:cubicBezTo>
                    <a:pt x="20192" y="19303"/>
                    <a:pt x="20201" y="19303"/>
                    <a:pt x="20208" y="19303"/>
                  </a:cubicBezTo>
                  <a:cubicBezTo>
                    <a:pt x="20319" y="19303"/>
                    <a:pt x="20306" y="19373"/>
                    <a:pt x="20293" y="19444"/>
                  </a:cubicBezTo>
                  <a:lnTo>
                    <a:pt x="20403" y="19441"/>
                  </a:lnTo>
                  <a:lnTo>
                    <a:pt x="20405" y="19493"/>
                  </a:lnTo>
                  <a:cubicBezTo>
                    <a:pt x="20412" y="19511"/>
                    <a:pt x="20405" y="19541"/>
                    <a:pt x="20433" y="19541"/>
                  </a:cubicBezTo>
                  <a:cubicBezTo>
                    <a:pt x="20438" y="19541"/>
                    <a:pt x="20445" y="19540"/>
                    <a:pt x="20452" y="19538"/>
                  </a:cubicBezTo>
                  <a:lnTo>
                    <a:pt x="20452" y="19538"/>
                  </a:lnTo>
                  <a:cubicBezTo>
                    <a:pt x="20457" y="19632"/>
                    <a:pt x="20394" y="19687"/>
                    <a:pt x="20301" y="19725"/>
                  </a:cubicBezTo>
                  <a:cubicBezTo>
                    <a:pt x="20302" y="19764"/>
                    <a:pt x="20277" y="19792"/>
                    <a:pt x="20246" y="19815"/>
                  </a:cubicBezTo>
                  <a:cubicBezTo>
                    <a:pt x="20159" y="19812"/>
                    <a:pt x="20132" y="19764"/>
                    <a:pt x="20136" y="19700"/>
                  </a:cubicBezTo>
                  <a:cubicBezTo>
                    <a:pt x="20139" y="19640"/>
                    <a:pt x="20107" y="19622"/>
                    <a:pt x="20057" y="19622"/>
                  </a:cubicBezTo>
                  <a:cubicBezTo>
                    <a:pt x="20047" y="19622"/>
                    <a:pt x="20037" y="19623"/>
                    <a:pt x="20027" y="19624"/>
                  </a:cubicBezTo>
                  <a:cubicBezTo>
                    <a:pt x="20018" y="19536"/>
                    <a:pt x="20136" y="19467"/>
                    <a:pt x="20079" y="19372"/>
                  </a:cubicBezTo>
                  <a:lnTo>
                    <a:pt x="20079" y="19372"/>
                  </a:lnTo>
                  <a:cubicBezTo>
                    <a:pt x="20006" y="19456"/>
                    <a:pt x="19865" y="19513"/>
                    <a:pt x="19917" y="19651"/>
                  </a:cubicBezTo>
                  <a:lnTo>
                    <a:pt x="20024" y="19629"/>
                  </a:lnTo>
                  <a:lnTo>
                    <a:pt x="20024" y="19629"/>
                  </a:lnTo>
                  <a:cubicBezTo>
                    <a:pt x="20024" y="19642"/>
                    <a:pt x="20024" y="19656"/>
                    <a:pt x="20023" y="19670"/>
                  </a:cubicBezTo>
                  <a:cubicBezTo>
                    <a:pt x="20018" y="19707"/>
                    <a:pt x="20011" y="19755"/>
                    <a:pt x="19965" y="19755"/>
                  </a:cubicBezTo>
                  <a:cubicBezTo>
                    <a:pt x="19963" y="19755"/>
                    <a:pt x="19961" y="19755"/>
                    <a:pt x="19959" y="19755"/>
                  </a:cubicBezTo>
                  <a:cubicBezTo>
                    <a:pt x="19880" y="19749"/>
                    <a:pt x="19911" y="19690"/>
                    <a:pt x="19915" y="19650"/>
                  </a:cubicBezTo>
                  <a:cubicBezTo>
                    <a:pt x="19896" y="19645"/>
                    <a:pt x="19880" y="19643"/>
                    <a:pt x="19866" y="19643"/>
                  </a:cubicBezTo>
                  <a:cubicBezTo>
                    <a:pt x="19791" y="19643"/>
                    <a:pt x="19781" y="19708"/>
                    <a:pt x="19758" y="19761"/>
                  </a:cubicBezTo>
                  <a:cubicBezTo>
                    <a:pt x="19733" y="19752"/>
                    <a:pt x="19709" y="19748"/>
                    <a:pt x="19687" y="19748"/>
                  </a:cubicBezTo>
                  <a:cubicBezTo>
                    <a:pt x="19586" y="19748"/>
                    <a:pt x="19518" y="19830"/>
                    <a:pt x="19475" y="19875"/>
                  </a:cubicBezTo>
                  <a:cubicBezTo>
                    <a:pt x="19389" y="19966"/>
                    <a:pt x="19289" y="20007"/>
                    <a:pt x="19178" y="20058"/>
                  </a:cubicBezTo>
                  <a:cubicBezTo>
                    <a:pt x="19081" y="20101"/>
                    <a:pt x="18988" y="20164"/>
                    <a:pt x="18953" y="20266"/>
                  </a:cubicBezTo>
                  <a:cubicBezTo>
                    <a:pt x="18941" y="20264"/>
                    <a:pt x="18929" y="20263"/>
                    <a:pt x="18919" y="20263"/>
                  </a:cubicBezTo>
                  <a:cubicBezTo>
                    <a:pt x="18858" y="20263"/>
                    <a:pt x="18822" y="20290"/>
                    <a:pt x="18823" y="20356"/>
                  </a:cubicBezTo>
                  <a:cubicBezTo>
                    <a:pt x="18783" y="20354"/>
                    <a:pt x="18751" y="20352"/>
                    <a:pt x="18724" y="20352"/>
                  </a:cubicBezTo>
                  <a:cubicBezTo>
                    <a:pt x="18620" y="20352"/>
                    <a:pt x="18610" y="20380"/>
                    <a:pt x="18600" y="20496"/>
                  </a:cubicBezTo>
                  <a:cubicBezTo>
                    <a:pt x="18582" y="20493"/>
                    <a:pt x="18567" y="20491"/>
                    <a:pt x="18553" y="20491"/>
                  </a:cubicBezTo>
                  <a:cubicBezTo>
                    <a:pt x="18460" y="20491"/>
                    <a:pt x="18450" y="20572"/>
                    <a:pt x="18417" y="20631"/>
                  </a:cubicBezTo>
                  <a:cubicBezTo>
                    <a:pt x="18415" y="20631"/>
                    <a:pt x="18412" y="20631"/>
                    <a:pt x="18410" y="20631"/>
                  </a:cubicBezTo>
                  <a:cubicBezTo>
                    <a:pt x="18376" y="20631"/>
                    <a:pt x="18351" y="20640"/>
                    <a:pt x="18361" y="20678"/>
                  </a:cubicBezTo>
                  <a:cubicBezTo>
                    <a:pt x="18354" y="20681"/>
                    <a:pt x="18347" y="20681"/>
                    <a:pt x="18338" y="20681"/>
                  </a:cubicBezTo>
                  <a:cubicBezTo>
                    <a:pt x="18299" y="20681"/>
                    <a:pt x="18245" y="20660"/>
                    <a:pt x="18205" y="20660"/>
                  </a:cubicBezTo>
                  <a:cubicBezTo>
                    <a:pt x="18165" y="20660"/>
                    <a:pt x="18138" y="20682"/>
                    <a:pt x="18154" y="20772"/>
                  </a:cubicBezTo>
                  <a:cubicBezTo>
                    <a:pt x="18141" y="20782"/>
                    <a:pt x="18133" y="20796"/>
                    <a:pt x="18129" y="20813"/>
                  </a:cubicBezTo>
                  <a:cubicBezTo>
                    <a:pt x="18102" y="20821"/>
                    <a:pt x="18064" y="20823"/>
                    <a:pt x="18091" y="20861"/>
                  </a:cubicBezTo>
                  <a:cubicBezTo>
                    <a:pt x="17995" y="20860"/>
                    <a:pt x="17933" y="20823"/>
                    <a:pt x="17928" y="20733"/>
                  </a:cubicBezTo>
                  <a:cubicBezTo>
                    <a:pt x="17910" y="20733"/>
                    <a:pt x="17894" y="20730"/>
                    <a:pt x="17877" y="20725"/>
                  </a:cubicBezTo>
                  <a:lnTo>
                    <a:pt x="17877" y="20725"/>
                  </a:lnTo>
                  <a:cubicBezTo>
                    <a:pt x="17872" y="20813"/>
                    <a:pt x="17951" y="20907"/>
                    <a:pt x="17849" y="20986"/>
                  </a:cubicBezTo>
                  <a:cubicBezTo>
                    <a:pt x="17814" y="21011"/>
                    <a:pt x="17782" y="21024"/>
                    <a:pt x="17753" y="21024"/>
                  </a:cubicBezTo>
                  <a:cubicBezTo>
                    <a:pt x="17707" y="21024"/>
                    <a:pt x="17669" y="20989"/>
                    <a:pt x="17642" y="20915"/>
                  </a:cubicBezTo>
                  <a:lnTo>
                    <a:pt x="17642" y="20915"/>
                  </a:lnTo>
                  <a:cubicBezTo>
                    <a:pt x="17592" y="21017"/>
                    <a:pt x="17686" y="21106"/>
                    <a:pt x="17589" y="21168"/>
                  </a:cubicBezTo>
                  <a:lnTo>
                    <a:pt x="17624" y="21215"/>
                  </a:lnTo>
                  <a:cubicBezTo>
                    <a:pt x="17657" y="21228"/>
                    <a:pt x="17683" y="21244"/>
                    <a:pt x="17661" y="21279"/>
                  </a:cubicBezTo>
                  <a:cubicBezTo>
                    <a:pt x="17637" y="21315"/>
                    <a:pt x="17605" y="21328"/>
                    <a:pt x="17567" y="21328"/>
                  </a:cubicBezTo>
                  <a:cubicBezTo>
                    <a:pt x="17549" y="21328"/>
                    <a:pt x="17529" y="21325"/>
                    <a:pt x="17509" y="21319"/>
                  </a:cubicBezTo>
                  <a:lnTo>
                    <a:pt x="17562" y="21226"/>
                  </a:lnTo>
                  <a:lnTo>
                    <a:pt x="17456" y="21191"/>
                  </a:lnTo>
                  <a:cubicBezTo>
                    <a:pt x="17452" y="21225"/>
                    <a:pt x="17431" y="21257"/>
                    <a:pt x="17400" y="21275"/>
                  </a:cubicBezTo>
                  <a:cubicBezTo>
                    <a:pt x="17389" y="21291"/>
                    <a:pt x="17378" y="21305"/>
                    <a:pt x="17367" y="21320"/>
                  </a:cubicBezTo>
                  <a:cubicBezTo>
                    <a:pt x="17368" y="21320"/>
                    <a:pt x="17369" y="21320"/>
                    <a:pt x="17370" y="21320"/>
                  </a:cubicBezTo>
                  <a:cubicBezTo>
                    <a:pt x="17401" y="21320"/>
                    <a:pt x="17431" y="21332"/>
                    <a:pt x="17462" y="21332"/>
                  </a:cubicBezTo>
                  <a:cubicBezTo>
                    <a:pt x="17475" y="21332"/>
                    <a:pt x="17489" y="21330"/>
                    <a:pt x="17503" y="21323"/>
                  </a:cubicBezTo>
                  <a:lnTo>
                    <a:pt x="17503" y="21323"/>
                  </a:lnTo>
                  <a:cubicBezTo>
                    <a:pt x="17497" y="21327"/>
                    <a:pt x="17497" y="21337"/>
                    <a:pt x="17501" y="21343"/>
                  </a:cubicBezTo>
                  <a:lnTo>
                    <a:pt x="17503" y="21344"/>
                  </a:lnTo>
                  <a:lnTo>
                    <a:pt x="17503" y="21344"/>
                  </a:lnTo>
                  <a:cubicBezTo>
                    <a:pt x="17499" y="21380"/>
                    <a:pt x="17498" y="21414"/>
                    <a:pt x="17528" y="21423"/>
                  </a:cubicBezTo>
                  <a:cubicBezTo>
                    <a:pt x="17509" y="21427"/>
                    <a:pt x="17493" y="21442"/>
                    <a:pt x="17486" y="21459"/>
                  </a:cubicBezTo>
                  <a:cubicBezTo>
                    <a:pt x="17463" y="21509"/>
                    <a:pt x="17419" y="21543"/>
                    <a:pt x="17352" y="21545"/>
                  </a:cubicBezTo>
                  <a:cubicBezTo>
                    <a:pt x="17330" y="21424"/>
                    <a:pt x="17323" y="21381"/>
                    <a:pt x="17284" y="21381"/>
                  </a:cubicBezTo>
                  <a:cubicBezTo>
                    <a:pt x="17263" y="21381"/>
                    <a:pt x="17233" y="21394"/>
                    <a:pt x="17186" y="21413"/>
                  </a:cubicBezTo>
                  <a:cubicBezTo>
                    <a:pt x="17167" y="21427"/>
                    <a:pt x="17148" y="21442"/>
                    <a:pt x="17129" y="21455"/>
                  </a:cubicBezTo>
                  <a:cubicBezTo>
                    <a:pt x="17203" y="21459"/>
                    <a:pt x="17232" y="21517"/>
                    <a:pt x="17280" y="21549"/>
                  </a:cubicBezTo>
                  <a:cubicBezTo>
                    <a:pt x="17280" y="21583"/>
                    <a:pt x="17295" y="21624"/>
                    <a:pt x="17234" y="21634"/>
                  </a:cubicBezTo>
                  <a:lnTo>
                    <a:pt x="17137" y="21692"/>
                  </a:lnTo>
                  <a:cubicBezTo>
                    <a:pt x="17097" y="21682"/>
                    <a:pt x="17037" y="21704"/>
                    <a:pt x="17028" y="21643"/>
                  </a:cubicBezTo>
                  <a:cubicBezTo>
                    <a:pt x="16984" y="21595"/>
                    <a:pt x="16994" y="21545"/>
                    <a:pt x="17026" y="21495"/>
                  </a:cubicBezTo>
                  <a:lnTo>
                    <a:pt x="17026" y="21495"/>
                  </a:lnTo>
                  <a:cubicBezTo>
                    <a:pt x="16879" y="21507"/>
                    <a:pt x="16753" y="21544"/>
                    <a:pt x="16700" y="21732"/>
                  </a:cubicBezTo>
                  <a:cubicBezTo>
                    <a:pt x="16647" y="21618"/>
                    <a:pt x="16658" y="21493"/>
                    <a:pt x="16529" y="21493"/>
                  </a:cubicBezTo>
                  <a:cubicBezTo>
                    <a:pt x="16517" y="21493"/>
                    <a:pt x="16505" y="21494"/>
                    <a:pt x="16491" y="21496"/>
                  </a:cubicBezTo>
                  <a:cubicBezTo>
                    <a:pt x="16480" y="21498"/>
                    <a:pt x="16469" y="21498"/>
                    <a:pt x="16458" y="21498"/>
                  </a:cubicBezTo>
                  <a:cubicBezTo>
                    <a:pt x="16387" y="21498"/>
                    <a:pt x="16325" y="21469"/>
                    <a:pt x="16265" y="21439"/>
                  </a:cubicBezTo>
                  <a:lnTo>
                    <a:pt x="16140" y="21451"/>
                  </a:lnTo>
                  <a:cubicBezTo>
                    <a:pt x="16151" y="21463"/>
                    <a:pt x="16163" y="21474"/>
                    <a:pt x="16177" y="21482"/>
                  </a:cubicBezTo>
                  <a:cubicBezTo>
                    <a:pt x="16234" y="21509"/>
                    <a:pt x="16294" y="21541"/>
                    <a:pt x="16251" y="21603"/>
                  </a:cubicBezTo>
                  <a:cubicBezTo>
                    <a:pt x="16235" y="21627"/>
                    <a:pt x="16210" y="21637"/>
                    <a:pt x="16184" y="21637"/>
                  </a:cubicBezTo>
                  <a:cubicBezTo>
                    <a:pt x="16159" y="21637"/>
                    <a:pt x="16133" y="21628"/>
                    <a:pt x="16111" y="21613"/>
                  </a:cubicBezTo>
                  <a:cubicBezTo>
                    <a:pt x="16075" y="21590"/>
                    <a:pt x="16038" y="21588"/>
                    <a:pt x="15999" y="21588"/>
                  </a:cubicBezTo>
                  <a:cubicBezTo>
                    <a:pt x="15991" y="21588"/>
                    <a:pt x="15982" y="21588"/>
                    <a:pt x="15974" y="21588"/>
                  </a:cubicBezTo>
                  <a:cubicBezTo>
                    <a:pt x="15969" y="21588"/>
                    <a:pt x="15964" y="21588"/>
                    <a:pt x="15958" y="21588"/>
                  </a:cubicBezTo>
                  <a:cubicBezTo>
                    <a:pt x="15933" y="21500"/>
                    <a:pt x="16002" y="21415"/>
                    <a:pt x="15970" y="21327"/>
                  </a:cubicBezTo>
                  <a:cubicBezTo>
                    <a:pt x="15894" y="21247"/>
                    <a:pt x="15781" y="21234"/>
                    <a:pt x="15672" y="21212"/>
                  </a:cubicBezTo>
                  <a:cubicBezTo>
                    <a:pt x="15555" y="21188"/>
                    <a:pt x="15491" y="21130"/>
                    <a:pt x="15522" y="21020"/>
                  </a:cubicBezTo>
                  <a:cubicBezTo>
                    <a:pt x="15505" y="21020"/>
                    <a:pt x="15488" y="21016"/>
                    <a:pt x="15471" y="21011"/>
                  </a:cubicBezTo>
                  <a:cubicBezTo>
                    <a:pt x="15417" y="20987"/>
                    <a:pt x="15385" y="20972"/>
                    <a:pt x="15363" y="20972"/>
                  </a:cubicBezTo>
                  <a:cubicBezTo>
                    <a:pt x="15331" y="20972"/>
                    <a:pt x="15322" y="21003"/>
                    <a:pt x="15299" y="21080"/>
                  </a:cubicBezTo>
                  <a:lnTo>
                    <a:pt x="15313" y="21333"/>
                  </a:lnTo>
                  <a:lnTo>
                    <a:pt x="15313" y="21333"/>
                  </a:lnTo>
                  <a:lnTo>
                    <a:pt x="15312" y="21331"/>
                  </a:lnTo>
                  <a:cubicBezTo>
                    <a:pt x="15058" y="21242"/>
                    <a:pt x="14815" y="21140"/>
                    <a:pt x="14621" y="20970"/>
                  </a:cubicBezTo>
                  <a:cubicBezTo>
                    <a:pt x="14602" y="20979"/>
                    <a:pt x="14587" y="20984"/>
                    <a:pt x="14575" y="20984"/>
                  </a:cubicBezTo>
                  <a:cubicBezTo>
                    <a:pt x="14535" y="20984"/>
                    <a:pt x="14521" y="20941"/>
                    <a:pt x="14498" y="20914"/>
                  </a:cubicBezTo>
                  <a:cubicBezTo>
                    <a:pt x="14357" y="20853"/>
                    <a:pt x="14179" y="20876"/>
                    <a:pt x="14056" y="20772"/>
                  </a:cubicBezTo>
                  <a:lnTo>
                    <a:pt x="14197" y="20539"/>
                  </a:lnTo>
                  <a:cubicBezTo>
                    <a:pt x="14170" y="20444"/>
                    <a:pt x="14241" y="20367"/>
                    <a:pt x="14256" y="20263"/>
                  </a:cubicBezTo>
                  <a:cubicBezTo>
                    <a:pt x="14406" y="20353"/>
                    <a:pt x="14416" y="20520"/>
                    <a:pt x="14558" y="20599"/>
                  </a:cubicBezTo>
                  <a:cubicBezTo>
                    <a:pt x="14655" y="20565"/>
                    <a:pt x="14639" y="20489"/>
                    <a:pt x="14647" y="20425"/>
                  </a:cubicBezTo>
                  <a:cubicBezTo>
                    <a:pt x="14659" y="20343"/>
                    <a:pt x="14660" y="20260"/>
                    <a:pt x="14666" y="20177"/>
                  </a:cubicBezTo>
                  <a:cubicBezTo>
                    <a:pt x="14751" y="20209"/>
                    <a:pt x="14752" y="20284"/>
                    <a:pt x="14787" y="20342"/>
                  </a:cubicBezTo>
                  <a:cubicBezTo>
                    <a:pt x="14834" y="20418"/>
                    <a:pt x="14866" y="20455"/>
                    <a:pt x="14904" y="20455"/>
                  </a:cubicBezTo>
                  <a:cubicBezTo>
                    <a:pt x="14941" y="20455"/>
                    <a:pt x="14984" y="20419"/>
                    <a:pt x="15050" y="20347"/>
                  </a:cubicBezTo>
                  <a:cubicBezTo>
                    <a:pt x="15155" y="20399"/>
                    <a:pt x="15100" y="20538"/>
                    <a:pt x="15232" y="20587"/>
                  </a:cubicBezTo>
                  <a:cubicBezTo>
                    <a:pt x="15305" y="20504"/>
                    <a:pt x="15315" y="20410"/>
                    <a:pt x="15306" y="20312"/>
                  </a:cubicBezTo>
                  <a:cubicBezTo>
                    <a:pt x="15325" y="20242"/>
                    <a:pt x="15413" y="20219"/>
                    <a:pt x="15451" y="20161"/>
                  </a:cubicBezTo>
                  <a:cubicBezTo>
                    <a:pt x="15459" y="20149"/>
                    <a:pt x="15469" y="20144"/>
                    <a:pt x="15480" y="20144"/>
                  </a:cubicBezTo>
                  <a:cubicBezTo>
                    <a:pt x="15497" y="20144"/>
                    <a:pt x="15516" y="20157"/>
                    <a:pt x="15530" y="20174"/>
                  </a:cubicBezTo>
                  <a:cubicBezTo>
                    <a:pt x="15549" y="20230"/>
                    <a:pt x="15559" y="20310"/>
                    <a:pt x="15635" y="20310"/>
                  </a:cubicBezTo>
                  <a:cubicBezTo>
                    <a:pt x="15635" y="20310"/>
                    <a:pt x="15636" y="20310"/>
                    <a:pt x="15636" y="20310"/>
                  </a:cubicBezTo>
                  <a:cubicBezTo>
                    <a:pt x="15736" y="20309"/>
                    <a:pt x="15724" y="20217"/>
                    <a:pt x="15744" y="20156"/>
                  </a:cubicBezTo>
                  <a:cubicBezTo>
                    <a:pt x="15769" y="20079"/>
                    <a:pt x="15715" y="19990"/>
                    <a:pt x="15793" y="19922"/>
                  </a:cubicBezTo>
                  <a:cubicBezTo>
                    <a:pt x="15810" y="19957"/>
                    <a:pt x="15826" y="19991"/>
                    <a:pt x="15843" y="20027"/>
                  </a:cubicBezTo>
                  <a:cubicBezTo>
                    <a:pt x="15856" y="20055"/>
                    <a:pt x="15873" y="20085"/>
                    <a:pt x="15909" y="20085"/>
                  </a:cubicBezTo>
                  <a:cubicBezTo>
                    <a:pt x="15917" y="20085"/>
                    <a:pt x="15926" y="20084"/>
                    <a:pt x="15936" y="20080"/>
                  </a:cubicBezTo>
                  <a:cubicBezTo>
                    <a:pt x="15973" y="20067"/>
                    <a:pt x="15969" y="20033"/>
                    <a:pt x="15966" y="20003"/>
                  </a:cubicBezTo>
                  <a:cubicBezTo>
                    <a:pt x="15960" y="19951"/>
                    <a:pt x="15937" y="19894"/>
                    <a:pt x="15955" y="19849"/>
                  </a:cubicBezTo>
                  <a:cubicBezTo>
                    <a:pt x="15964" y="19826"/>
                    <a:pt x="15973" y="19818"/>
                    <a:pt x="15981" y="19818"/>
                  </a:cubicBezTo>
                  <a:cubicBezTo>
                    <a:pt x="15999" y="19818"/>
                    <a:pt x="16015" y="19862"/>
                    <a:pt x="16036" y="19862"/>
                  </a:cubicBezTo>
                  <a:cubicBezTo>
                    <a:pt x="16036" y="19862"/>
                    <a:pt x="16036" y="19862"/>
                    <a:pt x="16037" y="19862"/>
                  </a:cubicBezTo>
                  <a:lnTo>
                    <a:pt x="16058" y="19900"/>
                  </a:lnTo>
                  <a:cubicBezTo>
                    <a:pt x="16093" y="19964"/>
                    <a:pt x="16112" y="19996"/>
                    <a:pt x="16138" y="19996"/>
                  </a:cubicBezTo>
                  <a:cubicBezTo>
                    <a:pt x="16163" y="19996"/>
                    <a:pt x="16194" y="19966"/>
                    <a:pt x="16250" y="19908"/>
                  </a:cubicBezTo>
                  <a:cubicBezTo>
                    <a:pt x="16266" y="19908"/>
                    <a:pt x="16288" y="19911"/>
                    <a:pt x="16304" y="19911"/>
                  </a:cubicBezTo>
                  <a:cubicBezTo>
                    <a:pt x="16313" y="19911"/>
                    <a:pt x="16320" y="19910"/>
                    <a:pt x="16322" y="19907"/>
                  </a:cubicBezTo>
                  <a:cubicBezTo>
                    <a:pt x="16440" y="19749"/>
                    <a:pt x="16618" y="19670"/>
                    <a:pt x="16818" y="19616"/>
                  </a:cubicBezTo>
                  <a:cubicBezTo>
                    <a:pt x="16958" y="19578"/>
                    <a:pt x="17072" y="19504"/>
                    <a:pt x="17150" y="19397"/>
                  </a:cubicBezTo>
                  <a:cubicBezTo>
                    <a:pt x="17217" y="19303"/>
                    <a:pt x="17310" y="19230"/>
                    <a:pt x="17417" y="19184"/>
                  </a:cubicBezTo>
                  <a:cubicBezTo>
                    <a:pt x="17587" y="19108"/>
                    <a:pt x="17657" y="18914"/>
                    <a:pt x="17811" y="18858"/>
                  </a:cubicBezTo>
                  <a:cubicBezTo>
                    <a:pt x="17985" y="18795"/>
                    <a:pt x="18153" y="18743"/>
                    <a:pt x="18267" y="18611"/>
                  </a:cubicBezTo>
                  <a:cubicBezTo>
                    <a:pt x="18375" y="18487"/>
                    <a:pt x="18582" y="18479"/>
                    <a:pt x="18676" y="18334"/>
                  </a:cubicBezTo>
                  <a:cubicBezTo>
                    <a:pt x="18755" y="18212"/>
                    <a:pt x="18881" y="18115"/>
                    <a:pt x="18986" y="18009"/>
                  </a:cubicBezTo>
                  <a:cubicBezTo>
                    <a:pt x="19181" y="17814"/>
                    <a:pt x="19430" y="17669"/>
                    <a:pt x="19615" y="17473"/>
                  </a:cubicBezTo>
                  <a:cubicBezTo>
                    <a:pt x="19726" y="17354"/>
                    <a:pt x="19857" y="17255"/>
                    <a:pt x="20002" y="17181"/>
                  </a:cubicBezTo>
                  <a:cubicBezTo>
                    <a:pt x="20047" y="17158"/>
                    <a:pt x="20096" y="17145"/>
                    <a:pt x="20145" y="17143"/>
                  </a:cubicBezTo>
                  <a:cubicBezTo>
                    <a:pt x="20395" y="17126"/>
                    <a:pt x="20619" y="16980"/>
                    <a:pt x="20733" y="16758"/>
                  </a:cubicBezTo>
                  <a:cubicBezTo>
                    <a:pt x="20893" y="16544"/>
                    <a:pt x="20930" y="16295"/>
                    <a:pt x="21009" y="16059"/>
                  </a:cubicBezTo>
                  <a:cubicBezTo>
                    <a:pt x="21074" y="15780"/>
                    <a:pt x="20990" y="15507"/>
                    <a:pt x="20974" y="15231"/>
                  </a:cubicBezTo>
                  <a:cubicBezTo>
                    <a:pt x="20928" y="15110"/>
                    <a:pt x="20911" y="14985"/>
                    <a:pt x="20893" y="14860"/>
                  </a:cubicBezTo>
                  <a:cubicBezTo>
                    <a:pt x="20753" y="14455"/>
                    <a:pt x="20696" y="14042"/>
                    <a:pt x="20757" y="13620"/>
                  </a:cubicBezTo>
                  <a:cubicBezTo>
                    <a:pt x="20790" y="13388"/>
                    <a:pt x="20722" y="13166"/>
                    <a:pt x="20595" y="12959"/>
                  </a:cubicBezTo>
                  <a:cubicBezTo>
                    <a:pt x="20491" y="12790"/>
                    <a:pt x="20388" y="12623"/>
                    <a:pt x="20285" y="12454"/>
                  </a:cubicBezTo>
                  <a:cubicBezTo>
                    <a:pt x="20161" y="12255"/>
                    <a:pt x="20105" y="12040"/>
                    <a:pt x="20093" y="11818"/>
                  </a:cubicBezTo>
                  <a:cubicBezTo>
                    <a:pt x="20085" y="11630"/>
                    <a:pt x="20109" y="11614"/>
                    <a:pt x="20325" y="11600"/>
                  </a:cubicBezTo>
                  <a:cubicBezTo>
                    <a:pt x="20339" y="11599"/>
                    <a:pt x="20353" y="11599"/>
                    <a:pt x="20368" y="11599"/>
                  </a:cubicBezTo>
                  <a:close/>
                  <a:moveTo>
                    <a:pt x="5567" y="21631"/>
                  </a:moveTo>
                  <a:cubicBezTo>
                    <a:pt x="5596" y="21631"/>
                    <a:pt x="5623" y="21640"/>
                    <a:pt x="5642" y="21672"/>
                  </a:cubicBezTo>
                  <a:cubicBezTo>
                    <a:pt x="5649" y="21683"/>
                    <a:pt x="5626" y="21716"/>
                    <a:pt x="5607" y="21725"/>
                  </a:cubicBezTo>
                  <a:cubicBezTo>
                    <a:pt x="5589" y="21732"/>
                    <a:pt x="5573" y="21736"/>
                    <a:pt x="5558" y="21736"/>
                  </a:cubicBezTo>
                  <a:cubicBezTo>
                    <a:pt x="5516" y="21736"/>
                    <a:pt x="5485" y="21707"/>
                    <a:pt x="5456" y="21659"/>
                  </a:cubicBezTo>
                  <a:cubicBezTo>
                    <a:pt x="5474" y="21648"/>
                    <a:pt x="5480" y="21641"/>
                    <a:pt x="5488" y="21640"/>
                  </a:cubicBezTo>
                  <a:cubicBezTo>
                    <a:pt x="5514" y="21637"/>
                    <a:pt x="5541" y="21631"/>
                    <a:pt x="5567" y="21631"/>
                  </a:cubicBezTo>
                  <a:close/>
                  <a:moveTo>
                    <a:pt x="5947" y="21642"/>
                  </a:moveTo>
                  <a:cubicBezTo>
                    <a:pt x="5974" y="21642"/>
                    <a:pt x="5998" y="21648"/>
                    <a:pt x="6004" y="21679"/>
                  </a:cubicBezTo>
                  <a:cubicBezTo>
                    <a:pt x="6002" y="21712"/>
                    <a:pt x="5975" y="21737"/>
                    <a:pt x="5942" y="21737"/>
                  </a:cubicBezTo>
                  <a:cubicBezTo>
                    <a:pt x="5941" y="21737"/>
                    <a:pt x="5939" y="21737"/>
                    <a:pt x="5938" y="21736"/>
                  </a:cubicBezTo>
                  <a:cubicBezTo>
                    <a:pt x="5902" y="21736"/>
                    <a:pt x="5870" y="21717"/>
                    <a:pt x="5873" y="21681"/>
                  </a:cubicBezTo>
                  <a:cubicBezTo>
                    <a:pt x="5875" y="21657"/>
                    <a:pt x="5897" y="21644"/>
                    <a:pt x="5926" y="21643"/>
                  </a:cubicBezTo>
                  <a:lnTo>
                    <a:pt x="5927" y="21643"/>
                  </a:lnTo>
                  <a:cubicBezTo>
                    <a:pt x="5934" y="21642"/>
                    <a:pt x="5941" y="21642"/>
                    <a:pt x="5947" y="21642"/>
                  </a:cubicBezTo>
                  <a:close/>
                  <a:moveTo>
                    <a:pt x="27117" y="21220"/>
                  </a:moveTo>
                  <a:cubicBezTo>
                    <a:pt x="27144" y="21220"/>
                    <a:pt x="27180" y="21247"/>
                    <a:pt x="27215" y="21272"/>
                  </a:cubicBezTo>
                  <a:cubicBezTo>
                    <a:pt x="27255" y="21301"/>
                    <a:pt x="27254" y="21379"/>
                    <a:pt x="27317" y="21379"/>
                  </a:cubicBezTo>
                  <a:cubicBezTo>
                    <a:pt x="27331" y="21379"/>
                    <a:pt x="27348" y="21375"/>
                    <a:pt x="27369" y="21367"/>
                  </a:cubicBezTo>
                  <a:lnTo>
                    <a:pt x="27369" y="21367"/>
                  </a:lnTo>
                  <a:cubicBezTo>
                    <a:pt x="27305" y="21425"/>
                    <a:pt x="27374" y="21445"/>
                    <a:pt x="27413" y="21473"/>
                  </a:cubicBezTo>
                  <a:cubicBezTo>
                    <a:pt x="27419" y="21529"/>
                    <a:pt x="27449" y="21598"/>
                    <a:pt x="27350" y="21598"/>
                  </a:cubicBezTo>
                  <a:cubicBezTo>
                    <a:pt x="27340" y="21598"/>
                    <a:pt x="27330" y="21598"/>
                    <a:pt x="27318" y="21596"/>
                  </a:cubicBezTo>
                  <a:lnTo>
                    <a:pt x="27318" y="21596"/>
                  </a:lnTo>
                  <a:lnTo>
                    <a:pt x="27319" y="21599"/>
                  </a:lnTo>
                  <a:cubicBezTo>
                    <a:pt x="27311" y="21587"/>
                    <a:pt x="27302" y="21582"/>
                    <a:pt x="27292" y="21582"/>
                  </a:cubicBezTo>
                  <a:cubicBezTo>
                    <a:pt x="27285" y="21582"/>
                    <a:pt x="27277" y="21585"/>
                    <a:pt x="27269" y="21590"/>
                  </a:cubicBezTo>
                  <a:cubicBezTo>
                    <a:pt x="27300" y="21506"/>
                    <a:pt x="27246" y="21471"/>
                    <a:pt x="27162" y="21455"/>
                  </a:cubicBezTo>
                  <a:cubicBezTo>
                    <a:pt x="27188" y="21400"/>
                    <a:pt x="27130" y="21375"/>
                    <a:pt x="27105" y="21339"/>
                  </a:cubicBezTo>
                  <a:lnTo>
                    <a:pt x="27105" y="21339"/>
                  </a:lnTo>
                  <a:cubicBezTo>
                    <a:pt x="27064" y="21399"/>
                    <a:pt x="27083" y="21438"/>
                    <a:pt x="27160" y="21456"/>
                  </a:cubicBezTo>
                  <a:cubicBezTo>
                    <a:pt x="27137" y="21486"/>
                    <a:pt x="27158" y="21515"/>
                    <a:pt x="27161" y="21546"/>
                  </a:cubicBezTo>
                  <a:cubicBezTo>
                    <a:pt x="27195" y="21551"/>
                    <a:pt x="27207" y="21596"/>
                    <a:pt x="27245" y="21596"/>
                  </a:cubicBezTo>
                  <a:cubicBezTo>
                    <a:pt x="27251" y="21596"/>
                    <a:pt x="27259" y="21595"/>
                    <a:pt x="27268" y="21591"/>
                  </a:cubicBezTo>
                  <a:lnTo>
                    <a:pt x="27268" y="21591"/>
                  </a:lnTo>
                  <a:cubicBezTo>
                    <a:pt x="27244" y="21622"/>
                    <a:pt x="27263" y="21654"/>
                    <a:pt x="27264" y="21687"/>
                  </a:cubicBezTo>
                  <a:cubicBezTo>
                    <a:pt x="27280" y="21688"/>
                    <a:pt x="27296" y="21690"/>
                    <a:pt x="27312" y="21694"/>
                  </a:cubicBezTo>
                  <a:cubicBezTo>
                    <a:pt x="27312" y="21712"/>
                    <a:pt x="27314" y="21740"/>
                    <a:pt x="27290" y="21740"/>
                  </a:cubicBezTo>
                  <a:cubicBezTo>
                    <a:pt x="27289" y="21740"/>
                    <a:pt x="27288" y="21740"/>
                    <a:pt x="27288" y="21740"/>
                  </a:cubicBezTo>
                  <a:cubicBezTo>
                    <a:pt x="27256" y="21739"/>
                    <a:pt x="27244" y="21715"/>
                    <a:pt x="27259" y="21688"/>
                  </a:cubicBezTo>
                  <a:cubicBezTo>
                    <a:pt x="27176" y="21684"/>
                    <a:pt x="27166" y="21615"/>
                    <a:pt x="27124" y="21574"/>
                  </a:cubicBezTo>
                  <a:cubicBezTo>
                    <a:pt x="27107" y="21556"/>
                    <a:pt x="27091" y="21539"/>
                    <a:pt x="27072" y="21524"/>
                  </a:cubicBezTo>
                  <a:cubicBezTo>
                    <a:pt x="26978" y="21450"/>
                    <a:pt x="26981" y="21379"/>
                    <a:pt x="27075" y="21307"/>
                  </a:cubicBezTo>
                  <a:cubicBezTo>
                    <a:pt x="27076" y="21242"/>
                    <a:pt x="27093" y="21220"/>
                    <a:pt x="27117" y="21220"/>
                  </a:cubicBezTo>
                  <a:close/>
                  <a:moveTo>
                    <a:pt x="6570" y="21667"/>
                  </a:moveTo>
                  <a:cubicBezTo>
                    <a:pt x="6597" y="21667"/>
                    <a:pt x="6622" y="21683"/>
                    <a:pt x="6633" y="21709"/>
                  </a:cubicBezTo>
                  <a:cubicBezTo>
                    <a:pt x="6637" y="21736"/>
                    <a:pt x="6619" y="21752"/>
                    <a:pt x="6592" y="21758"/>
                  </a:cubicBezTo>
                  <a:cubicBezTo>
                    <a:pt x="6584" y="21760"/>
                    <a:pt x="6576" y="21760"/>
                    <a:pt x="6569" y="21760"/>
                  </a:cubicBezTo>
                  <a:cubicBezTo>
                    <a:pt x="6541" y="21760"/>
                    <a:pt x="6520" y="21747"/>
                    <a:pt x="6512" y="21719"/>
                  </a:cubicBezTo>
                  <a:cubicBezTo>
                    <a:pt x="6504" y="21692"/>
                    <a:pt x="6524" y="21676"/>
                    <a:pt x="6551" y="21670"/>
                  </a:cubicBezTo>
                  <a:cubicBezTo>
                    <a:pt x="6557" y="21668"/>
                    <a:pt x="6564" y="21667"/>
                    <a:pt x="6570" y="21667"/>
                  </a:cubicBezTo>
                  <a:close/>
                  <a:moveTo>
                    <a:pt x="6310" y="21648"/>
                  </a:moveTo>
                  <a:cubicBezTo>
                    <a:pt x="6349" y="21648"/>
                    <a:pt x="6375" y="21664"/>
                    <a:pt x="6370" y="21703"/>
                  </a:cubicBezTo>
                  <a:cubicBezTo>
                    <a:pt x="6366" y="21741"/>
                    <a:pt x="6333" y="21761"/>
                    <a:pt x="6284" y="21761"/>
                  </a:cubicBezTo>
                  <a:cubicBezTo>
                    <a:pt x="6283" y="21761"/>
                    <a:pt x="6282" y="21761"/>
                    <a:pt x="6280" y="21761"/>
                  </a:cubicBezTo>
                  <a:cubicBezTo>
                    <a:pt x="6231" y="21760"/>
                    <a:pt x="6191" y="21740"/>
                    <a:pt x="6192" y="21700"/>
                  </a:cubicBezTo>
                  <a:cubicBezTo>
                    <a:pt x="6193" y="21654"/>
                    <a:pt x="6246" y="21652"/>
                    <a:pt x="6286" y="21650"/>
                  </a:cubicBezTo>
                  <a:cubicBezTo>
                    <a:pt x="6295" y="21648"/>
                    <a:pt x="6303" y="21648"/>
                    <a:pt x="6310" y="21648"/>
                  </a:cubicBezTo>
                  <a:close/>
                  <a:moveTo>
                    <a:pt x="4638" y="21674"/>
                  </a:moveTo>
                  <a:cubicBezTo>
                    <a:pt x="4646" y="21674"/>
                    <a:pt x="4654" y="21674"/>
                    <a:pt x="4661" y="21676"/>
                  </a:cubicBezTo>
                  <a:cubicBezTo>
                    <a:pt x="4680" y="21679"/>
                    <a:pt x="4711" y="21690"/>
                    <a:pt x="4697" y="21719"/>
                  </a:cubicBezTo>
                  <a:cubicBezTo>
                    <a:pt x="4689" y="21747"/>
                    <a:pt x="4664" y="21767"/>
                    <a:pt x="4636" y="21767"/>
                  </a:cubicBezTo>
                  <a:cubicBezTo>
                    <a:pt x="4632" y="21767"/>
                    <a:pt x="4629" y="21767"/>
                    <a:pt x="4625" y="21766"/>
                  </a:cubicBezTo>
                  <a:cubicBezTo>
                    <a:pt x="4593" y="21766"/>
                    <a:pt x="4569" y="21736"/>
                    <a:pt x="4579" y="21706"/>
                  </a:cubicBezTo>
                  <a:cubicBezTo>
                    <a:pt x="4586" y="21682"/>
                    <a:pt x="4612" y="21674"/>
                    <a:pt x="4638" y="21674"/>
                  </a:cubicBezTo>
                  <a:close/>
                  <a:moveTo>
                    <a:pt x="6890" y="21475"/>
                  </a:moveTo>
                  <a:cubicBezTo>
                    <a:pt x="6928" y="21514"/>
                    <a:pt x="6911" y="21555"/>
                    <a:pt x="6897" y="21594"/>
                  </a:cubicBezTo>
                  <a:lnTo>
                    <a:pt x="6892" y="21597"/>
                  </a:lnTo>
                  <a:lnTo>
                    <a:pt x="6885" y="21690"/>
                  </a:lnTo>
                  <a:cubicBezTo>
                    <a:pt x="6879" y="21739"/>
                    <a:pt x="6852" y="21778"/>
                    <a:pt x="6806" y="21778"/>
                  </a:cubicBezTo>
                  <a:cubicBezTo>
                    <a:pt x="6794" y="21778"/>
                    <a:pt x="6781" y="21775"/>
                    <a:pt x="6766" y="21770"/>
                  </a:cubicBezTo>
                  <a:cubicBezTo>
                    <a:pt x="6696" y="21744"/>
                    <a:pt x="6737" y="21701"/>
                    <a:pt x="6779" y="21670"/>
                  </a:cubicBezTo>
                  <a:cubicBezTo>
                    <a:pt x="6783" y="21639"/>
                    <a:pt x="6788" y="21608"/>
                    <a:pt x="6792" y="21577"/>
                  </a:cubicBezTo>
                  <a:cubicBezTo>
                    <a:pt x="6819" y="21539"/>
                    <a:pt x="6831" y="21490"/>
                    <a:pt x="6890" y="21475"/>
                  </a:cubicBezTo>
                  <a:close/>
                  <a:moveTo>
                    <a:pt x="17114" y="21735"/>
                  </a:moveTo>
                  <a:cubicBezTo>
                    <a:pt x="17088" y="21769"/>
                    <a:pt x="17046" y="21780"/>
                    <a:pt x="16993" y="21780"/>
                  </a:cubicBezTo>
                  <a:cubicBezTo>
                    <a:pt x="16993" y="21780"/>
                    <a:pt x="16993" y="21780"/>
                    <a:pt x="16993" y="21780"/>
                  </a:cubicBezTo>
                  <a:lnTo>
                    <a:pt x="16993" y="21780"/>
                  </a:lnTo>
                  <a:cubicBezTo>
                    <a:pt x="17045" y="21780"/>
                    <a:pt x="17088" y="21769"/>
                    <a:pt x="17114" y="21735"/>
                  </a:cubicBezTo>
                  <a:close/>
                  <a:moveTo>
                    <a:pt x="25565" y="21602"/>
                  </a:moveTo>
                  <a:cubicBezTo>
                    <a:pt x="25588" y="21602"/>
                    <a:pt x="25611" y="21617"/>
                    <a:pt x="25619" y="21640"/>
                  </a:cubicBezTo>
                  <a:cubicBezTo>
                    <a:pt x="25640" y="21694"/>
                    <a:pt x="25712" y="21759"/>
                    <a:pt x="25584" y="21782"/>
                  </a:cubicBezTo>
                  <a:cubicBezTo>
                    <a:pt x="25545" y="21776"/>
                    <a:pt x="25508" y="21765"/>
                    <a:pt x="25505" y="21723"/>
                  </a:cubicBezTo>
                  <a:cubicBezTo>
                    <a:pt x="25501" y="21682"/>
                    <a:pt x="25477" y="21632"/>
                    <a:pt x="25538" y="21606"/>
                  </a:cubicBezTo>
                  <a:lnTo>
                    <a:pt x="25539" y="21608"/>
                  </a:lnTo>
                  <a:cubicBezTo>
                    <a:pt x="25547" y="21604"/>
                    <a:pt x="25556" y="21602"/>
                    <a:pt x="25565" y="21602"/>
                  </a:cubicBezTo>
                  <a:close/>
                  <a:moveTo>
                    <a:pt x="3589" y="21730"/>
                  </a:moveTo>
                  <a:cubicBezTo>
                    <a:pt x="3589" y="21730"/>
                    <a:pt x="3589" y="21730"/>
                    <a:pt x="3590" y="21731"/>
                  </a:cubicBezTo>
                  <a:lnTo>
                    <a:pt x="3589" y="21732"/>
                  </a:lnTo>
                  <a:cubicBezTo>
                    <a:pt x="3612" y="21736"/>
                    <a:pt x="3634" y="21750"/>
                    <a:pt x="3621" y="21777"/>
                  </a:cubicBezTo>
                  <a:lnTo>
                    <a:pt x="3590" y="21807"/>
                  </a:lnTo>
                  <a:cubicBezTo>
                    <a:pt x="3577" y="21791"/>
                    <a:pt x="3565" y="21772"/>
                    <a:pt x="3555" y="21753"/>
                  </a:cubicBezTo>
                  <a:cubicBezTo>
                    <a:pt x="3554" y="21750"/>
                    <a:pt x="3579" y="21730"/>
                    <a:pt x="3589" y="21730"/>
                  </a:cubicBezTo>
                  <a:close/>
                  <a:moveTo>
                    <a:pt x="16516" y="21842"/>
                  </a:moveTo>
                  <a:lnTo>
                    <a:pt x="16516" y="21842"/>
                  </a:lnTo>
                  <a:cubicBezTo>
                    <a:pt x="16515" y="21847"/>
                    <a:pt x="16515" y="21853"/>
                    <a:pt x="16511" y="21855"/>
                  </a:cubicBezTo>
                  <a:cubicBezTo>
                    <a:pt x="16504" y="21860"/>
                    <a:pt x="16497" y="21864"/>
                    <a:pt x="16490" y="21866"/>
                  </a:cubicBezTo>
                  <a:lnTo>
                    <a:pt x="16516" y="21842"/>
                  </a:lnTo>
                  <a:close/>
                  <a:moveTo>
                    <a:pt x="28337" y="21549"/>
                  </a:moveTo>
                  <a:cubicBezTo>
                    <a:pt x="28360" y="21549"/>
                    <a:pt x="28387" y="21558"/>
                    <a:pt x="28420" y="21578"/>
                  </a:cubicBezTo>
                  <a:lnTo>
                    <a:pt x="28420" y="21582"/>
                  </a:lnTo>
                  <a:cubicBezTo>
                    <a:pt x="28524" y="21648"/>
                    <a:pt x="28649" y="21692"/>
                    <a:pt x="28756" y="21742"/>
                  </a:cubicBezTo>
                  <a:cubicBezTo>
                    <a:pt x="28712" y="21861"/>
                    <a:pt x="28636" y="21891"/>
                    <a:pt x="28549" y="21891"/>
                  </a:cubicBezTo>
                  <a:cubicBezTo>
                    <a:pt x="28483" y="21891"/>
                    <a:pt x="28412" y="21874"/>
                    <a:pt x="28342" y="21864"/>
                  </a:cubicBezTo>
                  <a:cubicBezTo>
                    <a:pt x="28375" y="21801"/>
                    <a:pt x="28304" y="21802"/>
                    <a:pt x="28269" y="21778"/>
                  </a:cubicBezTo>
                  <a:cubicBezTo>
                    <a:pt x="28215" y="21744"/>
                    <a:pt x="28130" y="21711"/>
                    <a:pt x="28209" y="21640"/>
                  </a:cubicBezTo>
                  <a:cubicBezTo>
                    <a:pt x="28247" y="21603"/>
                    <a:pt x="28278" y="21549"/>
                    <a:pt x="28337" y="21549"/>
                  </a:cubicBezTo>
                  <a:close/>
                  <a:moveTo>
                    <a:pt x="16903" y="21683"/>
                  </a:moveTo>
                  <a:cubicBezTo>
                    <a:pt x="16954" y="21683"/>
                    <a:pt x="16948" y="21751"/>
                    <a:pt x="16976" y="21779"/>
                  </a:cubicBezTo>
                  <a:cubicBezTo>
                    <a:pt x="16989" y="21796"/>
                    <a:pt x="16987" y="21809"/>
                    <a:pt x="16970" y="21821"/>
                  </a:cubicBezTo>
                  <a:cubicBezTo>
                    <a:pt x="16961" y="21873"/>
                    <a:pt x="16928" y="21905"/>
                    <a:pt x="16864" y="21910"/>
                  </a:cubicBezTo>
                  <a:cubicBezTo>
                    <a:pt x="16865" y="21881"/>
                    <a:pt x="16867" y="21853"/>
                    <a:pt x="16869" y="21824"/>
                  </a:cubicBezTo>
                  <a:cubicBezTo>
                    <a:pt x="16873" y="21779"/>
                    <a:pt x="16780" y="21726"/>
                    <a:pt x="16867" y="21691"/>
                  </a:cubicBezTo>
                  <a:cubicBezTo>
                    <a:pt x="16881" y="21686"/>
                    <a:pt x="16893" y="21683"/>
                    <a:pt x="16903" y="21683"/>
                  </a:cubicBezTo>
                  <a:close/>
                  <a:moveTo>
                    <a:pt x="5384" y="21839"/>
                  </a:moveTo>
                  <a:cubicBezTo>
                    <a:pt x="5393" y="21839"/>
                    <a:pt x="5401" y="21840"/>
                    <a:pt x="5410" y="21842"/>
                  </a:cubicBezTo>
                  <a:cubicBezTo>
                    <a:pt x="5434" y="21849"/>
                    <a:pt x="5456" y="21861"/>
                    <a:pt x="5443" y="21910"/>
                  </a:cubicBezTo>
                  <a:lnTo>
                    <a:pt x="5444" y="21909"/>
                  </a:lnTo>
                  <a:lnTo>
                    <a:pt x="5444" y="21909"/>
                  </a:lnTo>
                  <a:cubicBezTo>
                    <a:pt x="5441" y="21918"/>
                    <a:pt x="5428" y="21920"/>
                    <a:pt x="5412" y="21920"/>
                  </a:cubicBezTo>
                  <a:cubicBezTo>
                    <a:pt x="5399" y="21920"/>
                    <a:pt x="5384" y="21919"/>
                    <a:pt x="5369" y="21918"/>
                  </a:cubicBezTo>
                  <a:cubicBezTo>
                    <a:pt x="5334" y="21917"/>
                    <a:pt x="5296" y="21906"/>
                    <a:pt x="5320" y="21870"/>
                  </a:cubicBezTo>
                  <a:cubicBezTo>
                    <a:pt x="5330" y="21850"/>
                    <a:pt x="5356" y="21839"/>
                    <a:pt x="5384" y="21839"/>
                  </a:cubicBezTo>
                  <a:close/>
                  <a:moveTo>
                    <a:pt x="5780" y="21829"/>
                  </a:moveTo>
                  <a:cubicBezTo>
                    <a:pt x="5800" y="21829"/>
                    <a:pt x="5822" y="21837"/>
                    <a:pt x="5845" y="21851"/>
                  </a:cubicBezTo>
                  <a:cubicBezTo>
                    <a:pt x="5870" y="21865"/>
                    <a:pt x="5879" y="21892"/>
                    <a:pt x="5858" y="21906"/>
                  </a:cubicBezTo>
                  <a:cubicBezTo>
                    <a:pt x="5835" y="21921"/>
                    <a:pt x="5810" y="21927"/>
                    <a:pt x="5785" y="21927"/>
                  </a:cubicBezTo>
                  <a:cubicBezTo>
                    <a:pt x="5749" y="21927"/>
                    <a:pt x="5712" y="21916"/>
                    <a:pt x="5671" y="21902"/>
                  </a:cubicBezTo>
                  <a:cubicBezTo>
                    <a:pt x="5708" y="21852"/>
                    <a:pt x="5743" y="21829"/>
                    <a:pt x="5780" y="21829"/>
                  </a:cubicBezTo>
                  <a:close/>
                  <a:moveTo>
                    <a:pt x="6225" y="21831"/>
                  </a:moveTo>
                  <a:cubicBezTo>
                    <a:pt x="6264" y="21831"/>
                    <a:pt x="6297" y="21843"/>
                    <a:pt x="6305" y="21885"/>
                  </a:cubicBezTo>
                  <a:cubicBezTo>
                    <a:pt x="6291" y="21930"/>
                    <a:pt x="6256" y="21941"/>
                    <a:pt x="6216" y="21941"/>
                  </a:cubicBezTo>
                  <a:cubicBezTo>
                    <a:pt x="6203" y="21941"/>
                    <a:pt x="6191" y="21940"/>
                    <a:pt x="6178" y="21939"/>
                  </a:cubicBezTo>
                  <a:lnTo>
                    <a:pt x="6178" y="21940"/>
                  </a:lnTo>
                  <a:cubicBezTo>
                    <a:pt x="6143" y="21936"/>
                    <a:pt x="6096" y="21937"/>
                    <a:pt x="6093" y="21898"/>
                  </a:cubicBezTo>
                  <a:cubicBezTo>
                    <a:pt x="6091" y="21834"/>
                    <a:pt x="6153" y="21834"/>
                    <a:pt x="6206" y="21832"/>
                  </a:cubicBezTo>
                  <a:cubicBezTo>
                    <a:pt x="6213" y="21831"/>
                    <a:pt x="6219" y="21831"/>
                    <a:pt x="6225" y="21831"/>
                  </a:cubicBezTo>
                  <a:close/>
                  <a:moveTo>
                    <a:pt x="6524" y="21844"/>
                  </a:moveTo>
                  <a:cubicBezTo>
                    <a:pt x="6546" y="21844"/>
                    <a:pt x="6572" y="21852"/>
                    <a:pt x="6596" y="21865"/>
                  </a:cubicBezTo>
                  <a:cubicBezTo>
                    <a:pt x="6583" y="21895"/>
                    <a:pt x="6570" y="21923"/>
                    <a:pt x="6557" y="21952"/>
                  </a:cubicBezTo>
                  <a:cubicBezTo>
                    <a:pt x="6511" y="21949"/>
                    <a:pt x="6442" y="21956"/>
                    <a:pt x="6460" y="21893"/>
                  </a:cubicBezTo>
                  <a:lnTo>
                    <a:pt x="6460" y="21893"/>
                  </a:lnTo>
                  <a:lnTo>
                    <a:pt x="6458" y="21895"/>
                  </a:lnTo>
                  <a:cubicBezTo>
                    <a:pt x="6469" y="21858"/>
                    <a:pt x="6493" y="21844"/>
                    <a:pt x="6524" y="21844"/>
                  </a:cubicBezTo>
                  <a:close/>
                  <a:moveTo>
                    <a:pt x="27817" y="21171"/>
                  </a:moveTo>
                  <a:cubicBezTo>
                    <a:pt x="27841" y="21171"/>
                    <a:pt x="27865" y="21177"/>
                    <a:pt x="27887" y="21198"/>
                  </a:cubicBezTo>
                  <a:cubicBezTo>
                    <a:pt x="27961" y="21263"/>
                    <a:pt x="28042" y="21323"/>
                    <a:pt x="28117" y="21387"/>
                  </a:cubicBezTo>
                  <a:cubicBezTo>
                    <a:pt x="28156" y="21420"/>
                    <a:pt x="28238" y="21446"/>
                    <a:pt x="28183" y="21509"/>
                  </a:cubicBezTo>
                  <a:cubicBezTo>
                    <a:pt x="28152" y="21546"/>
                    <a:pt x="28114" y="21592"/>
                    <a:pt x="28060" y="21592"/>
                  </a:cubicBezTo>
                  <a:cubicBezTo>
                    <a:pt x="28039" y="21592"/>
                    <a:pt x="28015" y="21585"/>
                    <a:pt x="27988" y="21568"/>
                  </a:cubicBezTo>
                  <a:cubicBezTo>
                    <a:pt x="27966" y="21551"/>
                    <a:pt x="27940" y="21543"/>
                    <a:pt x="27913" y="21543"/>
                  </a:cubicBezTo>
                  <a:cubicBezTo>
                    <a:pt x="27897" y="21543"/>
                    <a:pt x="27880" y="21546"/>
                    <a:pt x="27865" y="21552"/>
                  </a:cubicBezTo>
                  <a:cubicBezTo>
                    <a:pt x="27886" y="21583"/>
                    <a:pt x="27910" y="21614"/>
                    <a:pt x="27929" y="21645"/>
                  </a:cubicBezTo>
                  <a:cubicBezTo>
                    <a:pt x="27988" y="21746"/>
                    <a:pt x="27967" y="21772"/>
                    <a:pt x="27805" y="21799"/>
                  </a:cubicBezTo>
                  <a:cubicBezTo>
                    <a:pt x="27803" y="21822"/>
                    <a:pt x="27800" y="21845"/>
                    <a:pt x="27799" y="21866"/>
                  </a:cubicBezTo>
                  <a:cubicBezTo>
                    <a:pt x="27779" y="21956"/>
                    <a:pt x="27770" y="21993"/>
                    <a:pt x="27730" y="21993"/>
                  </a:cubicBezTo>
                  <a:cubicBezTo>
                    <a:pt x="27703" y="21993"/>
                    <a:pt x="27663" y="21976"/>
                    <a:pt x="27596" y="21947"/>
                  </a:cubicBezTo>
                  <a:cubicBezTo>
                    <a:pt x="27595" y="21948"/>
                    <a:pt x="27593" y="21949"/>
                    <a:pt x="27592" y="21950"/>
                  </a:cubicBezTo>
                  <a:cubicBezTo>
                    <a:pt x="27603" y="21918"/>
                    <a:pt x="27599" y="21899"/>
                    <a:pt x="27571" y="21899"/>
                  </a:cubicBezTo>
                  <a:cubicBezTo>
                    <a:pt x="27563" y="21899"/>
                    <a:pt x="27552" y="21901"/>
                    <a:pt x="27540" y="21904"/>
                  </a:cubicBezTo>
                  <a:cubicBezTo>
                    <a:pt x="27553" y="21870"/>
                    <a:pt x="27546" y="21853"/>
                    <a:pt x="27519" y="21853"/>
                  </a:cubicBezTo>
                  <a:cubicBezTo>
                    <a:pt x="27509" y="21853"/>
                    <a:pt x="27496" y="21856"/>
                    <a:pt x="27481" y="21860"/>
                  </a:cubicBezTo>
                  <a:lnTo>
                    <a:pt x="27488" y="21851"/>
                  </a:lnTo>
                  <a:lnTo>
                    <a:pt x="27488" y="21851"/>
                  </a:lnTo>
                  <a:cubicBezTo>
                    <a:pt x="27488" y="21851"/>
                    <a:pt x="27488" y="21851"/>
                    <a:pt x="27488" y="21851"/>
                  </a:cubicBezTo>
                  <a:cubicBezTo>
                    <a:pt x="27434" y="21707"/>
                    <a:pt x="27614" y="21625"/>
                    <a:pt x="27621" y="21493"/>
                  </a:cubicBezTo>
                  <a:cubicBezTo>
                    <a:pt x="27622" y="21470"/>
                    <a:pt x="27641" y="21460"/>
                    <a:pt x="27665" y="21460"/>
                  </a:cubicBezTo>
                  <a:cubicBezTo>
                    <a:pt x="27684" y="21460"/>
                    <a:pt x="27707" y="21466"/>
                    <a:pt x="27725" y="21478"/>
                  </a:cubicBezTo>
                  <a:cubicBezTo>
                    <a:pt x="27760" y="21500"/>
                    <a:pt x="27789" y="21530"/>
                    <a:pt x="27833" y="21530"/>
                  </a:cubicBezTo>
                  <a:cubicBezTo>
                    <a:pt x="27842" y="21530"/>
                    <a:pt x="27851" y="21529"/>
                    <a:pt x="27861" y="21526"/>
                  </a:cubicBezTo>
                  <a:cubicBezTo>
                    <a:pt x="27819" y="21412"/>
                    <a:pt x="27692" y="21317"/>
                    <a:pt x="27750" y="21179"/>
                  </a:cubicBezTo>
                  <a:cubicBezTo>
                    <a:pt x="27773" y="21176"/>
                    <a:pt x="27795" y="21171"/>
                    <a:pt x="27817" y="21171"/>
                  </a:cubicBezTo>
                  <a:close/>
                  <a:moveTo>
                    <a:pt x="4057" y="22009"/>
                  </a:moveTo>
                  <a:cubicBezTo>
                    <a:pt x="4064" y="22012"/>
                    <a:pt x="4068" y="22021"/>
                    <a:pt x="4074" y="22025"/>
                  </a:cubicBezTo>
                  <a:cubicBezTo>
                    <a:pt x="4068" y="22021"/>
                    <a:pt x="4063" y="22012"/>
                    <a:pt x="4057" y="22010"/>
                  </a:cubicBezTo>
                  <a:lnTo>
                    <a:pt x="4057" y="22009"/>
                  </a:lnTo>
                  <a:close/>
                  <a:moveTo>
                    <a:pt x="29006" y="21797"/>
                  </a:moveTo>
                  <a:cubicBezTo>
                    <a:pt x="29098" y="21797"/>
                    <a:pt x="29195" y="21844"/>
                    <a:pt x="29299" y="21867"/>
                  </a:cubicBezTo>
                  <a:cubicBezTo>
                    <a:pt x="29222" y="22007"/>
                    <a:pt x="29112" y="22062"/>
                    <a:pt x="28977" y="22062"/>
                  </a:cubicBezTo>
                  <a:cubicBezTo>
                    <a:pt x="28944" y="22062"/>
                    <a:pt x="28910" y="22059"/>
                    <a:pt x="28874" y="22053"/>
                  </a:cubicBezTo>
                  <a:cubicBezTo>
                    <a:pt x="28755" y="22029"/>
                    <a:pt x="28748" y="21980"/>
                    <a:pt x="28817" y="21895"/>
                  </a:cubicBezTo>
                  <a:lnTo>
                    <a:pt x="28817" y="21895"/>
                  </a:lnTo>
                  <a:lnTo>
                    <a:pt x="28817" y="21897"/>
                  </a:lnTo>
                  <a:cubicBezTo>
                    <a:pt x="28878" y="21822"/>
                    <a:pt x="28941" y="21797"/>
                    <a:pt x="29006" y="21797"/>
                  </a:cubicBezTo>
                  <a:close/>
                  <a:moveTo>
                    <a:pt x="3452" y="21973"/>
                  </a:moveTo>
                  <a:cubicBezTo>
                    <a:pt x="3482" y="21977"/>
                    <a:pt x="3505" y="21988"/>
                    <a:pt x="3497" y="22015"/>
                  </a:cubicBezTo>
                  <a:cubicBezTo>
                    <a:pt x="3485" y="22046"/>
                    <a:pt x="3471" y="22080"/>
                    <a:pt x="3429" y="22080"/>
                  </a:cubicBezTo>
                  <a:cubicBezTo>
                    <a:pt x="3424" y="22080"/>
                    <a:pt x="3419" y="22080"/>
                    <a:pt x="3414" y="22079"/>
                  </a:cubicBezTo>
                  <a:cubicBezTo>
                    <a:pt x="3394" y="22076"/>
                    <a:pt x="3366" y="22049"/>
                    <a:pt x="3366" y="22035"/>
                  </a:cubicBezTo>
                  <a:cubicBezTo>
                    <a:pt x="3367" y="21991"/>
                    <a:pt x="3409" y="21978"/>
                    <a:pt x="3452" y="21973"/>
                  </a:cubicBezTo>
                  <a:close/>
                  <a:moveTo>
                    <a:pt x="16708" y="21870"/>
                  </a:moveTo>
                  <a:cubicBezTo>
                    <a:pt x="16725" y="21870"/>
                    <a:pt x="16747" y="21885"/>
                    <a:pt x="16777" y="21923"/>
                  </a:cubicBezTo>
                  <a:cubicBezTo>
                    <a:pt x="16732" y="21974"/>
                    <a:pt x="16807" y="22017"/>
                    <a:pt x="16792" y="22066"/>
                  </a:cubicBezTo>
                  <a:lnTo>
                    <a:pt x="16792" y="22067"/>
                  </a:lnTo>
                  <a:cubicBezTo>
                    <a:pt x="16783" y="22094"/>
                    <a:pt x="16775" y="22128"/>
                    <a:pt x="16735" y="22132"/>
                  </a:cubicBezTo>
                  <a:cubicBezTo>
                    <a:pt x="16732" y="22133"/>
                    <a:pt x="16730" y="22133"/>
                    <a:pt x="16728" y="22133"/>
                  </a:cubicBezTo>
                  <a:cubicBezTo>
                    <a:pt x="16693" y="22133"/>
                    <a:pt x="16684" y="22099"/>
                    <a:pt x="16668" y="22078"/>
                  </a:cubicBezTo>
                  <a:cubicBezTo>
                    <a:pt x="16641" y="22040"/>
                    <a:pt x="16695" y="21992"/>
                    <a:pt x="16654" y="21954"/>
                  </a:cubicBezTo>
                  <a:cubicBezTo>
                    <a:pt x="16666" y="21910"/>
                    <a:pt x="16680" y="21870"/>
                    <a:pt x="16708" y="21870"/>
                  </a:cubicBezTo>
                  <a:close/>
                  <a:moveTo>
                    <a:pt x="5816" y="22141"/>
                  </a:moveTo>
                  <a:cubicBezTo>
                    <a:pt x="5826" y="22145"/>
                    <a:pt x="5831" y="22155"/>
                    <a:pt x="5832" y="22164"/>
                  </a:cubicBezTo>
                  <a:cubicBezTo>
                    <a:pt x="5831" y="22155"/>
                    <a:pt x="5825" y="22145"/>
                    <a:pt x="5816" y="22141"/>
                  </a:cubicBezTo>
                  <a:close/>
                  <a:moveTo>
                    <a:pt x="4926" y="22032"/>
                  </a:moveTo>
                  <a:cubicBezTo>
                    <a:pt x="4957" y="22032"/>
                    <a:pt x="4988" y="22051"/>
                    <a:pt x="5019" y="22097"/>
                  </a:cubicBezTo>
                  <a:cubicBezTo>
                    <a:pt x="4984" y="22120"/>
                    <a:pt x="4941" y="22141"/>
                    <a:pt x="4960" y="22188"/>
                  </a:cubicBezTo>
                  <a:cubicBezTo>
                    <a:pt x="4901" y="22173"/>
                    <a:pt x="4846" y="22150"/>
                    <a:pt x="4824" y="22094"/>
                  </a:cubicBezTo>
                  <a:cubicBezTo>
                    <a:pt x="4858" y="22056"/>
                    <a:pt x="4892" y="22032"/>
                    <a:pt x="4926" y="22032"/>
                  </a:cubicBezTo>
                  <a:close/>
                  <a:moveTo>
                    <a:pt x="6446" y="22037"/>
                  </a:moveTo>
                  <a:cubicBezTo>
                    <a:pt x="6467" y="22037"/>
                    <a:pt x="6505" y="22053"/>
                    <a:pt x="6505" y="22060"/>
                  </a:cubicBezTo>
                  <a:cubicBezTo>
                    <a:pt x="6500" y="22126"/>
                    <a:pt x="6432" y="22148"/>
                    <a:pt x="6366" y="22201"/>
                  </a:cubicBezTo>
                  <a:lnTo>
                    <a:pt x="6364" y="22202"/>
                  </a:lnTo>
                  <a:cubicBezTo>
                    <a:pt x="6342" y="22105"/>
                    <a:pt x="6357" y="22054"/>
                    <a:pt x="6441" y="22037"/>
                  </a:cubicBezTo>
                  <a:cubicBezTo>
                    <a:pt x="6442" y="22037"/>
                    <a:pt x="6444" y="22037"/>
                    <a:pt x="6446" y="22037"/>
                  </a:cubicBezTo>
                  <a:close/>
                  <a:moveTo>
                    <a:pt x="7883" y="22175"/>
                  </a:moveTo>
                  <a:cubicBezTo>
                    <a:pt x="7887" y="22175"/>
                    <a:pt x="7890" y="22182"/>
                    <a:pt x="7892" y="22195"/>
                  </a:cubicBezTo>
                  <a:cubicBezTo>
                    <a:pt x="7891" y="22209"/>
                    <a:pt x="7887" y="22216"/>
                    <a:pt x="7881" y="22216"/>
                  </a:cubicBezTo>
                  <a:cubicBezTo>
                    <a:pt x="7878" y="22216"/>
                    <a:pt x="7875" y="22215"/>
                    <a:pt x="7872" y="22212"/>
                  </a:cubicBezTo>
                  <a:cubicBezTo>
                    <a:pt x="7868" y="22205"/>
                    <a:pt x="7868" y="22198"/>
                    <a:pt x="7872" y="22192"/>
                  </a:cubicBezTo>
                  <a:lnTo>
                    <a:pt x="7870" y="22192"/>
                  </a:lnTo>
                  <a:cubicBezTo>
                    <a:pt x="7875" y="22180"/>
                    <a:pt x="7879" y="22175"/>
                    <a:pt x="7883" y="22175"/>
                  </a:cubicBezTo>
                  <a:close/>
                  <a:moveTo>
                    <a:pt x="29476" y="21917"/>
                  </a:moveTo>
                  <a:cubicBezTo>
                    <a:pt x="29519" y="21917"/>
                    <a:pt x="29574" y="21934"/>
                    <a:pt x="29655" y="21965"/>
                  </a:cubicBezTo>
                  <a:lnTo>
                    <a:pt x="29655" y="21967"/>
                  </a:lnTo>
                  <a:cubicBezTo>
                    <a:pt x="29738" y="22000"/>
                    <a:pt x="29905" y="21966"/>
                    <a:pt x="29884" y="22119"/>
                  </a:cubicBezTo>
                  <a:lnTo>
                    <a:pt x="29887" y="22119"/>
                  </a:lnTo>
                  <a:cubicBezTo>
                    <a:pt x="29857" y="22135"/>
                    <a:pt x="29821" y="22149"/>
                    <a:pt x="29833" y="22188"/>
                  </a:cubicBezTo>
                  <a:cubicBezTo>
                    <a:pt x="29827" y="22187"/>
                    <a:pt x="29820" y="22186"/>
                    <a:pt x="29814" y="22186"/>
                  </a:cubicBezTo>
                  <a:cubicBezTo>
                    <a:pt x="29778" y="22186"/>
                    <a:pt x="29754" y="22209"/>
                    <a:pt x="29729" y="22230"/>
                  </a:cubicBezTo>
                  <a:cubicBezTo>
                    <a:pt x="29702" y="22252"/>
                    <a:pt x="29675" y="22265"/>
                    <a:pt x="29647" y="22265"/>
                  </a:cubicBezTo>
                  <a:cubicBezTo>
                    <a:pt x="29624" y="22265"/>
                    <a:pt x="29600" y="22256"/>
                    <a:pt x="29575" y="22238"/>
                  </a:cubicBezTo>
                  <a:cubicBezTo>
                    <a:pt x="29567" y="22241"/>
                    <a:pt x="29553" y="22243"/>
                    <a:pt x="29552" y="22246"/>
                  </a:cubicBezTo>
                  <a:lnTo>
                    <a:pt x="29550" y="22254"/>
                  </a:lnTo>
                  <a:cubicBezTo>
                    <a:pt x="29549" y="22246"/>
                    <a:pt x="29547" y="22241"/>
                    <a:pt x="29544" y="22233"/>
                  </a:cubicBezTo>
                  <a:lnTo>
                    <a:pt x="29353" y="22193"/>
                  </a:lnTo>
                  <a:cubicBezTo>
                    <a:pt x="29305" y="22167"/>
                    <a:pt x="29238" y="22156"/>
                    <a:pt x="29289" y="22080"/>
                  </a:cubicBezTo>
                  <a:cubicBezTo>
                    <a:pt x="29361" y="21967"/>
                    <a:pt x="29401" y="21917"/>
                    <a:pt x="29476" y="21917"/>
                  </a:cubicBezTo>
                  <a:close/>
                  <a:moveTo>
                    <a:pt x="4425" y="22088"/>
                  </a:moveTo>
                  <a:cubicBezTo>
                    <a:pt x="4451" y="22088"/>
                    <a:pt x="4477" y="22093"/>
                    <a:pt x="4500" y="22107"/>
                  </a:cubicBezTo>
                  <a:cubicBezTo>
                    <a:pt x="4534" y="22128"/>
                    <a:pt x="4497" y="22158"/>
                    <a:pt x="4493" y="22185"/>
                  </a:cubicBezTo>
                  <a:cubicBezTo>
                    <a:pt x="4475" y="22211"/>
                    <a:pt x="4429" y="22233"/>
                    <a:pt x="4464" y="22268"/>
                  </a:cubicBezTo>
                  <a:cubicBezTo>
                    <a:pt x="4417" y="22250"/>
                    <a:pt x="4355" y="22274"/>
                    <a:pt x="4320" y="22229"/>
                  </a:cubicBezTo>
                  <a:cubicBezTo>
                    <a:pt x="4314" y="22188"/>
                    <a:pt x="4273" y="22142"/>
                    <a:pt x="4333" y="22111"/>
                  </a:cubicBezTo>
                  <a:cubicBezTo>
                    <a:pt x="4362" y="22097"/>
                    <a:pt x="4394" y="22088"/>
                    <a:pt x="4425" y="22088"/>
                  </a:cubicBezTo>
                  <a:close/>
                  <a:moveTo>
                    <a:pt x="4041" y="22132"/>
                  </a:moveTo>
                  <a:cubicBezTo>
                    <a:pt x="4070" y="22132"/>
                    <a:pt x="4098" y="22145"/>
                    <a:pt x="4118" y="22186"/>
                  </a:cubicBezTo>
                  <a:lnTo>
                    <a:pt x="4102" y="22231"/>
                  </a:lnTo>
                  <a:cubicBezTo>
                    <a:pt x="4065" y="22231"/>
                    <a:pt x="4049" y="22246"/>
                    <a:pt x="4047" y="22276"/>
                  </a:cubicBezTo>
                  <a:cubicBezTo>
                    <a:pt x="4013" y="22277"/>
                    <a:pt x="3994" y="22292"/>
                    <a:pt x="3994" y="22323"/>
                  </a:cubicBezTo>
                  <a:lnTo>
                    <a:pt x="3901" y="22321"/>
                  </a:lnTo>
                  <a:cubicBezTo>
                    <a:pt x="3873" y="22260"/>
                    <a:pt x="3864" y="22195"/>
                    <a:pt x="3943" y="22161"/>
                  </a:cubicBezTo>
                  <a:cubicBezTo>
                    <a:pt x="3972" y="22148"/>
                    <a:pt x="4008" y="22132"/>
                    <a:pt x="4041" y="22132"/>
                  </a:cubicBezTo>
                  <a:close/>
                  <a:moveTo>
                    <a:pt x="27847" y="22282"/>
                  </a:moveTo>
                  <a:lnTo>
                    <a:pt x="27848" y="22284"/>
                  </a:lnTo>
                  <a:cubicBezTo>
                    <a:pt x="27861" y="22331"/>
                    <a:pt x="27973" y="22348"/>
                    <a:pt x="27904" y="22419"/>
                  </a:cubicBezTo>
                  <a:cubicBezTo>
                    <a:pt x="27813" y="22394"/>
                    <a:pt x="27760" y="22359"/>
                    <a:pt x="27847" y="22282"/>
                  </a:cubicBezTo>
                  <a:close/>
                  <a:moveTo>
                    <a:pt x="28140" y="21809"/>
                  </a:moveTo>
                  <a:cubicBezTo>
                    <a:pt x="28187" y="21809"/>
                    <a:pt x="28227" y="21854"/>
                    <a:pt x="28270" y="21872"/>
                  </a:cubicBezTo>
                  <a:cubicBezTo>
                    <a:pt x="28279" y="21876"/>
                    <a:pt x="28289" y="21878"/>
                    <a:pt x="28298" y="21878"/>
                  </a:cubicBezTo>
                  <a:cubicBezTo>
                    <a:pt x="28311" y="21878"/>
                    <a:pt x="28324" y="21875"/>
                    <a:pt x="28335" y="21868"/>
                  </a:cubicBezTo>
                  <a:lnTo>
                    <a:pt x="28335" y="21868"/>
                  </a:lnTo>
                  <a:cubicBezTo>
                    <a:pt x="28325" y="21886"/>
                    <a:pt x="28328" y="21899"/>
                    <a:pt x="28348" y="21917"/>
                  </a:cubicBezTo>
                  <a:cubicBezTo>
                    <a:pt x="28396" y="21954"/>
                    <a:pt x="28511" y="21959"/>
                    <a:pt x="28480" y="22034"/>
                  </a:cubicBezTo>
                  <a:cubicBezTo>
                    <a:pt x="28446" y="22117"/>
                    <a:pt x="28376" y="22192"/>
                    <a:pt x="28312" y="22262"/>
                  </a:cubicBezTo>
                  <a:cubicBezTo>
                    <a:pt x="28293" y="22278"/>
                    <a:pt x="28270" y="22286"/>
                    <a:pt x="28247" y="22286"/>
                  </a:cubicBezTo>
                  <a:cubicBezTo>
                    <a:pt x="28228" y="22286"/>
                    <a:pt x="28208" y="22280"/>
                    <a:pt x="28191" y="22269"/>
                  </a:cubicBezTo>
                  <a:lnTo>
                    <a:pt x="28191" y="22269"/>
                  </a:lnTo>
                  <a:lnTo>
                    <a:pt x="28193" y="22271"/>
                  </a:lnTo>
                  <a:cubicBezTo>
                    <a:pt x="28253" y="22299"/>
                    <a:pt x="28241" y="22345"/>
                    <a:pt x="28228" y="22387"/>
                  </a:cubicBezTo>
                  <a:cubicBezTo>
                    <a:pt x="28219" y="22415"/>
                    <a:pt x="28202" y="22422"/>
                    <a:pt x="28181" y="22422"/>
                  </a:cubicBezTo>
                  <a:cubicBezTo>
                    <a:pt x="28162" y="22422"/>
                    <a:pt x="28141" y="22416"/>
                    <a:pt x="28123" y="22413"/>
                  </a:cubicBezTo>
                  <a:cubicBezTo>
                    <a:pt x="28065" y="22338"/>
                    <a:pt x="27993" y="22275"/>
                    <a:pt x="27910" y="22230"/>
                  </a:cubicBezTo>
                  <a:cubicBezTo>
                    <a:pt x="27893" y="22188"/>
                    <a:pt x="27879" y="22147"/>
                    <a:pt x="27909" y="22105"/>
                  </a:cubicBezTo>
                  <a:cubicBezTo>
                    <a:pt x="27927" y="22079"/>
                    <a:pt x="27946" y="22062"/>
                    <a:pt x="27966" y="22062"/>
                  </a:cubicBezTo>
                  <a:cubicBezTo>
                    <a:pt x="27982" y="22062"/>
                    <a:pt x="27999" y="22073"/>
                    <a:pt x="28017" y="22099"/>
                  </a:cubicBezTo>
                  <a:cubicBezTo>
                    <a:pt x="28017" y="22069"/>
                    <a:pt x="28014" y="22040"/>
                    <a:pt x="28008" y="22010"/>
                  </a:cubicBezTo>
                  <a:cubicBezTo>
                    <a:pt x="27989" y="21935"/>
                    <a:pt x="28029" y="21872"/>
                    <a:pt x="28087" y="21829"/>
                  </a:cubicBezTo>
                  <a:cubicBezTo>
                    <a:pt x="28106" y="21815"/>
                    <a:pt x="28123" y="21809"/>
                    <a:pt x="28140" y="21809"/>
                  </a:cubicBezTo>
                  <a:close/>
                  <a:moveTo>
                    <a:pt x="29946" y="22117"/>
                  </a:moveTo>
                  <a:cubicBezTo>
                    <a:pt x="30104" y="22117"/>
                    <a:pt x="30234" y="22187"/>
                    <a:pt x="30362" y="22262"/>
                  </a:cubicBezTo>
                  <a:lnTo>
                    <a:pt x="30363" y="22264"/>
                  </a:lnTo>
                  <a:cubicBezTo>
                    <a:pt x="30424" y="22299"/>
                    <a:pt x="30411" y="22333"/>
                    <a:pt x="30380" y="22374"/>
                  </a:cubicBezTo>
                  <a:lnTo>
                    <a:pt x="30316" y="22416"/>
                  </a:lnTo>
                  <a:cubicBezTo>
                    <a:pt x="30283" y="22438"/>
                    <a:pt x="30252" y="22446"/>
                    <a:pt x="30224" y="22446"/>
                  </a:cubicBezTo>
                  <a:cubicBezTo>
                    <a:pt x="30146" y="22446"/>
                    <a:pt x="30081" y="22388"/>
                    <a:pt x="30009" y="22369"/>
                  </a:cubicBezTo>
                  <a:cubicBezTo>
                    <a:pt x="29887" y="22337"/>
                    <a:pt x="29888" y="22330"/>
                    <a:pt x="29836" y="22191"/>
                  </a:cubicBezTo>
                  <a:lnTo>
                    <a:pt x="29836" y="22191"/>
                  </a:lnTo>
                  <a:cubicBezTo>
                    <a:pt x="29850" y="22195"/>
                    <a:pt x="29865" y="22200"/>
                    <a:pt x="29879" y="22200"/>
                  </a:cubicBezTo>
                  <a:cubicBezTo>
                    <a:pt x="29895" y="22200"/>
                    <a:pt x="29909" y="22193"/>
                    <a:pt x="29919" y="22173"/>
                  </a:cubicBezTo>
                  <a:cubicBezTo>
                    <a:pt x="29932" y="22147"/>
                    <a:pt x="29905" y="22136"/>
                    <a:pt x="29893" y="22119"/>
                  </a:cubicBezTo>
                  <a:cubicBezTo>
                    <a:pt x="29911" y="22117"/>
                    <a:pt x="29928" y="22117"/>
                    <a:pt x="29946" y="22117"/>
                  </a:cubicBezTo>
                  <a:close/>
                  <a:moveTo>
                    <a:pt x="6154" y="22019"/>
                  </a:moveTo>
                  <a:cubicBezTo>
                    <a:pt x="6167" y="22019"/>
                    <a:pt x="6181" y="22023"/>
                    <a:pt x="6197" y="22035"/>
                  </a:cubicBezTo>
                  <a:cubicBezTo>
                    <a:pt x="6243" y="22067"/>
                    <a:pt x="6255" y="22130"/>
                    <a:pt x="6224" y="22178"/>
                  </a:cubicBezTo>
                  <a:lnTo>
                    <a:pt x="6223" y="22179"/>
                  </a:lnTo>
                  <a:cubicBezTo>
                    <a:pt x="6208" y="22202"/>
                    <a:pt x="6172" y="22217"/>
                    <a:pt x="6146" y="22235"/>
                  </a:cubicBezTo>
                  <a:cubicBezTo>
                    <a:pt x="6173" y="22369"/>
                    <a:pt x="6131" y="22479"/>
                    <a:pt x="6015" y="22500"/>
                  </a:cubicBezTo>
                  <a:cubicBezTo>
                    <a:pt x="5999" y="22503"/>
                    <a:pt x="5985" y="22504"/>
                    <a:pt x="5974" y="22504"/>
                  </a:cubicBezTo>
                  <a:cubicBezTo>
                    <a:pt x="5888" y="22504"/>
                    <a:pt x="5923" y="22428"/>
                    <a:pt x="5937" y="22374"/>
                  </a:cubicBezTo>
                  <a:cubicBezTo>
                    <a:pt x="5947" y="22269"/>
                    <a:pt x="5898" y="22150"/>
                    <a:pt x="6053" y="22085"/>
                  </a:cubicBezTo>
                  <a:cubicBezTo>
                    <a:pt x="6090" y="22069"/>
                    <a:pt x="6113" y="22019"/>
                    <a:pt x="6154" y="22019"/>
                  </a:cubicBezTo>
                  <a:close/>
                  <a:moveTo>
                    <a:pt x="3341" y="22264"/>
                  </a:moveTo>
                  <a:lnTo>
                    <a:pt x="3341" y="22264"/>
                  </a:lnTo>
                  <a:cubicBezTo>
                    <a:pt x="3392" y="22346"/>
                    <a:pt x="3369" y="22412"/>
                    <a:pt x="3312" y="22504"/>
                  </a:cubicBezTo>
                  <a:cubicBezTo>
                    <a:pt x="3195" y="22393"/>
                    <a:pt x="3215" y="22328"/>
                    <a:pt x="3341" y="22264"/>
                  </a:cubicBezTo>
                  <a:close/>
                  <a:moveTo>
                    <a:pt x="4169" y="22228"/>
                  </a:moveTo>
                  <a:cubicBezTo>
                    <a:pt x="4211" y="22228"/>
                    <a:pt x="4237" y="22256"/>
                    <a:pt x="4265" y="22277"/>
                  </a:cubicBezTo>
                  <a:cubicBezTo>
                    <a:pt x="4298" y="22345"/>
                    <a:pt x="4298" y="22407"/>
                    <a:pt x="4223" y="22456"/>
                  </a:cubicBezTo>
                  <a:lnTo>
                    <a:pt x="4094" y="22545"/>
                  </a:lnTo>
                  <a:cubicBezTo>
                    <a:pt x="3978" y="22498"/>
                    <a:pt x="4040" y="22397"/>
                    <a:pt x="4001" y="22327"/>
                  </a:cubicBezTo>
                  <a:lnTo>
                    <a:pt x="4001" y="22327"/>
                  </a:lnTo>
                  <a:cubicBezTo>
                    <a:pt x="4012" y="22331"/>
                    <a:pt x="4021" y="22339"/>
                    <a:pt x="4032" y="22339"/>
                  </a:cubicBezTo>
                  <a:cubicBezTo>
                    <a:pt x="4039" y="22339"/>
                    <a:pt x="4046" y="22336"/>
                    <a:pt x="4055" y="22328"/>
                  </a:cubicBezTo>
                  <a:cubicBezTo>
                    <a:pt x="4078" y="22308"/>
                    <a:pt x="4059" y="22296"/>
                    <a:pt x="4052" y="22282"/>
                  </a:cubicBezTo>
                  <a:lnTo>
                    <a:pt x="4053" y="22282"/>
                  </a:lnTo>
                  <a:cubicBezTo>
                    <a:pt x="4069" y="22288"/>
                    <a:pt x="4082" y="22291"/>
                    <a:pt x="4091" y="22291"/>
                  </a:cubicBezTo>
                  <a:cubicBezTo>
                    <a:pt x="4116" y="22291"/>
                    <a:pt x="4117" y="22270"/>
                    <a:pt x="4107" y="22238"/>
                  </a:cubicBezTo>
                  <a:lnTo>
                    <a:pt x="4107" y="22238"/>
                  </a:lnTo>
                  <a:cubicBezTo>
                    <a:pt x="4113" y="22243"/>
                    <a:pt x="4121" y="22245"/>
                    <a:pt x="4128" y="22245"/>
                  </a:cubicBezTo>
                  <a:cubicBezTo>
                    <a:pt x="4139" y="22245"/>
                    <a:pt x="4150" y="22239"/>
                    <a:pt x="4157" y="22229"/>
                  </a:cubicBezTo>
                  <a:cubicBezTo>
                    <a:pt x="4161" y="22228"/>
                    <a:pt x="4165" y="22228"/>
                    <a:pt x="4169" y="22228"/>
                  </a:cubicBezTo>
                  <a:close/>
                  <a:moveTo>
                    <a:pt x="5566" y="22094"/>
                  </a:moveTo>
                  <a:cubicBezTo>
                    <a:pt x="5575" y="22094"/>
                    <a:pt x="5586" y="22096"/>
                    <a:pt x="5599" y="22099"/>
                  </a:cubicBezTo>
                  <a:cubicBezTo>
                    <a:pt x="5629" y="22141"/>
                    <a:pt x="5660" y="22182"/>
                    <a:pt x="5626" y="22235"/>
                  </a:cubicBezTo>
                  <a:lnTo>
                    <a:pt x="5752" y="22294"/>
                  </a:lnTo>
                  <a:cubicBezTo>
                    <a:pt x="5768" y="22386"/>
                    <a:pt x="5723" y="22466"/>
                    <a:pt x="5675" y="22545"/>
                  </a:cubicBezTo>
                  <a:lnTo>
                    <a:pt x="5675" y="22546"/>
                  </a:lnTo>
                  <a:cubicBezTo>
                    <a:pt x="5660" y="22571"/>
                    <a:pt x="5643" y="22580"/>
                    <a:pt x="5626" y="22580"/>
                  </a:cubicBezTo>
                  <a:cubicBezTo>
                    <a:pt x="5601" y="22580"/>
                    <a:pt x="5574" y="22562"/>
                    <a:pt x="5549" y="22550"/>
                  </a:cubicBezTo>
                  <a:cubicBezTo>
                    <a:pt x="5544" y="22530"/>
                    <a:pt x="5548" y="22501"/>
                    <a:pt x="5525" y="22501"/>
                  </a:cubicBezTo>
                  <a:cubicBezTo>
                    <a:pt x="5518" y="22501"/>
                    <a:pt x="5508" y="22504"/>
                    <a:pt x="5494" y="22510"/>
                  </a:cubicBezTo>
                  <a:cubicBezTo>
                    <a:pt x="5536" y="22435"/>
                    <a:pt x="5497" y="22380"/>
                    <a:pt x="5435" y="22328"/>
                  </a:cubicBezTo>
                  <a:cubicBezTo>
                    <a:pt x="5346" y="22290"/>
                    <a:pt x="5468" y="22267"/>
                    <a:pt x="5444" y="22232"/>
                  </a:cubicBezTo>
                  <a:cubicBezTo>
                    <a:pt x="5456" y="22224"/>
                    <a:pt x="5456" y="22214"/>
                    <a:pt x="5444" y="22206"/>
                  </a:cubicBezTo>
                  <a:cubicBezTo>
                    <a:pt x="5503" y="22187"/>
                    <a:pt x="5490" y="22094"/>
                    <a:pt x="5566" y="22094"/>
                  </a:cubicBezTo>
                  <a:close/>
                  <a:moveTo>
                    <a:pt x="2391" y="22351"/>
                  </a:moveTo>
                  <a:cubicBezTo>
                    <a:pt x="2384" y="22492"/>
                    <a:pt x="2357" y="22562"/>
                    <a:pt x="2238" y="22598"/>
                  </a:cubicBezTo>
                  <a:cubicBezTo>
                    <a:pt x="2204" y="22488"/>
                    <a:pt x="2269" y="22431"/>
                    <a:pt x="2391" y="22351"/>
                  </a:cubicBezTo>
                  <a:close/>
                  <a:moveTo>
                    <a:pt x="26943" y="22596"/>
                  </a:moveTo>
                  <a:lnTo>
                    <a:pt x="26943" y="22596"/>
                  </a:lnTo>
                  <a:cubicBezTo>
                    <a:pt x="26943" y="22597"/>
                    <a:pt x="26943" y="22598"/>
                    <a:pt x="26943" y="22598"/>
                  </a:cubicBezTo>
                  <a:lnTo>
                    <a:pt x="26943" y="22602"/>
                  </a:lnTo>
                  <a:cubicBezTo>
                    <a:pt x="26943" y="22600"/>
                    <a:pt x="26943" y="22598"/>
                    <a:pt x="26943" y="22596"/>
                  </a:cubicBezTo>
                  <a:close/>
                  <a:moveTo>
                    <a:pt x="5116" y="22095"/>
                  </a:moveTo>
                  <a:cubicBezTo>
                    <a:pt x="5179" y="22095"/>
                    <a:pt x="5169" y="22180"/>
                    <a:pt x="5221" y="22192"/>
                  </a:cubicBezTo>
                  <a:cubicBezTo>
                    <a:pt x="5228" y="22224"/>
                    <a:pt x="5204" y="22261"/>
                    <a:pt x="5256" y="22283"/>
                  </a:cubicBezTo>
                  <a:cubicBezTo>
                    <a:pt x="5323" y="22311"/>
                    <a:pt x="5310" y="22362"/>
                    <a:pt x="5297" y="22411"/>
                  </a:cubicBezTo>
                  <a:cubicBezTo>
                    <a:pt x="5237" y="22465"/>
                    <a:pt x="5247" y="22553"/>
                    <a:pt x="5173" y="22602"/>
                  </a:cubicBezTo>
                  <a:lnTo>
                    <a:pt x="5172" y="22603"/>
                  </a:lnTo>
                  <a:cubicBezTo>
                    <a:pt x="5072" y="22548"/>
                    <a:pt x="5110" y="22395"/>
                    <a:pt x="5085" y="22390"/>
                  </a:cubicBezTo>
                  <a:cubicBezTo>
                    <a:pt x="4933" y="22363"/>
                    <a:pt x="5007" y="22254"/>
                    <a:pt x="4965" y="22192"/>
                  </a:cubicBezTo>
                  <a:lnTo>
                    <a:pt x="4965" y="22192"/>
                  </a:lnTo>
                  <a:cubicBezTo>
                    <a:pt x="4978" y="22195"/>
                    <a:pt x="4988" y="22196"/>
                    <a:pt x="4997" y="22196"/>
                  </a:cubicBezTo>
                  <a:cubicBezTo>
                    <a:pt x="5057" y="22196"/>
                    <a:pt x="5058" y="22140"/>
                    <a:pt x="5079" y="22103"/>
                  </a:cubicBezTo>
                  <a:cubicBezTo>
                    <a:pt x="5094" y="22097"/>
                    <a:pt x="5106" y="22095"/>
                    <a:pt x="5116" y="22095"/>
                  </a:cubicBezTo>
                  <a:close/>
                  <a:moveTo>
                    <a:pt x="8422" y="21691"/>
                  </a:moveTo>
                  <a:lnTo>
                    <a:pt x="8422" y="21691"/>
                  </a:lnTo>
                  <a:cubicBezTo>
                    <a:pt x="8448" y="21792"/>
                    <a:pt x="8381" y="21877"/>
                    <a:pt x="8347" y="21967"/>
                  </a:cubicBezTo>
                  <a:cubicBezTo>
                    <a:pt x="8308" y="22075"/>
                    <a:pt x="8267" y="22183"/>
                    <a:pt x="8226" y="22292"/>
                  </a:cubicBezTo>
                  <a:cubicBezTo>
                    <a:pt x="8189" y="22393"/>
                    <a:pt x="8155" y="22495"/>
                    <a:pt x="8119" y="22596"/>
                  </a:cubicBezTo>
                  <a:lnTo>
                    <a:pt x="8042" y="22605"/>
                  </a:lnTo>
                  <a:cubicBezTo>
                    <a:pt x="8116" y="22285"/>
                    <a:pt x="8245" y="21982"/>
                    <a:pt x="8422" y="21691"/>
                  </a:cubicBezTo>
                  <a:close/>
                  <a:moveTo>
                    <a:pt x="16141" y="22451"/>
                  </a:moveTo>
                  <a:cubicBezTo>
                    <a:pt x="16197" y="22451"/>
                    <a:pt x="16257" y="22460"/>
                    <a:pt x="16322" y="22472"/>
                  </a:cubicBezTo>
                  <a:cubicBezTo>
                    <a:pt x="16246" y="22564"/>
                    <a:pt x="16201" y="22606"/>
                    <a:pt x="16136" y="22606"/>
                  </a:cubicBezTo>
                  <a:cubicBezTo>
                    <a:pt x="16084" y="22606"/>
                    <a:pt x="16020" y="22579"/>
                    <a:pt x="15917" y="22528"/>
                  </a:cubicBezTo>
                  <a:cubicBezTo>
                    <a:pt x="15986" y="22470"/>
                    <a:pt x="16060" y="22451"/>
                    <a:pt x="16141" y="22451"/>
                  </a:cubicBezTo>
                  <a:close/>
                  <a:moveTo>
                    <a:pt x="2622" y="22588"/>
                  </a:moveTo>
                  <a:cubicBezTo>
                    <a:pt x="2633" y="22598"/>
                    <a:pt x="2641" y="22609"/>
                    <a:pt x="2649" y="22619"/>
                  </a:cubicBezTo>
                  <a:lnTo>
                    <a:pt x="2648" y="22620"/>
                  </a:lnTo>
                  <a:cubicBezTo>
                    <a:pt x="2640" y="22609"/>
                    <a:pt x="2632" y="22598"/>
                    <a:pt x="2622" y="22588"/>
                  </a:cubicBezTo>
                  <a:close/>
                  <a:moveTo>
                    <a:pt x="27942" y="22397"/>
                  </a:moveTo>
                  <a:cubicBezTo>
                    <a:pt x="27956" y="22397"/>
                    <a:pt x="27971" y="22404"/>
                    <a:pt x="27985" y="22414"/>
                  </a:cubicBezTo>
                  <a:cubicBezTo>
                    <a:pt x="28031" y="22445"/>
                    <a:pt x="28076" y="22478"/>
                    <a:pt x="28121" y="22509"/>
                  </a:cubicBezTo>
                  <a:cubicBezTo>
                    <a:pt x="28125" y="22537"/>
                    <a:pt x="28143" y="22569"/>
                    <a:pt x="28132" y="22594"/>
                  </a:cubicBezTo>
                  <a:lnTo>
                    <a:pt x="28133" y="22595"/>
                  </a:lnTo>
                  <a:cubicBezTo>
                    <a:pt x="28126" y="22614"/>
                    <a:pt x="28111" y="22621"/>
                    <a:pt x="28095" y="22621"/>
                  </a:cubicBezTo>
                  <a:cubicBezTo>
                    <a:pt x="28079" y="22621"/>
                    <a:pt x="28061" y="22613"/>
                    <a:pt x="28049" y="22602"/>
                  </a:cubicBezTo>
                  <a:cubicBezTo>
                    <a:pt x="27992" y="22547"/>
                    <a:pt x="27904" y="22509"/>
                    <a:pt x="27906" y="22421"/>
                  </a:cubicBezTo>
                  <a:cubicBezTo>
                    <a:pt x="27917" y="22403"/>
                    <a:pt x="27929" y="22397"/>
                    <a:pt x="27942" y="22397"/>
                  </a:cubicBezTo>
                  <a:close/>
                  <a:moveTo>
                    <a:pt x="5868" y="22506"/>
                  </a:moveTo>
                  <a:cubicBezTo>
                    <a:pt x="5879" y="22506"/>
                    <a:pt x="5890" y="22508"/>
                    <a:pt x="5901" y="22513"/>
                  </a:cubicBezTo>
                  <a:cubicBezTo>
                    <a:pt x="5937" y="22528"/>
                    <a:pt x="5945" y="22558"/>
                    <a:pt x="5932" y="22589"/>
                  </a:cubicBezTo>
                  <a:lnTo>
                    <a:pt x="5931" y="22590"/>
                  </a:lnTo>
                  <a:cubicBezTo>
                    <a:pt x="5907" y="22649"/>
                    <a:pt x="5857" y="22691"/>
                    <a:pt x="5783" y="22729"/>
                  </a:cubicBezTo>
                  <a:cubicBezTo>
                    <a:pt x="5747" y="22648"/>
                    <a:pt x="5801" y="22598"/>
                    <a:pt x="5818" y="22541"/>
                  </a:cubicBezTo>
                  <a:cubicBezTo>
                    <a:pt x="5826" y="22517"/>
                    <a:pt x="5845" y="22506"/>
                    <a:pt x="5868" y="22506"/>
                  </a:cubicBezTo>
                  <a:close/>
                  <a:moveTo>
                    <a:pt x="4314" y="22490"/>
                  </a:moveTo>
                  <a:cubicBezTo>
                    <a:pt x="4393" y="22496"/>
                    <a:pt x="4440" y="22525"/>
                    <a:pt x="4424" y="22600"/>
                  </a:cubicBezTo>
                  <a:cubicBezTo>
                    <a:pt x="4362" y="22634"/>
                    <a:pt x="4308" y="22680"/>
                    <a:pt x="4264" y="22737"/>
                  </a:cubicBezTo>
                  <a:cubicBezTo>
                    <a:pt x="4145" y="22705"/>
                    <a:pt x="4120" y="22647"/>
                    <a:pt x="4197" y="22560"/>
                  </a:cubicBezTo>
                  <a:cubicBezTo>
                    <a:pt x="4248" y="22552"/>
                    <a:pt x="4326" y="22576"/>
                    <a:pt x="4314" y="22490"/>
                  </a:cubicBezTo>
                  <a:close/>
                  <a:moveTo>
                    <a:pt x="3520" y="22507"/>
                  </a:moveTo>
                  <a:cubicBezTo>
                    <a:pt x="3528" y="22507"/>
                    <a:pt x="3536" y="22508"/>
                    <a:pt x="3546" y="22512"/>
                  </a:cubicBezTo>
                  <a:lnTo>
                    <a:pt x="3545" y="22512"/>
                  </a:lnTo>
                  <a:cubicBezTo>
                    <a:pt x="3566" y="22519"/>
                    <a:pt x="3578" y="22566"/>
                    <a:pt x="3574" y="22594"/>
                  </a:cubicBezTo>
                  <a:cubicBezTo>
                    <a:pt x="3566" y="22665"/>
                    <a:pt x="3529" y="22723"/>
                    <a:pt x="3429" y="22740"/>
                  </a:cubicBezTo>
                  <a:cubicBezTo>
                    <a:pt x="3389" y="22663"/>
                    <a:pt x="3438" y="22619"/>
                    <a:pt x="3453" y="22569"/>
                  </a:cubicBezTo>
                  <a:cubicBezTo>
                    <a:pt x="3464" y="22536"/>
                    <a:pt x="3485" y="22507"/>
                    <a:pt x="3520" y="22507"/>
                  </a:cubicBezTo>
                  <a:close/>
                  <a:moveTo>
                    <a:pt x="30522" y="22366"/>
                  </a:moveTo>
                  <a:cubicBezTo>
                    <a:pt x="30538" y="22366"/>
                    <a:pt x="30554" y="22371"/>
                    <a:pt x="30570" y="22381"/>
                  </a:cubicBezTo>
                  <a:lnTo>
                    <a:pt x="30572" y="22383"/>
                  </a:lnTo>
                  <a:cubicBezTo>
                    <a:pt x="30699" y="22460"/>
                    <a:pt x="30825" y="22539"/>
                    <a:pt x="30952" y="22616"/>
                  </a:cubicBezTo>
                  <a:cubicBezTo>
                    <a:pt x="30908" y="22683"/>
                    <a:pt x="30874" y="22744"/>
                    <a:pt x="30794" y="22744"/>
                  </a:cubicBezTo>
                  <a:cubicBezTo>
                    <a:pt x="30780" y="22744"/>
                    <a:pt x="30765" y="22742"/>
                    <a:pt x="30749" y="22739"/>
                  </a:cubicBezTo>
                  <a:cubicBezTo>
                    <a:pt x="30660" y="22690"/>
                    <a:pt x="30600" y="22596"/>
                    <a:pt x="30485" y="22596"/>
                  </a:cubicBezTo>
                  <a:cubicBezTo>
                    <a:pt x="30468" y="22596"/>
                    <a:pt x="30450" y="22598"/>
                    <a:pt x="30431" y="22602"/>
                  </a:cubicBezTo>
                  <a:cubicBezTo>
                    <a:pt x="30463" y="22547"/>
                    <a:pt x="30354" y="22529"/>
                    <a:pt x="30385" y="22475"/>
                  </a:cubicBezTo>
                  <a:cubicBezTo>
                    <a:pt x="30428" y="22460"/>
                    <a:pt x="30443" y="22428"/>
                    <a:pt x="30451" y="22393"/>
                  </a:cubicBezTo>
                  <a:cubicBezTo>
                    <a:pt x="30474" y="22377"/>
                    <a:pt x="30498" y="22366"/>
                    <a:pt x="30522" y="22366"/>
                  </a:cubicBezTo>
                  <a:close/>
                  <a:moveTo>
                    <a:pt x="3824" y="22520"/>
                  </a:moveTo>
                  <a:cubicBezTo>
                    <a:pt x="3964" y="22520"/>
                    <a:pt x="3981" y="22538"/>
                    <a:pt x="3971" y="22673"/>
                  </a:cubicBezTo>
                  <a:cubicBezTo>
                    <a:pt x="3936" y="22683"/>
                    <a:pt x="3905" y="22708"/>
                    <a:pt x="3888" y="22742"/>
                  </a:cubicBezTo>
                  <a:cubicBezTo>
                    <a:pt x="3877" y="22747"/>
                    <a:pt x="3867" y="22749"/>
                    <a:pt x="3857" y="22749"/>
                  </a:cubicBezTo>
                  <a:cubicBezTo>
                    <a:pt x="3832" y="22749"/>
                    <a:pt x="3809" y="22738"/>
                    <a:pt x="3785" y="22731"/>
                  </a:cubicBezTo>
                  <a:cubicBezTo>
                    <a:pt x="3734" y="22652"/>
                    <a:pt x="3748" y="22582"/>
                    <a:pt x="3824" y="22520"/>
                  </a:cubicBezTo>
                  <a:close/>
                  <a:moveTo>
                    <a:pt x="16903" y="22732"/>
                  </a:moveTo>
                  <a:cubicBezTo>
                    <a:pt x="16909" y="22739"/>
                    <a:pt x="16917" y="22744"/>
                    <a:pt x="16926" y="22748"/>
                  </a:cubicBezTo>
                  <a:lnTo>
                    <a:pt x="16927" y="22749"/>
                  </a:lnTo>
                  <a:cubicBezTo>
                    <a:pt x="16918" y="22745"/>
                    <a:pt x="16909" y="22739"/>
                    <a:pt x="16903" y="22732"/>
                  </a:cubicBezTo>
                  <a:close/>
                  <a:moveTo>
                    <a:pt x="3108" y="22472"/>
                  </a:moveTo>
                  <a:cubicBezTo>
                    <a:pt x="3218" y="22528"/>
                    <a:pt x="3237" y="22597"/>
                    <a:pt x="3184" y="22683"/>
                  </a:cubicBezTo>
                  <a:lnTo>
                    <a:pt x="3184" y="22684"/>
                  </a:lnTo>
                  <a:cubicBezTo>
                    <a:pt x="3151" y="22690"/>
                    <a:pt x="3131" y="22705"/>
                    <a:pt x="3134" y="22736"/>
                  </a:cubicBezTo>
                  <a:lnTo>
                    <a:pt x="3079" y="22760"/>
                  </a:lnTo>
                  <a:cubicBezTo>
                    <a:pt x="2939" y="22651"/>
                    <a:pt x="3061" y="22569"/>
                    <a:pt x="3108" y="22472"/>
                  </a:cubicBezTo>
                  <a:close/>
                  <a:moveTo>
                    <a:pt x="29213" y="22239"/>
                  </a:moveTo>
                  <a:cubicBezTo>
                    <a:pt x="29234" y="22239"/>
                    <a:pt x="29256" y="22243"/>
                    <a:pt x="29279" y="22249"/>
                  </a:cubicBezTo>
                  <a:cubicBezTo>
                    <a:pt x="29335" y="22289"/>
                    <a:pt x="29406" y="22298"/>
                    <a:pt x="29474" y="22309"/>
                  </a:cubicBezTo>
                  <a:cubicBezTo>
                    <a:pt x="29484" y="22311"/>
                    <a:pt x="29494" y="22312"/>
                    <a:pt x="29502" y="22312"/>
                  </a:cubicBezTo>
                  <a:cubicBezTo>
                    <a:pt x="29519" y="22312"/>
                    <a:pt x="29532" y="22308"/>
                    <a:pt x="29540" y="22300"/>
                  </a:cubicBezTo>
                  <a:lnTo>
                    <a:pt x="29540" y="22300"/>
                  </a:lnTo>
                  <a:cubicBezTo>
                    <a:pt x="29493" y="22514"/>
                    <a:pt x="29466" y="22552"/>
                    <a:pt x="29181" y="22647"/>
                  </a:cubicBezTo>
                  <a:cubicBezTo>
                    <a:pt x="29190" y="22707"/>
                    <a:pt x="29253" y="22793"/>
                    <a:pt x="29140" y="22793"/>
                  </a:cubicBezTo>
                  <a:cubicBezTo>
                    <a:pt x="29125" y="22793"/>
                    <a:pt x="29108" y="22792"/>
                    <a:pt x="29087" y="22789"/>
                  </a:cubicBezTo>
                  <a:cubicBezTo>
                    <a:pt x="29032" y="22733"/>
                    <a:pt x="28963" y="22693"/>
                    <a:pt x="28886" y="22678"/>
                  </a:cubicBezTo>
                  <a:cubicBezTo>
                    <a:pt x="28886" y="22633"/>
                    <a:pt x="28848" y="22582"/>
                    <a:pt x="28924" y="22554"/>
                  </a:cubicBezTo>
                  <a:cubicBezTo>
                    <a:pt x="28982" y="22470"/>
                    <a:pt x="29043" y="22387"/>
                    <a:pt x="29097" y="22302"/>
                  </a:cubicBezTo>
                  <a:cubicBezTo>
                    <a:pt x="29128" y="22257"/>
                    <a:pt x="29167" y="22239"/>
                    <a:pt x="29213" y="22239"/>
                  </a:cubicBezTo>
                  <a:close/>
                  <a:moveTo>
                    <a:pt x="2223" y="22698"/>
                  </a:moveTo>
                  <a:cubicBezTo>
                    <a:pt x="2232" y="22698"/>
                    <a:pt x="2240" y="22701"/>
                    <a:pt x="2248" y="22709"/>
                  </a:cubicBezTo>
                  <a:cubicBezTo>
                    <a:pt x="2293" y="22756"/>
                    <a:pt x="2226" y="22774"/>
                    <a:pt x="2187" y="22795"/>
                  </a:cubicBezTo>
                  <a:cubicBezTo>
                    <a:pt x="2178" y="22819"/>
                    <a:pt x="2166" y="22858"/>
                    <a:pt x="2144" y="22858"/>
                  </a:cubicBezTo>
                  <a:cubicBezTo>
                    <a:pt x="2141" y="22858"/>
                    <a:pt x="2138" y="22858"/>
                    <a:pt x="2135" y="22856"/>
                  </a:cubicBezTo>
                  <a:cubicBezTo>
                    <a:pt x="2087" y="22835"/>
                    <a:pt x="2118" y="22793"/>
                    <a:pt x="2136" y="22761"/>
                  </a:cubicBezTo>
                  <a:lnTo>
                    <a:pt x="2135" y="22761"/>
                  </a:lnTo>
                  <a:cubicBezTo>
                    <a:pt x="2138" y="22755"/>
                    <a:pt x="2143" y="22749"/>
                    <a:pt x="2148" y="22743"/>
                  </a:cubicBezTo>
                  <a:cubicBezTo>
                    <a:pt x="2169" y="22725"/>
                    <a:pt x="2197" y="22698"/>
                    <a:pt x="2223" y="22698"/>
                  </a:cubicBezTo>
                  <a:close/>
                  <a:moveTo>
                    <a:pt x="15822" y="22628"/>
                  </a:moveTo>
                  <a:cubicBezTo>
                    <a:pt x="15888" y="22628"/>
                    <a:pt x="15979" y="22655"/>
                    <a:pt x="16118" y="22704"/>
                  </a:cubicBezTo>
                  <a:lnTo>
                    <a:pt x="16119" y="22704"/>
                  </a:lnTo>
                  <a:cubicBezTo>
                    <a:pt x="16063" y="22829"/>
                    <a:pt x="16046" y="22868"/>
                    <a:pt x="15973" y="22868"/>
                  </a:cubicBezTo>
                  <a:cubicBezTo>
                    <a:pt x="15940" y="22868"/>
                    <a:pt x="15896" y="22860"/>
                    <a:pt x="15834" y="22849"/>
                  </a:cubicBezTo>
                  <a:cubicBezTo>
                    <a:pt x="15766" y="22837"/>
                    <a:pt x="15697" y="22829"/>
                    <a:pt x="15626" y="22818"/>
                  </a:cubicBezTo>
                  <a:cubicBezTo>
                    <a:pt x="15684" y="22686"/>
                    <a:pt x="15726" y="22628"/>
                    <a:pt x="15822" y="22628"/>
                  </a:cubicBezTo>
                  <a:close/>
                  <a:moveTo>
                    <a:pt x="29786" y="22412"/>
                  </a:moveTo>
                  <a:cubicBezTo>
                    <a:pt x="29792" y="22412"/>
                    <a:pt x="29796" y="22413"/>
                    <a:pt x="29799" y="22415"/>
                  </a:cubicBezTo>
                  <a:cubicBezTo>
                    <a:pt x="29894" y="22495"/>
                    <a:pt x="30048" y="22443"/>
                    <a:pt x="30145" y="22546"/>
                  </a:cubicBezTo>
                  <a:cubicBezTo>
                    <a:pt x="30092" y="22665"/>
                    <a:pt x="29964" y="22752"/>
                    <a:pt x="29876" y="22862"/>
                  </a:cubicBezTo>
                  <a:cubicBezTo>
                    <a:pt x="29860" y="22881"/>
                    <a:pt x="29840" y="22887"/>
                    <a:pt x="29819" y="22887"/>
                  </a:cubicBezTo>
                  <a:cubicBezTo>
                    <a:pt x="29791" y="22887"/>
                    <a:pt x="29761" y="22877"/>
                    <a:pt x="29733" y="22872"/>
                  </a:cubicBezTo>
                  <a:lnTo>
                    <a:pt x="29733" y="22874"/>
                  </a:lnTo>
                  <a:cubicBezTo>
                    <a:pt x="29716" y="22843"/>
                    <a:pt x="29682" y="22824"/>
                    <a:pt x="29647" y="22824"/>
                  </a:cubicBezTo>
                  <a:cubicBezTo>
                    <a:pt x="29640" y="22824"/>
                    <a:pt x="29633" y="22825"/>
                    <a:pt x="29625" y="22827"/>
                  </a:cubicBezTo>
                  <a:cubicBezTo>
                    <a:pt x="29612" y="22794"/>
                    <a:pt x="29595" y="22767"/>
                    <a:pt x="29563" y="22767"/>
                  </a:cubicBezTo>
                  <a:cubicBezTo>
                    <a:pt x="29550" y="22767"/>
                    <a:pt x="29534" y="22772"/>
                    <a:pt x="29515" y="22783"/>
                  </a:cubicBezTo>
                  <a:cubicBezTo>
                    <a:pt x="29500" y="22628"/>
                    <a:pt x="29624" y="22533"/>
                    <a:pt x="29727" y="22431"/>
                  </a:cubicBezTo>
                  <a:cubicBezTo>
                    <a:pt x="29738" y="22421"/>
                    <a:pt x="29768" y="22412"/>
                    <a:pt x="29786" y="22412"/>
                  </a:cubicBezTo>
                  <a:close/>
                  <a:moveTo>
                    <a:pt x="17049" y="22697"/>
                  </a:moveTo>
                  <a:lnTo>
                    <a:pt x="17049" y="22697"/>
                  </a:lnTo>
                  <a:cubicBezTo>
                    <a:pt x="17132" y="22707"/>
                    <a:pt x="17244" y="22691"/>
                    <a:pt x="17228" y="22800"/>
                  </a:cubicBezTo>
                  <a:cubicBezTo>
                    <a:pt x="17223" y="22839"/>
                    <a:pt x="17176" y="22901"/>
                    <a:pt x="17117" y="22901"/>
                  </a:cubicBezTo>
                  <a:cubicBezTo>
                    <a:pt x="17107" y="22901"/>
                    <a:pt x="17096" y="22899"/>
                    <a:pt x="17085" y="22894"/>
                  </a:cubicBezTo>
                  <a:cubicBezTo>
                    <a:pt x="16986" y="22856"/>
                    <a:pt x="17020" y="22772"/>
                    <a:pt x="17049" y="22697"/>
                  </a:cubicBezTo>
                  <a:close/>
                  <a:moveTo>
                    <a:pt x="4701" y="22131"/>
                  </a:moveTo>
                  <a:cubicBezTo>
                    <a:pt x="4727" y="22131"/>
                    <a:pt x="4754" y="22145"/>
                    <a:pt x="4782" y="22181"/>
                  </a:cubicBezTo>
                  <a:cubicBezTo>
                    <a:pt x="4766" y="22311"/>
                    <a:pt x="4916" y="22381"/>
                    <a:pt x="4931" y="22498"/>
                  </a:cubicBezTo>
                  <a:lnTo>
                    <a:pt x="4884" y="22535"/>
                  </a:lnTo>
                  <a:lnTo>
                    <a:pt x="4830" y="22582"/>
                  </a:lnTo>
                  <a:lnTo>
                    <a:pt x="4884" y="22623"/>
                  </a:lnTo>
                  <a:lnTo>
                    <a:pt x="4931" y="22579"/>
                  </a:lnTo>
                  <a:lnTo>
                    <a:pt x="5016" y="22550"/>
                  </a:lnTo>
                  <a:cubicBezTo>
                    <a:pt x="5066" y="22602"/>
                    <a:pt x="5120" y="22652"/>
                    <a:pt x="5111" y="22727"/>
                  </a:cubicBezTo>
                  <a:cubicBezTo>
                    <a:pt x="5081" y="22734"/>
                    <a:pt x="5063" y="22752"/>
                    <a:pt x="5065" y="22780"/>
                  </a:cubicBezTo>
                  <a:lnTo>
                    <a:pt x="5064" y="22781"/>
                  </a:lnTo>
                  <a:cubicBezTo>
                    <a:pt x="5029" y="22783"/>
                    <a:pt x="5014" y="22799"/>
                    <a:pt x="5010" y="22828"/>
                  </a:cubicBezTo>
                  <a:cubicBezTo>
                    <a:pt x="4966" y="22847"/>
                    <a:pt x="4914" y="22862"/>
                    <a:pt x="4953" y="22917"/>
                  </a:cubicBezTo>
                  <a:cubicBezTo>
                    <a:pt x="4944" y="22915"/>
                    <a:pt x="4934" y="22914"/>
                    <a:pt x="4924" y="22914"/>
                  </a:cubicBezTo>
                  <a:cubicBezTo>
                    <a:pt x="4898" y="22914"/>
                    <a:pt x="4871" y="22919"/>
                    <a:pt x="4846" y="22919"/>
                  </a:cubicBezTo>
                  <a:cubicBezTo>
                    <a:pt x="4808" y="22919"/>
                    <a:pt x="4774" y="22910"/>
                    <a:pt x="4751" y="22866"/>
                  </a:cubicBezTo>
                  <a:cubicBezTo>
                    <a:pt x="4741" y="22823"/>
                    <a:pt x="4722" y="22781"/>
                    <a:pt x="4751" y="22739"/>
                  </a:cubicBezTo>
                  <a:cubicBezTo>
                    <a:pt x="4814" y="22716"/>
                    <a:pt x="4846" y="22667"/>
                    <a:pt x="4884" y="22625"/>
                  </a:cubicBezTo>
                  <a:lnTo>
                    <a:pt x="4830" y="22583"/>
                  </a:lnTo>
                  <a:lnTo>
                    <a:pt x="4752" y="22609"/>
                  </a:lnTo>
                  <a:lnTo>
                    <a:pt x="4692" y="22692"/>
                  </a:lnTo>
                  <a:cubicBezTo>
                    <a:pt x="4594" y="22649"/>
                    <a:pt x="4549" y="22594"/>
                    <a:pt x="4629" y="22507"/>
                  </a:cubicBezTo>
                  <a:cubicBezTo>
                    <a:pt x="4449" y="22453"/>
                    <a:pt x="4448" y="22452"/>
                    <a:pt x="4475" y="22280"/>
                  </a:cubicBezTo>
                  <a:lnTo>
                    <a:pt x="4475" y="22280"/>
                  </a:lnTo>
                  <a:cubicBezTo>
                    <a:pt x="4477" y="22280"/>
                    <a:pt x="4479" y="22280"/>
                    <a:pt x="4480" y="22280"/>
                  </a:cubicBezTo>
                  <a:cubicBezTo>
                    <a:pt x="4548" y="22280"/>
                    <a:pt x="4564" y="22232"/>
                    <a:pt x="4588" y="22191"/>
                  </a:cubicBezTo>
                  <a:cubicBezTo>
                    <a:pt x="4625" y="22161"/>
                    <a:pt x="4662" y="22131"/>
                    <a:pt x="4701" y="22131"/>
                  </a:cubicBezTo>
                  <a:close/>
                  <a:moveTo>
                    <a:pt x="26424" y="22816"/>
                  </a:moveTo>
                  <a:cubicBezTo>
                    <a:pt x="26428" y="22816"/>
                    <a:pt x="26433" y="22816"/>
                    <a:pt x="26439" y="22817"/>
                  </a:cubicBezTo>
                  <a:lnTo>
                    <a:pt x="26439" y="22821"/>
                  </a:lnTo>
                  <a:cubicBezTo>
                    <a:pt x="26488" y="22830"/>
                    <a:pt x="26501" y="22865"/>
                    <a:pt x="26508" y="22900"/>
                  </a:cubicBezTo>
                  <a:cubicBezTo>
                    <a:pt x="26502" y="22929"/>
                    <a:pt x="26490" y="22954"/>
                    <a:pt x="26454" y="22954"/>
                  </a:cubicBezTo>
                  <a:cubicBezTo>
                    <a:pt x="26451" y="22954"/>
                    <a:pt x="26448" y="22954"/>
                    <a:pt x="26445" y="22954"/>
                  </a:cubicBezTo>
                  <a:cubicBezTo>
                    <a:pt x="26392" y="22947"/>
                    <a:pt x="26390" y="22905"/>
                    <a:pt x="26386" y="22872"/>
                  </a:cubicBezTo>
                  <a:cubicBezTo>
                    <a:pt x="26380" y="22841"/>
                    <a:pt x="26389" y="22816"/>
                    <a:pt x="26424" y="22816"/>
                  </a:cubicBezTo>
                  <a:close/>
                  <a:moveTo>
                    <a:pt x="3191" y="22733"/>
                  </a:moveTo>
                  <a:lnTo>
                    <a:pt x="3191" y="22733"/>
                  </a:lnTo>
                  <a:cubicBezTo>
                    <a:pt x="3265" y="22814"/>
                    <a:pt x="3257" y="22848"/>
                    <a:pt x="3138" y="22963"/>
                  </a:cubicBezTo>
                  <a:cubicBezTo>
                    <a:pt x="3138" y="22940"/>
                    <a:pt x="3119" y="22919"/>
                    <a:pt x="3095" y="22918"/>
                  </a:cubicBezTo>
                  <a:cubicBezTo>
                    <a:pt x="3093" y="22891"/>
                    <a:pt x="3092" y="22865"/>
                    <a:pt x="3089" y="22837"/>
                  </a:cubicBezTo>
                  <a:cubicBezTo>
                    <a:pt x="3117" y="22809"/>
                    <a:pt x="3182" y="22795"/>
                    <a:pt x="3144" y="22743"/>
                  </a:cubicBezTo>
                  <a:lnTo>
                    <a:pt x="3144" y="22743"/>
                  </a:lnTo>
                  <a:cubicBezTo>
                    <a:pt x="3150" y="22747"/>
                    <a:pt x="3157" y="22749"/>
                    <a:pt x="3163" y="22749"/>
                  </a:cubicBezTo>
                  <a:cubicBezTo>
                    <a:pt x="3174" y="22749"/>
                    <a:pt x="3185" y="22743"/>
                    <a:pt x="3191" y="22733"/>
                  </a:cubicBezTo>
                  <a:close/>
                  <a:moveTo>
                    <a:pt x="28713" y="22089"/>
                  </a:moveTo>
                  <a:cubicBezTo>
                    <a:pt x="28728" y="22089"/>
                    <a:pt x="28745" y="22093"/>
                    <a:pt x="28762" y="22100"/>
                  </a:cubicBezTo>
                  <a:cubicBezTo>
                    <a:pt x="28831" y="22129"/>
                    <a:pt x="28918" y="22131"/>
                    <a:pt x="28981" y="22202"/>
                  </a:cubicBezTo>
                  <a:lnTo>
                    <a:pt x="28982" y="22206"/>
                  </a:lnTo>
                  <a:cubicBezTo>
                    <a:pt x="28894" y="22312"/>
                    <a:pt x="28816" y="22431"/>
                    <a:pt x="28712" y="22529"/>
                  </a:cubicBezTo>
                  <a:cubicBezTo>
                    <a:pt x="28633" y="22603"/>
                    <a:pt x="28671" y="22754"/>
                    <a:pt x="28501" y="22765"/>
                  </a:cubicBezTo>
                  <a:cubicBezTo>
                    <a:pt x="28505" y="22785"/>
                    <a:pt x="28507" y="22809"/>
                    <a:pt x="28518" y="22827"/>
                  </a:cubicBezTo>
                  <a:cubicBezTo>
                    <a:pt x="28549" y="22877"/>
                    <a:pt x="28575" y="22934"/>
                    <a:pt x="28503" y="22962"/>
                  </a:cubicBezTo>
                  <a:cubicBezTo>
                    <a:pt x="28492" y="22966"/>
                    <a:pt x="28482" y="22968"/>
                    <a:pt x="28472" y="22968"/>
                  </a:cubicBezTo>
                  <a:cubicBezTo>
                    <a:pt x="28421" y="22968"/>
                    <a:pt x="28393" y="22913"/>
                    <a:pt x="28359" y="22884"/>
                  </a:cubicBezTo>
                  <a:cubicBezTo>
                    <a:pt x="28291" y="22825"/>
                    <a:pt x="28207" y="22760"/>
                    <a:pt x="28353" y="22693"/>
                  </a:cubicBezTo>
                  <a:cubicBezTo>
                    <a:pt x="28388" y="22678"/>
                    <a:pt x="28390" y="22654"/>
                    <a:pt x="28391" y="22621"/>
                  </a:cubicBezTo>
                  <a:cubicBezTo>
                    <a:pt x="28398" y="22435"/>
                    <a:pt x="28507" y="22283"/>
                    <a:pt x="28625" y="22136"/>
                  </a:cubicBezTo>
                  <a:cubicBezTo>
                    <a:pt x="28650" y="22106"/>
                    <a:pt x="28679" y="22089"/>
                    <a:pt x="28713" y="22089"/>
                  </a:cubicBezTo>
                  <a:close/>
                  <a:moveTo>
                    <a:pt x="4043" y="22734"/>
                  </a:moveTo>
                  <a:cubicBezTo>
                    <a:pt x="4122" y="22734"/>
                    <a:pt x="4133" y="22792"/>
                    <a:pt x="4134" y="22859"/>
                  </a:cubicBezTo>
                  <a:lnTo>
                    <a:pt x="3995" y="22969"/>
                  </a:lnTo>
                  <a:cubicBezTo>
                    <a:pt x="3917" y="22950"/>
                    <a:pt x="3901" y="22897"/>
                    <a:pt x="3898" y="22836"/>
                  </a:cubicBezTo>
                  <a:cubicBezTo>
                    <a:pt x="3940" y="22811"/>
                    <a:pt x="3976" y="22783"/>
                    <a:pt x="3995" y="22740"/>
                  </a:cubicBezTo>
                  <a:cubicBezTo>
                    <a:pt x="4013" y="22736"/>
                    <a:pt x="4029" y="22734"/>
                    <a:pt x="4043" y="22734"/>
                  </a:cubicBezTo>
                  <a:close/>
                  <a:moveTo>
                    <a:pt x="3683" y="22740"/>
                  </a:moveTo>
                  <a:cubicBezTo>
                    <a:pt x="3711" y="22740"/>
                    <a:pt x="3738" y="22795"/>
                    <a:pt x="3754" y="22827"/>
                  </a:cubicBezTo>
                  <a:cubicBezTo>
                    <a:pt x="3729" y="22873"/>
                    <a:pt x="3703" y="22921"/>
                    <a:pt x="3677" y="22967"/>
                  </a:cubicBezTo>
                  <a:cubicBezTo>
                    <a:pt x="3673" y="22967"/>
                    <a:pt x="3670" y="22967"/>
                    <a:pt x="3667" y="22967"/>
                  </a:cubicBezTo>
                  <a:cubicBezTo>
                    <a:pt x="3642" y="22967"/>
                    <a:pt x="3625" y="22976"/>
                    <a:pt x="3617" y="23000"/>
                  </a:cubicBezTo>
                  <a:cubicBezTo>
                    <a:pt x="3505" y="22902"/>
                    <a:pt x="3606" y="22815"/>
                    <a:pt x="3662" y="22751"/>
                  </a:cubicBezTo>
                  <a:cubicBezTo>
                    <a:pt x="3669" y="22743"/>
                    <a:pt x="3676" y="22740"/>
                    <a:pt x="3683" y="22740"/>
                  </a:cubicBezTo>
                  <a:close/>
                  <a:moveTo>
                    <a:pt x="2589" y="22824"/>
                  </a:moveTo>
                  <a:lnTo>
                    <a:pt x="2589" y="22824"/>
                  </a:lnTo>
                  <a:cubicBezTo>
                    <a:pt x="2558" y="22888"/>
                    <a:pt x="2563" y="22970"/>
                    <a:pt x="2458" y="23013"/>
                  </a:cubicBezTo>
                  <a:lnTo>
                    <a:pt x="2457" y="23014"/>
                  </a:lnTo>
                  <a:cubicBezTo>
                    <a:pt x="2412" y="22941"/>
                    <a:pt x="2483" y="22890"/>
                    <a:pt x="2496" y="22831"/>
                  </a:cubicBezTo>
                  <a:lnTo>
                    <a:pt x="2589" y="22824"/>
                  </a:lnTo>
                  <a:close/>
                  <a:moveTo>
                    <a:pt x="1672" y="23000"/>
                  </a:moveTo>
                  <a:cubicBezTo>
                    <a:pt x="1684" y="23007"/>
                    <a:pt x="1695" y="23016"/>
                    <a:pt x="1705" y="23024"/>
                  </a:cubicBezTo>
                  <a:lnTo>
                    <a:pt x="1704" y="23024"/>
                  </a:lnTo>
                  <a:cubicBezTo>
                    <a:pt x="1694" y="23016"/>
                    <a:pt x="1683" y="23007"/>
                    <a:pt x="1672" y="23000"/>
                  </a:cubicBezTo>
                  <a:close/>
                  <a:moveTo>
                    <a:pt x="28873" y="22731"/>
                  </a:moveTo>
                  <a:cubicBezTo>
                    <a:pt x="28925" y="22790"/>
                    <a:pt x="28995" y="22829"/>
                    <a:pt x="29071" y="22846"/>
                  </a:cubicBezTo>
                  <a:lnTo>
                    <a:pt x="29071" y="22845"/>
                  </a:lnTo>
                  <a:lnTo>
                    <a:pt x="29071" y="22845"/>
                  </a:lnTo>
                  <a:cubicBezTo>
                    <a:pt x="29094" y="22886"/>
                    <a:pt x="29096" y="22935"/>
                    <a:pt x="29080" y="22978"/>
                  </a:cubicBezTo>
                  <a:cubicBezTo>
                    <a:pt x="29071" y="22994"/>
                    <a:pt x="29046" y="23022"/>
                    <a:pt x="29031" y="23022"/>
                  </a:cubicBezTo>
                  <a:cubicBezTo>
                    <a:pt x="29030" y="23022"/>
                    <a:pt x="29030" y="23022"/>
                    <a:pt x="29030" y="23022"/>
                  </a:cubicBezTo>
                  <a:lnTo>
                    <a:pt x="29030" y="23022"/>
                  </a:lnTo>
                  <a:lnTo>
                    <a:pt x="29031" y="23024"/>
                  </a:lnTo>
                  <a:cubicBezTo>
                    <a:pt x="28917" y="23014"/>
                    <a:pt x="28837" y="22945"/>
                    <a:pt x="28781" y="22875"/>
                  </a:cubicBezTo>
                  <a:cubicBezTo>
                    <a:pt x="28730" y="22811"/>
                    <a:pt x="28766" y="22745"/>
                    <a:pt x="28873" y="22731"/>
                  </a:cubicBezTo>
                  <a:close/>
                  <a:moveTo>
                    <a:pt x="15431" y="22887"/>
                  </a:moveTo>
                  <a:cubicBezTo>
                    <a:pt x="15472" y="22887"/>
                    <a:pt x="15456" y="22927"/>
                    <a:pt x="15467" y="22945"/>
                  </a:cubicBezTo>
                  <a:cubicBezTo>
                    <a:pt x="15468" y="22995"/>
                    <a:pt x="15447" y="23026"/>
                    <a:pt x="15393" y="23026"/>
                  </a:cubicBezTo>
                  <a:cubicBezTo>
                    <a:pt x="15388" y="23026"/>
                    <a:pt x="15382" y="23026"/>
                    <a:pt x="15376" y="23025"/>
                  </a:cubicBezTo>
                  <a:cubicBezTo>
                    <a:pt x="15339" y="23020"/>
                    <a:pt x="15309" y="22999"/>
                    <a:pt x="15313" y="22966"/>
                  </a:cubicBezTo>
                  <a:lnTo>
                    <a:pt x="15313" y="22966"/>
                  </a:lnTo>
                  <a:lnTo>
                    <a:pt x="15313" y="22967"/>
                  </a:lnTo>
                  <a:cubicBezTo>
                    <a:pt x="15318" y="22913"/>
                    <a:pt x="15369" y="22897"/>
                    <a:pt x="15419" y="22888"/>
                  </a:cubicBezTo>
                  <a:cubicBezTo>
                    <a:pt x="15423" y="22888"/>
                    <a:pt x="15427" y="22887"/>
                    <a:pt x="15431" y="22887"/>
                  </a:cubicBezTo>
                  <a:close/>
                  <a:moveTo>
                    <a:pt x="17451" y="22784"/>
                  </a:moveTo>
                  <a:cubicBezTo>
                    <a:pt x="17470" y="22784"/>
                    <a:pt x="17492" y="22787"/>
                    <a:pt x="17517" y="22793"/>
                  </a:cubicBezTo>
                  <a:cubicBezTo>
                    <a:pt x="17655" y="22830"/>
                    <a:pt x="17679" y="22896"/>
                    <a:pt x="17649" y="22999"/>
                  </a:cubicBezTo>
                  <a:cubicBezTo>
                    <a:pt x="17648" y="23003"/>
                    <a:pt x="17661" y="23007"/>
                    <a:pt x="17668" y="23011"/>
                  </a:cubicBezTo>
                  <a:cubicBezTo>
                    <a:pt x="17565" y="23039"/>
                    <a:pt x="17507" y="23054"/>
                    <a:pt x="17458" y="23054"/>
                  </a:cubicBezTo>
                  <a:cubicBezTo>
                    <a:pt x="17398" y="23054"/>
                    <a:pt x="17350" y="23031"/>
                    <a:pt x="17244" y="22980"/>
                  </a:cubicBezTo>
                  <a:lnTo>
                    <a:pt x="17297" y="22902"/>
                  </a:lnTo>
                  <a:cubicBezTo>
                    <a:pt x="17337" y="22843"/>
                    <a:pt x="17366" y="22784"/>
                    <a:pt x="17451" y="22784"/>
                  </a:cubicBezTo>
                  <a:close/>
                  <a:moveTo>
                    <a:pt x="2239" y="23057"/>
                  </a:moveTo>
                  <a:lnTo>
                    <a:pt x="2239" y="23057"/>
                  </a:lnTo>
                  <a:cubicBezTo>
                    <a:pt x="2245" y="23061"/>
                    <a:pt x="2257" y="23067"/>
                    <a:pt x="2264" y="23072"/>
                  </a:cubicBezTo>
                  <a:lnTo>
                    <a:pt x="2263" y="23072"/>
                  </a:lnTo>
                  <a:cubicBezTo>
                    <a:pt x="2257" y="23067"/>
                    <a:pt x="2244" y="23061"/>
                    <a:pt x="2239" y="23057"/>
                  </a:cubicBezTo>
                  <a:close/>
                  <a:moveTo>
                    <a:pt x="29496" y="22789"/>
                  </a:moveTo>
                  <a:cubicBezTo>
                    <a:pt x="29502" y="22789"/>
                    <a:pt x="29508" y="22789"/>
                    <a:pt x="29515" y="22790"/>
                  </a:cubicBezTo>
                  <a:cubicBezTo>
                    <a:pt x="29531" y="22819"/>
                    <a:pt x="29553" y="22840"/>
                    <a:pt x="29587" y="22840"/>
                  </a:cubicBezTo>
                  <a:cubicBezTo>
                    <a:pt x="29597" y="22840"/>
                    <a:pt x="29608" y="22838"/>
                    <a:pt x="29620" y="22834"/>
                  </a:cubicBezTo>
                  <a:cubicBezTo>
                    <a:pt x="29629" y="22872"/>
                    <a:pt x="29646" y="22897"/>
                    <a:pt x="29676" y="22897"/>
                  </a:cubicBezTo>
                  <a:cubicBezTo>
                    <a:pt x="29690" y="22897"/>
                    <a:pt x="29707" y="22892"/>
                    <a:pt x="29727" y="22880"/>
                  </a:cubicBezTo>
                  <a:lnTo>
                    <a:pt x="29727" y="22880"/>
                  </a:lnTo>
                  <a:cubicBezTo>
                    <a:pt x="29708" y="22951"/>
                    <a:pt x="29807" y="23067"/>
                    <a:pt x="29625" y="23079"/>
                  </a:cubicBezTo>
                  <a:lnTo>
                    <a:pt x="29359" y="22917"/>
                  </a:lnTo>
                  <a:cubicBezTo>
                    <a:pt x="29373" y="22848"/>
                    <a:pt x="29403" y="22789"/>
                    <a:pt x="29496" y="22789"/>
                  </a:cubicBezTo>
                  <a:close/>
                  <a:moveTo>
                    <a:pt x="27157" y="22839"/>
                  </a:moveTo>
                  <a:cubicBezTo>
                    <a:pt x="27160" y="22839"/>
                    <a:pt x="27162" y="22839"/>
                    <a:pt x="27163" y="22840"/>
                  </a:cubicBezTo>
                  <a:cubicBezTo>
                    <a:pt x="27261" y="22891"/>
                    <a:pt x="27244" y="22973"/>
                    <a:pt x="27264" y="23085"/>
                  </a:cubicBezTo>
                  <a:cubicBezTo>
                    <a:pt x="27130" y="23005"/>
                    <a:pt x="27089" y="22940"/>
                    <a:pt x="27120" y="22850"/>
                  </a:cubicBezTo>
                  <a:lnTo>
                    <a:pt x="27120" y="22850"/>
                  </a:lnTo>
                  <a:lnTo>
                    <a:pt x="27120" y="22854"/>
                  </a:lnTo>
                  <a:cubicBezTo>
                    <a:pt x="27123" y="22847"/>
                    <a:pt x="27145" y="22839"/>
                    <a:pt x="27157" y="22839"/>
                  </a:cubicBezTo>
                  <a:close/>
                  <a:moveTo>
                    <a:pt x="31048" y="22698"/>
                  </a:moveTo>
                  <a:cubicBezTo>
                    <a:pt x="31078" y="22698"/>
                    <a:pt x="31121" y="22716"/>
                    <a:pt x="31183" y="22748"/>
                  </a:cubicBezTo>
                  <a:lnTo>
                    <a:pt x="31183" y="22751"/>
                  </a:lnTo>
                  <a:cubicBezTo>
                    <a:pt x="31250" y="22785"/>
                    <a:pt x="31317" y="22822"/>
                    <a:pt x="31383" y="22860"/>
                  </a:cubicBezTo>
                  <a:cubicBezTo>
                    <a:pt x="31466" y="22905"/>
                    <a:pt x="31559" y="22943"/>
                    <a:pt x="31540" y="23052"/>
                  </a:cubicBezTo>
                  <a:lnTo>
                    <a:pt x="31540" y="23055"/>
                  </a:lnTo>
                  <a:cubicBezTo>
                    <a:pt x="31531" y="23049"/>
                    <a:pt x="31520" y="23046"/>
                    <a:pt x="31508" y="23046"/>
                  </a:cubicBezTo>
                  <a:cubicBezTo>
                    <a:pt x="31493" y="23046"/>
                    <a:pt x="31477" y="23051"/>
                    <a:pt x="31457" y="23060"/>
                  </a:cubicBezTo>
                  <a:cubicBezTo>
                    <a:pt x="31419" y="23075"/>
                    <a:pt x="31379" y="23089"/>
                    <a:pt x="31338" y="23100"/>
                  </a:cubicBezTo>
                  <a:cubicBezTo>
                    <a:pt x="31233" y="23007"/>
                    <a:pt x="31116" y="22926"/>
                    <a:pt x="30976" y="22872"/>
                  </a:cubicBezTo>
                  <a:cubicBezTo>
                    <a:pt x="30983" y="22750"/>
                    <a:pt x="30997" y="22698"/>
                    <a:pt x="31048" y="22698"/>
                  </a:cubicBezTo>
                  <a:close/>
                  <a:moveTo>
                    <a:pt x="15762" y="22923"/>
                  </a:moveTo>
                  <a:cubicBezTo>
                    <a:pt x="15823" y="22923"/>
                    <a:pt x="15886" y="22930"/>
                    <a:pt x="15952" y="22957"/>
                  </a:cubicBezTo>
                  <a:cubicBezTo>
                    <a:pt x="15931" y="23043"/>
                    <a:pt x="15901" y="23107"/>
                    <a:pt x="15805" y="23108"/>
                  </a:cubicBezTo>
                  <a:cubicBezTo>
                    <a:pt x="15727" y="23108"/>
                    <a:pt x="15653" y="23074"/>
                    <a:pt x="15603" y="23016"/>
                  </a:cubicBezTo>
                  <a:cubicBezTo>
                    <a:pt x="15558" y="22968"/>
                    <a:pt x="15583" y="22931"/>
                    <a:pt x="15653" y="22926"/>
                  </a:cubicBezTo>
                  <a:lnTo>
                    <a:pt x="15653" y="22928"/>
                  </a:lnTo>
                  <a:cubicBezTo>
                    <a:pt x="15689" y="22926"/>
                    <a:pt x="15725" y="22923"/>
                    <a:pt x="15762" y="22923"/>
                  </a:cubicBezTo>
                  <a:close/>
                  <a:moveTo>
                    <a:pt x="2774" y="22797"/>
                  </a:moveTo>
                  <a:lnTo>
                    <a:pt x="2774" y="22797"/>
                  </a:lnTo>
                  <a:cubicBezTo>
                    <a:pt x="2829" y="22965"/>
                    <a:pt x="2828" y="22966"/>
                    <a:pt x="2641" y="23137"/>
                  </a:cubicBezTo>
                  <a:cubicBezTo>
                    <a:pt x="2661" y="22984"/>
                    <a:pt x="2687" y="22888"/>
                    <a:pt x="2774" y="22797"/>
                  </a:cubicBezTo>
                  <a:close/>
                  <a:moveTo>
                    <a:pt x="26859" y="23005"/>
                  </a:moveTo>
                  <a:cubicBezTo>
                    <a:pt x="26859" y="23005"/>
                    <a:pt x="26860" y="23005"/>
                    <a:pt x="26860" y="23005"/>
                  </a:cubicBezTo>
                  <a:lnTo>
                    <a:pt x="26861" y="23007"/>
                  </a:lnTo>
                  <a:cubicBezTo>
                    <a:pt x="26922" y="23011"/>
                    <a:pt x="26946" y="23052"/>
                    <a:pt x="26956" y="23100"/>
                  </a:cubicBezTo>
                  <a:cubicBezTo>
                    <a:pt x="26965" y="23123"/>
                    <a:pt x="26950" y="23146"/>
                    <a:pt x="26927" y="23150"/>
                  </a:cubicBezTo>
                  <a:cubicBezTo>
                    <a:pt x="26861" y="23150"/>
                    <a:pt x="26843" y="23108"/>
                    <a:pt x="26833" y="23062"/>
                  </a:cubicBezTo>
                  <a:cubicBezTo>
                    <a:pt x="26824" y="23033"/>
                    <a:pt x="26845" y="23005"/>
                    <a:pt x="26859" y="23005"/>
                  </a:cubicBezTo>
                  <a:close/>
                  <a:moveTo>
                    <a:pt x="2084" y="23008"/>
                  </a:moveTo>
                  <a:cubicBezTo>
                    <a:pt x="2112" y="23085"/>
                    <a:pt x="2073" y="23131"/>
                    <a:pt x="2015" y="23169"/>
                  </a:cubicBezTo>
                  <a:cubicBezTo>
                    <a:pt x="1993" y="23103"/>
                    <a:pt x="1993" y="23046"/>
                    <a:pt x="2084" y="23008"/>
                  </a:cubicBezTo>
                  <a:close/>
                  <a:moveTo>
                    <a:pt x="4157" y="22922"/>
                  </a:moveTo>
                  <a:cubicBezTo>
                    <a:pt x="4269" y="22945"/>
                    <a:pt x="4311" y="22999"/>
                    <a:pt x="4266" y="23094"/>
                  </a:cubicBezTo>
                  <a:cubicBezTo>
                    <a:pt x="4217" y="23111"/>
                    <a:pt x="4178" y="23146"/>
                    <a:pt x="4156" y="23192"/>
                  </a:cubicBezTo>
                  <a:cubicBezTo>
                    <a:pt x="4039" y="23165"/>
                    <a:pt x="4021" y="23099"/>
                    <a:pt x="4051" y="23011"/>
                  </a:cubicBezTo>
                  <a:lnTo>
                    <a:pt x="4052" y="23011"/>
                  </a:lnTo>
                  <a:cubicBezTo>
                    <a:pt x="4099" y="22998"/>
                    <a:pt x="4135" y="22965"/>
                    <a:pt x="4157" y="22922"/>
                  </a:cubicBezTo>
                  <a:close/>
                  <a:moveTo>
                    <a:pt x="5122" y="22773"/>
                  </a:moveTo>
                  <a:lnTo>
                    <a:pt x="5227" y="22785"/>
                  </a:lnTo>
                  <a:cubicBezTo>
                    <a:pt x="5227" y="22785"/>
                    <a:pt x="5227" y="22784"/>
                    <a:pt x="5227" y="22784"/>
                  </a:cubicBezTo>
                  <a:lnTo>
                    <a:pt x="5227" y="22784"/>
                  </a:lnTo>
                  <a:cubicBezTo>
                    <a:pt x="5299" y="22888"/>
                    <a:pt x="5223" y="22972"/>
                    <a:pt x="5172" y="23058"/>
                  </a:cubicBezTo>
                  <a:cubicBezTo>
                    <a:pt x="5135" y="23058"/>
                    <a:pt x="5119" y="23076"/>
                    <a:pt x="5117" y="23105"/>
                  </a:cubicBezTo>
                  <a:cubicBezTo>
                    <a:pt x="5072" y="23124"/>
                    <a:pt x="5019" y="23139"/>
                    <a:pt x="5060" y="23194"/>
                  </a:cubicBezTo>
                  <a:cubicBezTo>
                    <a:pt x="4896" y="23104"/>
                    <a:pt x="4853" y="23114"/>
                    <a:pt x="4960" y="22925"/>
                  </a:cubicBezTo>
                  <a:cubicBezTo>
                    <a:pt x="5004" y="22906"/>
                    <a:pt x="5058" y="22891"/>
                    <a:pt x="5016" y="22836"/>
                  </a:cubicBezTo>
                  <a:lnTo>
                    <a:pt x="5016" y="22836"/>
                  </a:lnTo>
                  <a:cubicBezTo>
                    <a:pt x="5029" y="22840"/>
                    <a:pt x="5039" y="22841"/>
                    <a:pt x="5047" y="22841"/>
                  </a:cubicBezTo>
                  <a:cubicBezTo>
                    <a:pt x="5075" y="22841"/>
                    <a:pt x="5077" y="22820"/>
                    <a:pt x="5069" y="22790"/>
                  </a:cubicBezTo>
                  <a:lnTo>
                    <a:pt x="5069" y="22790"/>
                  </a:lnTo>
                  <a:cubicBezTo>
                    <a:pt x="5074" y="22793"/>
                    <a:pt x="5081" y="22794"/>
                    <a:pt x="5087" y="22794"/>
                  </a:cubicBezTo>
                  <a:cubicBezTo>
                    <a:pt x="5101" y="22794"/>
                    <a:pt x="5116" y="22786"/>
                    <a:pt x="5122" y="22773"/>
                  </a:cubicBezTo>
                  <a:close/>
                  <a:moveTo>
                    <a:pt x="1455" y="23057"/>
                  </a:moveTo>
                  <a:cubicBezTo>
                    <a:pt x="1506" y="23123"/>
                    <a:pt x="1478" y="23161"/>
                    <a:pt x="1418" y="23190"/>
                  </a:cubicBezTo>
                  <a:cubicBezTo>
                    <a:pt x="1411" y="23193"/>
                    <a:pt x="1405" y="23195"/>
                    <a:pt x="1399" y="23195"/>
                  </a:cubicBezTo>
                  <a:cubicBezTo>
                    <a:pt x="1388" y="23195"/>
                    <a:pt x="1379" y="23190"/>
                    <a:pt x="1376" y="23179"/>
                  </a:cubicBezTo>
                  <a:cubicBezTo>
                    <a:pt x="1357" y="23116"/>
                    <a:pt x="1412" y="23092"/>
                    <a:pt x="1455" y="23057"/>
                  </a:cubicBezTo>
                  <a:close/>
                  <a:moveTo>
                    <a:pt x="3797" y="22948"/>
                  </a:moveTo>
                  <a:cubicBezTo>
                    <a:pt x="3811" y="22948"/>
                    <a:pt x="3825" y="22955"/>
                    <a:pt x="3841" y="22973"/>
                  </a:cubicBezTo>
                  <a:cubicBezTo>
                    <a:pt x="3898" y="23041"/>
                    <a:pt x="3863" y="23092"/>
                    <a:pt x="3831" y="23148"/>
                  </a:cubicBezTo>
                  <a:cubicBezTo>
                    <a:pt x="3800" y="23151"/>
                    <a:pt x="3782" y="23167"/>
                    <a:pt x="3778" y="23193"/>
                  </a:cubicBezTo>
                  <a:cubicBezTo>
                    <a:pt x="3765" y="23197"/>
                    <a:pt x="3753" y="23199"/>
                    <a:pt x="3742" y="23199"/>
                  </a:cubicBezTo>
                  <a:cubicBezTo>
                    <a:pt x="3695" y="23199"/>
                    <a:pt x="3664" y="23164"/>
                    <a:pt x="3630" y="23137"/>
                  </a:cubicBezTo>
                  <a:lnTo>
                    <a:pt x="3629" y="23138"/>
                  </a:lnTo>
                  <a:lnTo>
                    <a:pt x="3623" y="23064"/>
                  </a:lnTo>
                  <a:cubicBezTo>
                    <a:pt x="3653" y="23039"/>
                    <a:pt x="3710" y="23026"/>
                    <a:pt x="3685" y="22980"/>
                  </a:cubicBezTo>
                  <a:lnTo>
                    <a:pt x="3685" y="22980"/>
                  </a:lnTo>
                  <a:cubicBezTo>
                    <a:pt x="3691" y="22984"/>
                    <a:pt x="3697" y="22986"/>
                    <a:pt x="3704" y="22986"/>
                  </a:cubicBezTo>
                  <a:cubicBezTo>
                    <a:pt x="3733" y="22986"/>
                    <a:pt x="3763" y="22948"/>
                    <a:pt x="3797" y="22948"/>
                  </a:cubicBezTo>
                  <a:close/>
                  <a:moveTo>
                    <a:pt x="4463" y="22672"/>
                  </a:moveTo>
                  <a:cubicBezTo>
                    <a:pt x="4558" y="22672"/>
                    <a:pt x="4573" y="22732"/>
                    <a:pt x="4561" y="22809"/>
                  </a:cubicBezTo>
                  <a:cubicBezTo>
                    <a:pt x="4557" y="22837"/>
                    <a:pt x="4541" y="22865"/>
                    <a:pt x="4531" y="22892"/>
                  </a:cubicBezTo>
                  <a:cubicBezTo>
                    <a:pt x="4538" y="22893"/>
                    <a:pt x="4544" y="22894"/>
                    <a:pt x="4551" y="22894"/>
                  </a:cubicBezTo>
                  <a:cubicBezTo>
                    <a:pt x="4579" y="22894"/>
                    <a:pt x="4609" y="22883"/>
                    <a:pt x="4638" y="22883"/>
                  </a:cubicBezTo>
                  <a:cubicBezTo>
                    <a:pt x="4661" y="22883"/>
                    <a:pt x="4683" y="22890"/>
                    <a:pt x="4700" y="22917"/>
                  </a:cubicBezTo>
                  <a:lnTo>
                    <a:pt x="4701" y="22917"/>
                  </a:lnTo>
                  <a:cubicBezTo>
                    <a:pt x="4771" y="22997"/>
                    <a:pt x="4742" y="23073"/>
                    <a:pt x="4692" y="23148"/>
                  </a:cubicBezTo>
                  <a:cubicBezTo>
                    <a:pt x="4657" y="23149"/>
                    <a:pt x="4642" y="23165"/>
                    <a:pt x="4638" y="23193"/>
                  </a:cubicBezTo>
                  <a:cubicBezTo>
                    <a:pt x="4615" y="23194"/>
                    <a:pt x="4591" y="23204"/>
                    <a:pt x="4567" y="23204"/>
                  </a:cubicBezTo>
                  <a:cubicBezTo>
                    <a:pt x="4555" y="23204"/>
                    <a:pt x="4543" y="23202"/>
                    <a:pt x="4530" y="23194"/>
                  </a:cubicBezTo>
                  <a:lnTo>
                    <a:pt x="4437" y="23050"/>
                  </a:lnTo>
                  <a:lnTo>
                    <a:pt x="4491" y="22968"/>
                  </a:lnTo>
                  <a:cubicBezTo>
                    <a:pt x="4528" y="22954"/>
                    <a:pt x="4550" y="22934"/>
                    <a:pt x="4529" y="22896"/>
                  </a:cubicBezTo>
                  <a:cubicBezTo>
                    <a:pt x="4520" y="22893"/>
                    <a:pt x="4512" y="22893"/>
                    <a:pt x="4504" y="22893"/>
                  </a:cubicBezTo>
                  <a:cubicBezTo>
                    <a:pt x="4457" y="22893"/>
                    <a:pt x="4438" y="22931"/>
                    <a:pt x="4415" y="22962"/>
                  </a:cubicBezTo>
                  <a:cubicBezTo>
                    <a:pt x="4323" y="22937"/>
                    <a:pt x="4288" y="22881"/>
                    <a:pt x="4290" y="22803"/>
                  </a:cubicBezTo>
                  <a:cubicBezTo>
                    <a:pt x="4352" y="22772"/>
                    <a:pt x="4402" y="22733"/>
                    <a:pt x="4430" y="22674"/>
                  </a:cubicBezTo>
                  <a:cubicBezTo>
                    <a:pt x="4442" y="22673"/>
                    <a:pt x="4453" y="22672"/>
                    <a:pt x="4463" y="22672"/>
                  </a:cubicBezTo>
                  <a:close/>
                  <a:moveTo>
                    <a:pt x="30422" y="22607"/>
                  </a:moveTo>
                  <a:cubicBezTo>
                    <a:pt x="30391" y="22633"/>
                    <a:pt x="30409" y="22654"/>
                    <a:pt x="30437" y="22670"/>
                  </a:cubicBezTo>
                  <a:cubicBezTo>
                    <a:pt x="30518" y="22711"/>
                    <a:pt x="30587" y="22770"/>
                    <a:pt x="30682" y="22787"/>
                  </a:cubicBezTo>
                  <a:cubicBezTo>
                    <a:pt x="30772" y="22861"/>
                    <a:pt x="30692" y="22917"/>
                    <a:pt x="30640" y="22956"/>
                  </a:cubicBezTo>
                  <a:cubicBezTo>
                    <a:pt x="30536" y="23036"/>
                    <a:pt x="30535" y="23212"/>
                    <a:pt x="30343" y="23212"/>
                  </a:cubicBezTo>
                  <a:cubicBezTo>
                    <a:pt x="30337" y="23212"/>
                    <a:pt x="30331" y="23212"/>
                    <a:pt x="30324" y="23212"/>
                  </a:cubicBezTo>
                  <a:cubicBezTo>
                    <a:pt x="30315" y="23199"/>
                    <a:pt x="30300" y="23192"/>
                    <a:pt x="30285" y="23192"/>
                  </a:cubicBezTo>
                  <a:cubicBezTo>
                    <a:pt x="30279" y="23192"/>
                    <a:pt x="30273" y="23193"/>
                    <a:pt x="30267" y="23195"/>
                  </a:cubicBezTo>
                  <a:cubicBezTo>
                    <a:pt x="30215" y="23093"/>
                    <a:pt x="30109" y="23051"/>
                    <a:pt x="29995" y="23019"/>
                  </a:cubicBezTo>
                  <a:cubicBezTo>
                    <a:pt x="30057" y="22830"/>
                    <a:pt x="30254" y="22641"/>
                    <a:pt x="30422" y="22607"/>
                  </a:cubicBezTo>
                  <a:close/>
                  <a:moveTo>
                    <a:pt x="3366" y="22950"/>
                  </a:moveTo>
                  <a:cubicBezTo>
                    <a:pt x="3373" y="22950"/>
                    <a:pt x="3380" y="22951"/>
                    <a:pt x="3388" y="22953"/>
                  </a:cubicBezTo>
                  <a:cubicBezTo>
                    <a:pt x="3493" y="22974"/>
                    <a:pt x="3415" y="23066"/>
                    <a:pt x="3408" y="23126"/>
                  </a:cubicBezTo>
                  <a:cubicBezTo>
                    <a:pt x="3402" y="23149"/>
                    <a:pt x="3395" y="23170"/>
                    <a:pt x="3385" y="23192"/>
                  </a:cubicBezTo>
                  <a:cubicBezTo>
                    <a:pt x="3360" y="23205"/>
                    <a:pt x="3335" y="23215"/>
                    <a:pt x="3310" y="23215"/>
                  </a:cubicBezTo>
                  <a:cubicBezTo>
                    <a:pt x="3289" y="23215"/>
                    <a:pt x="3268" y="23209"/>
                    <a:pt x="3246" y="23192"/>
                  </a:cubicBezTo>
                  <a:lnTo>
                    <a:pt x="3245" y="23193"/>
                  </a:lnTo>
                  <a:cubicBezTo>
                    <a:pt x="3243" y="23163"/>
                    <a:pt x="3233" y="23132"/>
                    <a:pt x="3238" y="23104"/>
                  </a:cubicBezTo>
                  <a:cubicBezTo>
                    <a:pt x="3251" y="23034"/>
                    <a:pt x="3293" y="22950"/>
                    <a:pt x="3366" y="22950"/>
                  </a:cubicBezTo>
                  <a:close/>
                  <a:moveTo>
                    <a:pt x="7791" y="23193"/>
                  </a:moveTo>
                  <a:cubicBezTo>
                    <a:pt x="7788" y="23205"/>
                    <a:pt x="7782" y="23217"/>
                    <a:pt x="7776" y="23228"/>
                  </a:cubicBezTo>
                  <a:lnTo>
                    <a:pt x="7774" y="23230"/>
                  </a:lnTo>
                  <a:cubicBezTo>
                    <a:pt x="7780" y="23218"/>
                    <a:pt x="7786" y="23205"/>
                    <a:pt x="7791" y="23193"/>
                  </a:cubicBezTo>
                  <a:close/>
                  <a:moveTo>
                    <a:pt x="15203" y="23017"/>
                  </a:moveTo>
                  <a:cubicBezTo>
                    <a:pt x="15204" y="23017"/>
                    <a:pt x="15206" y="23017"/>
                    <a:pt x="15207" y="23017"/>
                  </a:cubicBezTo>
                  <a:lnTo>
                    <a:pt x="15207" y="23018"/>
                  </a:lnTo>
                  <a:cubicBezTo>
                    <a:pt x="15251" y="23020"/>
                    <a:pt x="15255" y="23055"/>
                    <a:pt x="15271" y="23082"/>
                  </a:cubicBezTo>
                  <a:cubicBezTo>
                    <a:pt x="15230" y="23159"/>
                    <a:pt x="15152" y="23206"/>
                    <a:pt x="15063" y="23237"/>
                  </a:cubicBezTo>
                  <a:cubicBezTo>
                    <a:pt x="15062" y="23237"/>
                    <a:pt x="15061" y="23237"/>
                    <a:pt x="15060" y="23237"/>
                  </a:cubicBezTo>
                  <a:cubicBezTo>
                    <a:pt x="15044" y="23237"/>
                    <a:pt x="15000" y="23203"/>
                    <a:pt x="14992" y="23181"/>
                  </a:cubicBezTo>
                  <a:cubicBezTo>
                    <a:pt x="14977" y="23132"/>
                    <a:pt x="15131" y="23017"/>
                    <a:pt x="15203" y="23017"/>
                  </a:cubicBezTo>
                  <a:close/>
                  <a:moveTo>
                    <a:pt x="26566" y="23117"/>
                  </a:moveTo>
                  <a:cubicBezTo>
                    <a:pt x="26567" y="23117"/>
                    <a:pt x="26569" y="23117"/>
                    <a:pt x="26570" y="23117"/>
                  </a:cubicBezTo>
                  <a:lnTo>
                    <a:pt x="26571" y="23120"/>
                  </a:lnTo>
                  <a:cubicBezTo>
                    <a:pt x="26639" y="23124"/>
                    <a:pt x="26648" y="23174"/>
                    <a:pt x="26647" y="23218"/>
                  </a:cubicBezTo>
                  <a:cubicBezTo>
                    <a:pt x="26647" y="23252"/>
                    <a:pt x="26607" y="23263"/>
                    <a:pt x="26570" y="23266"/>
                  </a:cubicBezTo>
                  <a:cubicBezTo>
                    <a:pt x="26514" y="23256"/>
                    <a:pt x="26506" y="23215"/>
                    <a:pt x="26506" y="23180"/>
                  </a:cubicBezTo>
                  <a:cubicBezTo>
                    <a:pt x="26505" y="23145"/>
                    <a:pt x="26532" y="23117"/>
                    <a:pt x="26566" y="23117"/>
                  </a:cubicBezTo>
                  <a:close/>
                  <a:moveTo>
                    <a:pt x="29349" y="22999"/>
                  </a:moveTo>
                  <a:cubicBezTo>
                    <a:pt x="29411" y="23045"/>
                    <a:pt x="29473" y="23093"/>
                    <a:pt x="29557" y="23107"/>
                  </a:cubicBezTo>
                  <a:cubicBezTo>
                    <a:pt x="29648" y="23189"/>
                    <a:pt x="29569" y="23251"/>
                    <a:pt x="29509" y="23297"/>
                  </a:cubicBezTo>
                  <a:cubicBezTo>
                    <a:pt x="29493" y="23309"/>
                    <a:pt x="29479" y="23314"/>
                    <a:pt x="29465" y="23314"/>
                  </a:cubicBezTo>
                  <a:cubicBezTo>
                    <a:pt x="29423" y="23314"/>
                    <a:pt x="29385" y="23273"/>
                    <a:pt x="29349" y="23252"/>
                  </a:cubicBezTo>
                  <a:lnTo>
                    <a:pt x="29349" y="23253"/>
                  </a:lnTo>
                  <a:cubicBezTo>
                    <a:pt x="29171" y="23150"/>
                    <a:pt x="29171" y="23124"/>
                    <a:pt x="29349" y="22999"/>
                  </a:cubicBezTo>
                  <a:close/>
                  <a:moveTo>
                    <a:pt x="1608" y="23220"/>
                  </a:moveTo>
                  <a:lnTo>
                    <a:pt x="1635" y="23256"/>
                  </a:lnTo>
                  <a:cubicBezTo>
                    <a:pt x="1636" y="23278"/>
                    <a:pt x="1638" y="23305"/>
                    <a:pt x="1609" y="23313"/>
                  </a:cubicBezTo>
                  <a:cubicBezTo>
                    <a:pt x="1605" y="23314"/>
                    <a:pt x="1601" y="23314"/>
                    <a:pt x="1597" y="23314"/>
                  </a:cubicBezTo>
                  <a:cubicBezTo>
                    <a:pt x="1576" y="23314"/>
                    <a:pt x="1565" y="23298"/>
                    <a:pt x="1573" y="23277"/>
                  </a:cubicBezTo>
                  <a:lnTo>
                    <a:pt x="1572" y="23277"/>
                  </a:lnTo>
                  <a:cubicBezTo>
                    <a:pt x="1582" y="23257"/>
                    <a:pt x="1594" y="23238"/>
                    <a:pt x="1608" y="23220"/>
                  </a:cubicBezTo>
                  <a:close/>
                  <a:moveTo>
                    <a:pt x="28685" y="22991"/>
                  </a:moveTo>
                  <a:cubicBezTo>
                    <a:pt x="29000" y="23119"/>
                    <a:pt x="29008" y="23132"/>
                    <a:pt x="28889" y="23333"/>
                  </a:cubicBezTo>
                  <a:lnTo>
                    <a:pt x="28889" y="23335"/>
                  </a:lnTo>
                  <a:cubicBezTo>
                    <a:pt x="28789" y="23213"/>
                    <a:pt x="28575" y="23175"/>
                    <a:pt x="28685" y="22991"/>
                  </a:cubicBezTo>
                  <a:close/>
                  <a:moveTo>
                    <a:pt x="17791" y="22921"/>
                  </a:moveTo>
                  <a:cubicBezTo>
                    <a:pt x="17826" y="22921"/>
                    <a:pt x="17866" y="22940"/>
                    <a:pt x="17909" y="22978"/>
                  </a:cubicBezTo>
                  <a:cubicBezTo>
                    <a:pt x="17935" y="23000"/>
                    <a:pt x="17963" y="23019"/>
                    <a:pt x="17991" y="23037"/>
                  </a:cubicBezTo>
                  <a:cubicBezTo>
                    <a:pt x="18097" y="23094"/>
                    <a:pt x="18109" y="23161"/>
                    <a:pt x="18026" y="23243"/>
                  </a:cubicBezTo>
                  <a:cubicBezTo>
                    <a:pt x="17998" y="23272"/>
                    <a:pt x="17973" y="23303"/>
                    <a:pt x="17951" y="23337"/>
                  </a:cubicBezTo>
                  <a:cubicBezTo>
                    <a:pt x="17654" y="23202"/>
                    <a:pt x="17629" y="23174"/>
                    <a:pt x="17673" y="23011"/>
                  </a:cubicBezTo>
                  <a:lnTo>
                    <a:pt x="17671" y="23011"/>
                  </a:lnTo>
                  <a:cubicBezTo>
                    <a:pt x="17705" y="22952"/>
                    <a:pt x="17745" y="22921"/>
                    <a:pt x="17791" y="22921"/>
                  </a:cubicBezTo>
                  <a:close/>
                  <a:moveTo>
                    <a:pt x="16568" y="22539"/>
                  </a:moveTo>
                  <a:cubicBezTo>
                    <a:pt x="16587" y="22539"/>
                    <a:pt x="16606" y="22543"/>
                    <a:pt x="16624" y="22552"/>
                  </a:cubicBezTo>
                  <a:cubicBezTo>
                    <a:pt x="16733" y="22605"/>
                    <a:pt x="16871" y="22989"/>
                    <a:pt x="16816" y="23091"/>
                  </a:cubicBezTo>
                  <a:cubicBezTo>
                    <a:pt x="16804" y="23110"/>
                    <a:pt x="16784" y="23118"/>
                    <a:pt x="16761" y="23118"/>
                  </a:cubicBezTo>
                  <a:cubicBezTo>
                    <a:pt x="16751" y="23118"/>
                    <a:pt x="16740" y="23117"/>
                    <a:pt x="16730" y="23114"/>
                  </a:cubicBezTo>
                  <a:lnTo>
                    <a:pt x="16730" y="23114"/>
                  </a:lnTo>
                  <a:cubicBezTo>
                    <a:pt x="16758" y="23263"/>
                    <a:pt x="16712" y="23305"/>
                    <a:pt x="16498" y="23328"/>
                  </a:cubicBezTo>
                  <a:cubicBezTo>
                    <a:pt x="16495" y="23307"/>
                    <a:pt x="16492" y="23284"/>
                    <a:pt x="16490" y="23263"/>
                  </a:cubicBezTo>
                  <a:cubicBezTo>
                    <a:pt x="16479" y="23262"/>
                    <a:pt x="16469" y="23261"/>
                    <a:pt x="16460" y="23261"/>
                  </a:cubicBezTo>
                  <a:cubicBezTo>
                    <a:pt x="16409" y="23261"/>
                    <a:pt x="16400" y="23284"/>
                    <a:pt x="16435" y="23333"/>
                  </a:cubicBezTo>
                  <a:cubicBezTo>
                    <a:pt x="16384" y="23352"/>
                    <a:pt x="16329" y="23361"/>
                    <a:pt x="16276" y="23361"/>
                  </a:cubicBezTo>
                  <a:cubicBezTo>
                    <a:pt x="16155" y="23361"/>
                    <a:pt x="16041" y="23315"/>
                    <a:pt x="15994" y="23232"/>
                  </a:cubicBezTo>
                  <a:cubicBezTo>
                    <a:pt x="15935" y="23126"/>
                    <a:pt x="16039" y="23063"/>
                    <a:pt x="16102" y="23003"/>
                  </a:cubicBezTo>
                  <a:cubicBezTo>
                    <a:pt x="16118" y="22988"/>
                    <a:pt x="16131" y="22982"/>
                    <a:pt x="16143" y="22982"/>
                  </a:cubicBezTo>
                  <a:cubicBezTo>
                    <a:pt x="16181" y="22982"/>
                    <a:pt x="16207" y="23040"/>
                    <a:pt x="16245" y="23052"/>
                  </a:cubicBezTo>
                  <a:cubicBezTo>
                    <a:pt x="16244" y="23055"/>
                    <a:pt x="16243" y="23056"/>
                    <a:pt x="16241" y="23057"/>
                  </a:cubicBezTo>
                  <a:cubicBezTo>
                    <a:pt x="16290" y="23102"/>
                    <a:pt x="16275" y="23193"/>
                    <a:pt x="16379" y="23195"/>
                  </a:cubicBezTo>
                  <a:cubicBezTo>
                    <a:pt x="16364" y="23227"/>
                    <a:pt x="16376" y="23258"/>
                    <a:pt x="16415" y="23258"/>
                  </a:cubicBezTo>
                  <a:cubicBezTo>
                    <a:pt x="16416" y="23258"/>
                    <a:pt x="16416" y="23258"/>
                    <a:pt x="16417" y="23258"/>
                  </a:cubicBezTo>
                  <a:cubicBezTo>
                    <a:pt x="16453" y="23258"/>
                    <a:pt x="16467" y="23227"/>
                    <a:pt x="16459" y="23194"/>
                  </a:cubicBezTo>
                  <a:cubicBezTo>
                    <a:pt x="16446" y="23180"/>
                    <a:pt x="16433" y="23172"/>
                    <a:pt x="16419" y="23172"/>
                  </a:cubicBezTo>
                  <a:cubicBezTo>
                    <a:pt x="16413" y="23172"/>
                    <a:pt x="16407" y="23174"/>
                    <a:pt x="16401" y="23177"/>
                  </a:cubicBezTo>
                  <a:cubicBezTo>
                    <a:pt x="16452" y="23113"/>
                    <a:pt x="16374" y="23068"/>
                    <a:pt x="16338" y="23025"/>
                  </a:cubicBezTo>
                  <a:cubicBezTo>
                    <a:pt x="16333" y="23020"/>
                    <a:pt x="16326" y="23016"/>
                    <a:pt x="16319" y="23013"/>
                  </a:cubicBezTo>
                  <a:cubicBezTo>
                    <a:pt x="16322" y="22995"/>
                    <a:pt x="16317" y="22978"/>
                    <a:pt x="16307" y="22963"/>
                  </a:cubicBezTo>
                  <a:cubicBezTo>
                    <a:pt x="16277" y="22923"/>
                    <a:pt x="16226" y="22894"/>
                    <a:pt x="16184" y="22861"/>
                  </a:cubicBezTo>
                  <a:cubicBezTo>
                    <a:pt x="16280" y="22774"/>
                    <a:pt x="16320" y="22737"/>
                    <a:pt x="16363" y="22737"/>
                  </a:cubicBezTo>
                  <a:cubicBezTo>
                    <a:pt x="16393" y="22737"/>
                    <a:pt x="16425" y="22756"/>
                    <a:pt x="16480" y="22787"/>
                  </a:cubicBezTo>
                  <a:cubicBezTo>
                    <a:pt x="16549" y="22899"/>
                    <a:pt x="16619" y="23012"/>
                    <a:pt x="16725" y="23105"/>
                  </a:cubicBezTo>
                  <a:lnTo>
                    <a:pt x="16726" y="23106"/>
                  </a:lnTo>
                  <a:cubicBezTo>
                    <a:pt x="16786" y="22941"/>
                    <a:pt x="16648" y="22840"/>
                    <a:pt x="16552" y="22724"/>
                  </a:cubicBezTo>
                  <a:cubicBezTo>
                    <a:pt x="16540" y="22704"/>
                    <a:pt x="16525" y="22686"/>
                    <a:pt x="16509" y="22668"/>
                  </a:cubicBezTo>
                  <a:cubicBezTo>
                    <a:pt x="16474" y="22641"/>
                    <a:pt x="16442" y="22611"/>
                    <a:pt x="16480" y="22575"/>
                  </a:cubicBezTo>
                  <a:cubicBezTo>
                    <a:pt x="16504" y="22551"/>
                    <a:pt x="16536" y="22539"/>
                    <a:pt x="16568" y="22539"/>
                  </a:cubicBezTo>
                  <a:close/>
                  <a:moveTo>
                    <a:pt x="16953" y="23245"/>
                  </a:moveTo>
                  <a:cubicBezTo>
                    <a:pt x="16955" y="23245"/>
                    <a:pt x="16957" y="23245"/>
                    <a:pt x="16959" y="23245"/>
                  </a:cubicBezTo>
                  <a:cubicBezTo>
                    <a:pt x="17050" y="23253"/>
                    <a:pt x="17040" y="23318"/>
                    <a:pt x="17027" y="23377"/>
                  </a:cubicBezTo>
                  <a:lnTo>
                    <a:pt x="17027" y="23376"/>
                  </a:lnTo>
                  <a:lnTo>
                    <a:pt x="17025" y="23376"/>
                  </a:lnTo>
                  <a:lnTo>
                    <a:pt x="17025" y="23379"/>
                  </a:lnTo>
                  <a:lnTo>
                    <a:pt x="16917" y="23331"/>
                  </a:lnTo>
                  <a:cubicBezTo>
                    <a:pt x="16915" y="23296"/>
                    <a:pt x="16907" y="23245"/>
                    <a:pt x="16953" y="23245"/>
                  </a:cubicBezTo>
                  <a:close/>
                  <a:moveTo>
                    <a:pt x="3169" y="23242"/>
                  </a:moveTo>
                  <a:cubicBezTo>
                    <a:pt x="3175" y="23242"/>
                    <a:pt x="3181" y="23242"/>
                    <a:pt x="3187" y="23243"/>
                  </a:cubicBezTo>
                  <a:cubicBezTo>
                    <a:pt x="3232" y="23309"/>
                    <a:pt x="3201" y="23360"/>
                    <a:pt x="3136" y="23402"/>
                  </a:cubicBezTo>
                  <a:lnTo>
                    <a:pt x="3134" y="23403"/>
                  </a:lnTo>
                  <a:cubicBezTo>
                    <a:pt x="3109" y="23349"/>
                    <a:pt x="3138" y="23296"/>
                    <a:pt x="3143" y="23244"/>
                  </a:cubicBezTo>
                  <a:cubicBezTo>
                    <a:pt x="3151" y="23242"/>
                    <a:pt x="3160" y="23242"/>
                    <a:pt x="3169" y="23242"/>
                  </a:cubicBezTo>
                  <a:close/>
                  <a:moveTo>
                    <a:pt x="2464" y="23163"/>
                  </a:moveTo>
                  <a:lnTo>
                    <a:pt x="2464" y="23163"/>
                  </a:lnTo>
                  <a:cubicBezTo>
                    <a:pt x="2514" y="23263"/>
                    <a:pt x="2434" y="23338"/>
                    <a:pt x="2384" y="23419"/>
                  </a:cubicBezTo>
                  <a:lnTo>
                    <a:pt x="2383" y="23420"/>
                  </a:lnTo>
                  <a:cubicBezTo>
                    <a:pt x="2370" y="23422"/>
                    <a:pt x="2359" y="23424"/>
                    <a:pt x="2349" y="23424"/>
                  </a:cubicBezTo>
                  <a:cubicBezTo>
                    <a:pt x="2291" y="23424"/>
                    <a:pt x="2298" y="23380"/>
                    <a:pt x="2306" y="23335"/>
                  </a:cubicBezTo>
                  <a:cubicBezTo>
                    <a:pt x="2333" y="23265"/>
                    <a:pt x="2337" y="23180"/>
                    <a:pt x="2464" y="23163"/>
                  </a:cubicBezTo>
                  <a:close/>
                  <a:moveTo>
                    <a:pt x="4816" y="23139"/>
                  </a:moveTo>
                  <a:cubicBezTo>
                    <a:pt x="4842" y="23139"/>
                    <a:pt x="4866" y="23149"/>
                    <a:pt x="4887" y="23184"/>
                  </a:cubicBezTo>
                  <a:cubicBezTo>
                    <a:pt x="4927" y="23252"/>
                    <a:pt x="4894" y="23294"/>
                    <a:pt x="4846" y="23341"/>
                  </a:cubicBezTo>
                  <a:lnTo>
                    <a:pt x="4845" y="23343"/>
                  </a:lnTo>
                  <a:cubicBezTo>
                    <a:pt x="4824" y="23365"/>
                    <a:pt x="4805" y="23389"/>
                    <a:pt x="4787" y="23415"/>
                  </a:cubicBezTo>
                  <a:cubicBezTo>
                    <a:pt x="4766" y="23422"/>
                    <a:pt x="4746" y="23428"/>
                    <a:pt x="4727" y="23428"/>
                  </a:cubicBezTo>
                  <a:cubicBezTo>
                    <a:pt x="4705" y="23428"/>
                    <a:pt x="4685" y="23421"/>
                    <a:pt x="4668" y="23400"/>
                  </a:cubicBezTo>
                  <a:cubicBezTo>
                    <a:pt x="4596" y="23340"/>
                    <a:pt x="4685" y="23263"/>
                    <a:pt x="4642" y="23200"/>
                  </a:cubicBezTo>
                  <a:lnTo>
                    <a:pt x="4642" y="23200"/>
                  </a:lnTo>
                  <a:cubicBezTo>
                    <a:pt x="4658" y="23206"/>
                    <a:pt x="4670" y="23209"/>
                    <a:pt x="4679" y="23209"/>
                  </a:cubicBezTo>
                  <a:cubicBezTo>
                    <a:pt x="4706" y="23209"/>
                    <a:pt x="4706" y="23185"/>
                    <a:pt x="4695" y="23152"/>
                  </a:cubicBezTo>
                  <a:lnTo>
                    <a:pt x="4695" y="23152"/>
                  </a:lnTo>
                  <a:cubicBezTo>
                    <a:pt x="4702" y="23154"/>
                    <a:pt x="4709" y="23155"/>
                    <a:pt x="4716" y="23155"/>
                  </a:cubicBezTo>
                  <a:cubicBezTo>
                    <a:pt x="4748" y="23155"/>
                    <a:pt x="4783" y="23139"/>
                    <a:pt x="4816" y="23139"/>
                  </a:cubicBezTo>
                  <a:close/>
                  <a:moveTo>
                    <a:pt x="26254" y="23249"/>
                  </a:moveTo>
                  <a:cubicBezTo>
                    <a:pt x="26306" y="23249"/>
                    <a:pt x="26319" y="23289"/>
                    <a:pt x="26330" y="23326"/>
                  </a:cubicBezTo>
                  <a:lnTo>
                    <a:pt x="26331" y="23329"/>
                  </a:lnTo>
                  <a:cubicBezTo>
                    <a:pt x="26346" y="23385"/>
                    <a:pt x="26293" y="23408"/>
                    <a:pt x="26247" y="23422"/>
                  </a:cubicBezTo>
                  <a:cubicBezTo>
                    <a:pt x="26234" y="23426"/>
                    <a:pt x="26223" y="23428"/>
                    <a:pt x="26214" y="23428"/>
                  </a:cubicBezTo>
                  <a:cubicBezTo>
                    <a:pt x="26171" y="23428"/>
                    <a:pt x="26149" y="23394"/>
                    <a:pt x="26136" y="23358"/>
                  </a:cubicBezTo>
                  <a:cubicBezTo>
                    <a:pt x="26112" y="23289"/>
                    <a:pt x="26172" y="23269"/>
                    <a:pt x="26231" y="23251"/>
                  </a:cubicBezTo>
                  <a:cubicBezTo>
                    <a:pt x="26239" y="23249"/>
                    <a:pt x="26247" y="23249"/>
                    <a:pt x="26254" y="23249"/>
                  </a:cubicBezTo>
                  <a:close/>
                  <a:moveTo>
                    <a:pt x="3837" y="23151"/>
                  </a:moveTo>
                  <a:cubicBezTo>
                    <a:pt x="4019" y="23177"/>
                    <a:pt x="4042" y="23211"/>
                    <a:pt x="3993" y="23377"/>
                  </a:cubicBezTo>
                  <a:cubicBezTo>
                    <a:pt x="3991" y="23377"/>
                    <a:pt x="3990" y="23377"/>
                    <a:pt x="3989" y="23377"/>
                  </a:cubicBezTo>
                  <a:cubicBezTo>
                    <a:pt x="3954" y="23377"/>
                    <a:pt x="3938" y="23393"/>
                    <a:pt x="3939" y="23422"/>
                  </a:cubicBezTo>
                  <a:cubicBezTo>
                    <a:pt x="3916" y="23430"/>
                    <a:pt x="3895" y="23435"/>
                    <a:pt x="3876" y="23435"/>
                  </a:cubicBezTo>
                  <a:cubicBezTo>
                    <a:pt x="3836" y="23435"/>
                    <a:pt x="3805" y="23414"/>
                    <a:pt x="3778" y="23364"/>
                  </a:cubicBezTo>
                  <a:lnTo>
                    <a:pt x="3776" y="23365"/>
                  </a:lnTo>
                  <a:cubicBezTo>
                    <a:pt x="3741" y="23303"/>
                    <a:pt x="3813" y="23253"/>
                    <a:pt x="3785" y="23199"/>
                  </a:cubicBezTo>
                  <a:lnTo>
                    <a:pt x="3785" y="23199"/>
                  </a:lnTo>
                  <a:cubicBezTo>
                    <a:pt x="3797" y="23202"/>
                    <a:pt x="3807" y="23204"/>
                    <a:pt x="3815" y="23204"/>
                  </a:cubicBezTo>
                  <a:cubicBezTo>
                    <a:pt x="3843" y="23204"/>
                    <a:pt x="3848" y="23184"/>
                    <a:pt x="3837" y="23151"/>
                  </a:cubicBezTo>
                  <a:close/>
                  <a:moveTo>
                    <a:pt x="31674" y="23008"/>
                  </a:moveTo>
                  <a:cubicBezTo>
                    <a:pt x="31675" y="23008"/>
                    <a:pt x="31675" y="23008"/>
                    <a:pt x="31676" y="23008"/>
                  </a:cubicBezTo>
                  <a:cubicBezTo>
                    <a:pt x="31892" y="23043"/>
                    <a:pt x="32121" y="23039"/>
                    <a:pt x="32312" y="23151"/>
                  </a:cubicBezTo>
                  <a:cubicBezTo>
                    <a:pt x="32217" y="23212"/>
                    <a:pt x="32130" y="23288"/>
                    <a:pt x="32056" y="23373"/>
                  </a:cubicBezTo>
                  <a:cubicBezTo>
                    <a:pt x="32010" y="23414"/>
                    <a:pt x="31965" y="23448"/>
                    <a:pt x="31914" y="23448"/>
                  </a:cubicBezTo>
                  <a:cubicBezTo>
                    <a:pt x="31880" y="23448"/>
                    <a:pt x="31843" y="23434"/>
                    <a:pt x="31801" y="23397"/>
                  </a:cubicBezTo>
                  <a:cubicBezTo>
                    <a:pt x="31731" y="23335"/>
                    <a:pt x="31651" y="23275"/>
                    <a:pt x="31551" y="23242"/>
                  </a:cubicBezTo>
                  <a:cubicBezTo>
                    <a:pt x="31494" y="23186"/>
                    <a:pt x="31515" y="23139"/>
                    <a:pt x="31578" y="23098"/>
                  </a:cubicBezTo>
                  <a:cubicBezTo>
                    <a:pt x="31573" y="23087"/>
                    <a:pt x="31565" y="23076"/>
                    <a:pt x="31557" y="23068"/>
                  </a:cubicBezTo>
                  <a:cubicBezTo>
                    <a:pt x="31568" y="23068"/>
                    <a:pt x="31583" y="23066"/>
                    <a:pt x="31596" y="23066"/>
                  </a:cubicBezTo>
                  <a:cubicBezTo>
                    <a:pt x="31601" y="23066"/>
                    <a:pt x="31605" y="23066"/>
                    <a:pt x="31608" y="23067"/>
                  </a:cubicBezTo>
                  <a:lnTo>
                    <a:pt x="31608" y="23068"/>
                  </a:lnTo>
                  <a:cubicBezTo>
                    <a:pt x="31630" y="23048"/>
                    <a:pt x="31657" y="23008"/>
                    <a:pt x="31674" y="23008"/>
                  </a:cubicBezTo>
                  <a:close/>
                  <a:moveTo>
                    <a:pt x="3526" y="23184"/>
                  </a:moveTo>
                  <a:cubicBezTo>
                    <a:pt x="3557" y="23184"/>
                    <a:pt x="3581" y="23206"/>
                    <a:pt x="3604" y="23233"/>
                  </a:cubicBezTo>
                  <a:cubicBezTo>
                    <a:pt x="3650" y="23305"/>
                    <a:pt x="3542" y="23353"/>
                    <a:pt x="3564" y="23422"/>
                  </a:cubicBezTo>
                  <a:lnTo>
                    <a:pt x="3564" y="23423"/>
                  </a:lnTo>
                  <a:cubicBezTo>
                    <a:pt x="3554" y="23421"/>
                    <a:pt x="3545" y="23420"/>
                    <a:pt x="3538" y="23420"/>
                  </a:cubicBezTo>
                  <a:cubicBezTo>
                    <a:pt x="3510" y="23420"/>
                    <a:pt x="3502" y="23437"/>
                    <a:pt x="3510" y="23467"/>
                  </a:cubicBezTo>
                  <a:cubicBezTo>
                    <a:pt x="3461" y="23452"/>
                    <a:pt x="3384" y="23459"/>
                    <a:pt x="3416" y="23377"/>
                  </a:cubicBezTo>
                  <a:cubicBezTo>
                    <a:pt x="3438" y="23320"/>
                    <a:pt x="3454" y="23262"/>
                    <a:pt x="3473" y="23203"/>
                  </a:cubicBezTo>
                  <a:cubicBezTo>
                    <a:pt x="3493" y="23190"/>
                    <a:pt x="3511" y="23184"/>
                    <a:pt x="3526" y="23184"/>
                  </a:cubicBezTo>
                  <a:close/>
                  <a:moveTo>
                    <a:pt x="4346" y="23165"/>
                  </a:moveTo>
                  <a:cubicBezTo>
                    <a:pt x="4389" y="23165"/>
                    <a:pt x="4430" y="23197"/>
                    <a:pt x="4471" y="23249"/>
                  </a:cubicBezTo>
                  <a:cubicBezTo>
                    <a:pt x="4497" y="23368"/>
                    <a:pt x="4373" y="23404"/>
                    <a:pt x="4311" y="23473"/>
                  </a:cubicBezTo>
                  <a:lnTo>
                    <a:pt x="4310" y="23475"/>
                  </a:lnTo>
                  <a:cubicBezTo>
                    <a:pt x="4219" y="23444"/>
                    <a:pt x="4223" y="23362"/>
                    <a:pt x="4164" y="23320"/>
                  </a:cubicBezTo>
                  <a:lnTo>
                    <a:pt x="4189" y="23263"/>
                  </a:lnTo>
                  <a:cubicBezTo>
                    <a:pt x="4204" y="23255"/>
                    <a:pt x="4223" y="23247"/>
                    <a:pt x="4233" y="23237"/>
                  </a:cubicBezTo>
                  <a:cubicBezTo>
                    <a:pt x="4272" y="23187"/>
                    <a:pt x="4310" y="23165"/>
                    <a:pt x="4346" y="23165"/>
                  </a:cubicBezTo>
                  <a:close/>
                  <a:moveTo>
                    <a:pt x="34467" y="23452"/>
                  </a:moveTo>
                  <a:lnTo>
                    <a:pt x="34467" y="23452"/>
                  </a:lnTo>
                  <a:cubicBezTo>
                    <a:pt x="34486" y="23457"/>
                    <a:pt x="34505" y="23463"/>
                    <a:pt x="34505" y="23482"/>
                  </a:cubicBezTo>
                  <a:lnTo>
                    <a:pt x="34505" y="23482"/>
                  </a:lnTo>
                  <a:cubicBezTo>
                    <a:pt x="34505" y="23463"/>
                    <a:pt x="34486" y="23458"/>
                    <a:pt x="34467" y="23452"/>
                  </a:cubicBezTo>
                  <a:close/>
                  <a:moveTo>
                    <a:pt x="2685" y="23230"/>
                  </a:moveTo>
                  <a:lnTo>
                    <a:pt x="2685" y="23230"/>
                  </a:lnTo>
                  <a:cubicBezTo>
                    <a:pt x="2744" y="23320"/>
                    <a:pt x="2689" y="23388"/>
                    <a:pt x="2657" y="23457"/>
                  </a:cubicBezTo>
                  <a:cubicBezTo>
                    <a:pt x="2629" y="23466"/>
                    <a:pt x="2602" y="23477"/>
                    <a:pt x="2599" y="23508"/>
                  </a:cubicBezTo>
                  <a:lnTo>
                    <a:pt x="2598" y="23509"/>
                  </a:lnTo>
                  <a:cubicBezTo>
                    <a:pt x="2539" y="23395"/>
                    <a:pt x="2539" y="23395"/>
                    <a:pt x="2685" y="23230"/>
                  </a:cubicBezTo>
                  <a:close/>
                  <a:moveTo>
                    <a:pt x="14878" y="23274"/>
                  </a:moveTo>
                  <a:cubicBezTo>
                    <a:pt x="14912" y="23274"/>
                    <a:pt x="14939" y="23302"/>
                    <a:pt x="14973" y="23315"/>
                  </a:cubicBezTo>
                  <a:cubicBezTo>
                    <a:pt x="14931" y="23402"/>
                    <a:pt x="14890" y="23469"/>
                    <a:pt x="14809" y="23507"/>
                  </a:cubicBezTo>
                  <a:cubicBezTo>
                    <a:pt x="14792" y="23515"/>
                    <a:pt x="14774" y="23519"/>
                    <a:pt x="14756" y="23519"/>
                  </a:cubicBezTo>
                  <a:cubicBezTo>
                    <a:pt x="14730" y="23519"/>
                    <a:pt x="14705" y="23511"/>
                    <a:pt x="14684" y="23495"/>
                  </a:cubicBezTo>
                  <a:cubicBezTo>
                    <a:pt x="14641" y="23458"/>
                    <a:pt x="14682" y="23426"/>
                    <a:pt x="14709" y="23398"/>
                  </a:cubicBezTo>
                  <a:cubicBezTo>
                    <a:pt x="14751" y="23359"/>
                    <a:pt x="14789" y="23314"/>
                    <a:pt x="14838" y="23285"/>
                  </a:cubicBezTo>
                  <a:cubicBezTo>
                    <a:pt x="14853" y="23277"/>
                    <a:pt x="14866" y="23274"/>
                    <a:pt x="14878" y="23274"/>
                  </a:cubicBezTo>
                  <a:close/>
                  <a:moveTo>
                    <a:pt x="27029" y="23330"/>
                  </a:moveTo>
                  <a:cubicBezTo>
                    <a:pt x="27032" y="23330"/>
                    <a:pt x="27035" y="23330"/>
                    <a:pt x="27038" y="23331"/>
                  </a:cubicBezTo>
                  <a:cubicBezTo>
                    <a:pt x="27141" y="23349"/>
                    <a:pt x="27114" y="23435"/>
                    <a:pt x="27156" y="23470"/>
                  </a:cubicBezTo>
                  <a:cubicBezTo>
                    <a:pt x="27146" y="23516"/>
                    <a:pt x="27115" y="23540"/>
                    <a:pt x="27090" y="23540"/>
                  </a:cubicBezTo>
                  <a:cubicBezTo>
                    <a:pt x="27086" y="23540"/>
                    <a:pt x="27082" y="23540"/>
                    <a:pt x="27079" y="23539"/>
                  </a:cubicBezTo>
                  <a:lnTo>
                    <a:pt x="27080" y="23539"/>
                  </a:lnTo>
                  <a:cubicBezTo>
                    <a:pt x="26993" y="23509"/>
                    <a:pt x="26988" y="23436"/>
                    <a:pt x="26986" y="23370"/>
                  </a:cubicBezTo>
                  <a:cubicBezTo>
                    <a:pt x="26987" y="23347"/>
                    <a:pt x="27006" y="23330"/>
                    <a:pt x="27029" y="23330"/>
                  </a:cubicBezTo>
                  <a:close/>
                  <a:moveTo>
                    <a:pt x="1055" y="23477"/>
                  </a:moveTo>
                  <a:cubicBezTo>
                    <a:pt x="1062" y="23477"/>
                    <a:pt x="1069" y="23478"/>
                    <a:pt x="1078" y="23482"/>
                  </a:cubicBezTo>
                  <a:cubicBezTo>
                    <a:pt x="1099" y="23490"/>
                    <a:pt x="1103" y="23503"/>
                    <a:pt x="1088" y="23519"/>
                  </a:cubicBezTo>
                  <a:cubicBezTo>
                    <a:pt x="1077" y="23546"/>
                    <a:pt x="1049" y="23562"/>
                    <a:pt x="1021" y="23562"/>
                  </a:cubicBezTo>
                  <a:cubicBezTo>
                    <a:pt x="1017" y="23562"/>
                    <a:pt x="1014" y="23562"/>
                    <a:pt x="1010" y="23561"/>
                  </a:cubicBezTo>
                  <a:cubicBezTo>
                    <a:pt x="984" y="23557"/>
                    <a:pt x="977" y="23532"/>
                    <a:pt x="997" y="23513"/>
                  </a:cubicBezTo>
                  <a:lnTo>
                    <a:pt x="996" y="23513"/>
                  </a:lnTo>
                  <a:cubicBezTo>
                    <a:pt x="1013" y="23497"/>
                    <a:pt x="1029" y="23477"/>
                    <a:pt x="1055" y="23477"/>
                  </a:cubicBezTo>
                  <a:close/>
                  <a:moveTo>
                    <a:pt x="15628" y="23376"/>
                  </a:moveTo>
                  <a:lnTo>
                    <a:pt x="15645" y="23390"/>
                  </a:lnTo>
                  <a:lnTo>
                    <a:pt x="15668" y="23388"/>
                  </a:lnTo>
                  <a:lnTo>
                    <a:pt x="15668" y="23388"/>
                  </a:lnTo>
                  <a:cubicBezTo>
                    <a:pt x="15666" y="23456"/>
                    <a:pt x="15678" y="23524"/>
                    <a:pt x="15636" y="23587"/>
                  </a:cubicBezTo>
                  <a:cubicBezTo>
                    <a:pt x="15632" y="23587"/>
                    <a:pt x="15628" y="23587"/>
                    <a:pt x="15624" y="23587"/>
                  </a:cubicBezTo>
                  <a:cubicBezTo>
                    <a:pt x="15611" y="23587"/>
                    <a:pt x="15599" y="23589"/>
                    <a:pt x="15589" y="23595"/>
                  </a:cubicBezTo>
                  <a:lnTo>
                    <a:pt x="15552" y="23514"/>
                  </a:lnTo>
                  <a:cubicBezTo>
                    <a:pt x="15551" y="23457"/>
                    <a:pt x="15562" y="23406"/>
                    <a:pt x="15628" y="23376"/>
                  </a:cubicBezTo>
                  <a:close/>
                  <a:moveTo>
                    <a:pt x="18200" y="23243"/>
                  </a:moveTo>
                  <a:cubicBezTo>
                    <a:pt x="18209" y="23243"/>
                    <a:pt x="18219" y="23244"/>
                    <a:pt x="18229" y="23246"/>
                  </a:cubicBezTo>
                  <a:cubicBezTo>
                    <a:pt x="18310" y="23263"/>
                    <a:pt x="18407" y="23340"/>
                    <a:pt x="18417" y="23422"/>
                  </a:cubicBezTo>
                  <a:cubicBezTo>
                    <a:pt x="18425" y="23510"/>
                    <a:pt x="18328" y="23559"/>
                    <a:pt x="18237" y="23602"/>
                  </a:cubicBezTo>
                  <a:lnTo>
                    <a:pt x="17982" y="23401"/>
                  </a:lnTo>
                  <a:cubicBezTo>
                    <a:pt x="18069" y="23357"/>
                    <a:pt x="18099" y="23243"/>
                    <a:pt x="18200" y="23243"/>
                  </a:cubicBezTo>
                  <a:close/>
                  <a:moveTo>
                    <a:pt x="16829" y="23367"/>
                  </a:moveTo>
                  <a:cubicBezTo>
                    <a:pt x="16854" y="23367"/>
                    <a:pt x="16885" y="23380"/>
                    <a:pt x="16909" y="23394"/>
                  </a:cubicBezTo>
                  <a:lnTo>
                    <a:pt x="16911" y="23394"/>
                  </a:lnTo>
                  <a:cubicBezTo>
                    <a:pt x="16911" y="23429"/>
                    <a:pt x="16933" y="23461"/>
                    <a:pt x="16967" y="23475"/>
                  </a:cubicBezTo>
                  <a:cubicBezTo>
                    <a:pt x="16968" y="23505"/>
                    <a:pt x="16970" y="23536"/>
                    <a:pt x="16972" y="23567"/>
                  </a:cubicBezTo>
                  <a:cubicBezTo>
                    <a:pt x="16971" y="23567"/>
                    <a:pt x="16970" y="23567"/>
                    <a:pt x="16969" y="23567"/>
                  </a:cubicBezTo>
                  <a:cubicBezTo>
                    <a:pt x="16940" y="23567"/>
                    <a:pt x="16923" y="23580"/>
                    <a:pt x="16915" y="23604"/>
                  </a:cubicBezTo>
                  <a:cubicBezTo>
                    <a:pt x="16770" y="23585"/>
                    <a:pt x="16767" y="23488"/>
                    <a:pt x="16786" y="23401"/>
                  </a:cubicBezTo>
                  <a:cubicBezTo>
                    <a:pt x="16791" y="23376"/>
                    <a:pt x="16808" y="23367"/>
                    <a:pt x="16829" y="23367"/>
                  </a:cubicBezTo>
                  <a:close/>
                  <a:moveTo>
                    <a:pt x="29145" y="23293"/>
                  </a:moveTo>
                  <a:cubicBezTo>
                    <a:pt x="29446" y="23394"/>
                    <a:pt x="29448" y="23398"/>
                    <a:pt x="29328" y="23637"/>
                  </a:cubicBezTo>
                  <a:lnTo>
                    <a:pt x="29328" y="23640"/>
                  </a:lnTo>
                  <a:cubicBezTo>
                    <a:pt x="29049" y="23472"/>
                    <a:pt x="29049" y="23472"/>
                    <a:pt x="29145" y="23293"/>
                  </a:cubicBezTo>
                  <a:close/>
                  <a:moveTo>
                    <a:pt x="17454" y="23639"/>
                  </a:moveTo>
                  <a:cubicBezTo>
                    <a:pt x="17454" y="23640"/>
                    <a:pt x="17454" y="23642"/>
                    <a:pt x="17454" y="23644"/>
                  </a:cubicBezTo>
                  <a:lnTo>
                    <a:pt x="17454" y="23644"/>
                  </a:lnTo>
                  <a:cubicBezTo>
                    <a:pt x="17454" y="23642"/>
                    <a:pt x="17454" y="23640"/>
                    <a:pt x="17454" y="23639"/>
                  </a:cubicBezTo>
                  <a:close/>
                  <a:moveTo>
                    <a:pt x="27460" y="23617"/>
                  </a:moveTo>
                  <a:lnTo>
                    <a:pt x="27478" y="23634"/>
                  </a:lnTo>
                  <a:lnTo>
                    <a:pt x="27457" y="23648"/>
                  </a:lnTo>
                  <a:lnTo>
                    <a:pt x="27441" y="23641"/>
                  </a:lnTo>
                  <a:lnTo>
                    <a:pt x="27460" y="23617"/>
                  </a:lnTo>
                  <a:close/>
                  <a:moveTo>
                    <a:pt x="17463" y="23566"/>
                  </a:moveTo>
                  <a:cubicBezTo>
                    <a:pt x="17512" y="23566"/>
                    <a:pt x="17528" y="23613"/>
                    <a:pt x="17551" y="23650"/>
                  </a:cubicBezTo>
                  <a:cubicBezTo>
                    <a:pt x="17515" y="23649"/>
                    <a:pt x="17475" y="23653"/>
                    <a:pt x="17448" y="23623"/>
                  </a:cubicBezTo>
                  <a:lnTo>
                    <a:pt x="17448" y="23622"/>
                  </a:lnTo>
                  <a:lnTo>
                    <a:pt x="17412" y="23579"/>
                  </a:lnTo>
                  <a:cubicBezTo>
                    <a:pt x="17433" y="23570"/>
                    <a:pt x="17449" y="23566"/>
                    <a:pt x="17463" y="23566"/>
                  </a:cubicBezTo>
                  <a:close/>
                  <a:moveTo>
                    <a:pt x="17006" y="22999"/>
                  </a:moveTo>
                  <a:lnTo>
                    <a:pt x="17006" y="22999"/>
                  </a:lnTo>
                  <a:cubicBezTo>
                    <a:pt x="17407" y="23147"/>
                    <a:pt x="17762" y="23331"/>
                    <a:pt x="18040" y="23652"/>
                  </a:cubicBezTo>
                  <a:lnTo>
                    <a:pt x="18040" y="23652"/>
                  </a:lnTo>
                  <a:cubicBezTo>
                    <a:pt x="18034" y="23652"/>
                    <a:pt x="18028" y="23652"/>
                    <a:pt x="18023" y="23652"/>
                  </a:cubicBezTo>
                  <a:cubicBezTo>
                    <a:pt x="17898" y="23652"/>
                    <a:pt x="17830" y="23595"/>
                    <a:pt x="17765" y="23548"/>
                  </a:cubicBezTo>
                  <a:cubicBezTo>
                    <a:pt x="17559" y="23403"/>
                    <a:pt x="17348" y="23265"/>
                    <a:pt x="17100" y="23175"/>
                  </a:cubicBezTo>
                  <a:cubicBezTo>
                    <a:pt x="17020" y="23146"/>
                    <a:pt x="16959" y="23106"/>
                    <a:pt x="17006" y="22999"/>
                  </a:cubicBezTo>
                  <a:close/>
                  <a:moveTo>
                    <a:pt x="27747" y="23450"/>
                  </a:moveTo>
                  <a:cubicBezTo>
                    <a:pt x="27751" y="23450"/>
                    <a:pt x="27755" y="23450"/>
                    <a:pt x="27760" y="23451"/>
                  </a:cubicBezTo>
                  <a:lnTo>
                    <a:pt x="27760" y="23454"/>
                  </a:lnTo>
                  <a:cubicBezTo>
                    <a:pt x="27832" y="23465"/>
                    <a:pt x="27849" y="23520"/>
                    <a:pt x="27844" y="23620"/>
                  </a:cubicBezTo>
                  <a:cubicBezTo>
                    <a:pt x="27844" y="23620"/>
                    <a:pt x="27844" y="23620"/>
                    <a:pt x="27844" y="23620"/>
                  </a:cubicBezTo>
                  <a:cubicBezTo>
                    <a:pt x="27844" y="23620"/>
                    <a:pt x="27822" y="23653"/>
                    <a:pt x="27785" y="23653"/>
                  </a:cubicBezTo>
                  <a:cubicBezTo>
                    <a:pt x="27781" y="23653"/>
                    <a:pt x="27776" y="23653"/>
                    <a:pt x="27772" y="23652"/>
                  </a:cubicBezTo>
                  <a:cubicBezTo>
                    <a:pt x="27705" y="23639"/>
                    <a:pt x="27691" y="23579"/>
                    <a:pt x="27685" y="23526"/>
                  </a:cubicBezTo>
                  <a:cubicBezTo>
                    <a:pt x="27679" y="23480"/>
                    <a:pt x="27706" y="23450"/>
                    <a:pt x="27747" y="23450"/>
                  </a:cubicBezTo>
                  <a:close/>
                  <a:moveTo>
                    <a:pt x="1999" y="23283"/>
                  </a:moveTo>
                  <a:lnTo>
                    <a:pt x="1998" y="23284"/>
                  </a:lnTo>
                  <a:cubicBezTo>
                    <a:pt x="2020" y="23396"/>
                    <a:pt x="1974" y="23477"/>
                    <a:pt x="1935" y="23558"/>
                  </a:cubicBezTo>
                  <a:cubicBezTo>
                    <a:pt x="1916" y="23587"/>
                    <a:pt x="1885" y="23606"/>
                    <a:pt x="1850" y="23611"/>
                  </a:cubicBezTo>
                  <a:cubicBezTo>
                    <a:pt x="1839" y="23607"/>
                    <a:pt x="1829" y="23605"/>
                    <a:pt x="1819" y="23605"/>
                  </a:cubicBezTo>
                  <a:cubicBezTo>
                    <a:pt x="1768" y="23605"/>
                    <a:pt x="1737" y="23658"/>
                    <a:pt x="1686" y="23658"/>
                  </a:cubicBezTo>
                  <a:cubicBezTo>
                    <a:pt x="1658" y="23565"/>
                    <a:pt x="1727" y="23495"/>
                    <a:pt x="1753" y="23414"/>
                  </a:cubicBezTo>
                  <a:cubicBezTo>
                    <a:pt x="1826" y="23426"/>
                    <a:pt x="1774" y="23507"/>
                    <a:pt x="1846" y="23510"/>
                  </a:cubicBezTo>
                  <a:cubicBezTo>
                    <a:pt x="1868" y="23432"/>
                    <a:pt x="1881" y="23352"/>
                    <a:pt x="1999" y="23283"/>
                  </a:cubicBezTo>
                  <a:close/>
                  <a:moveTo>
                    <a:pt x="26715" y="23467"/>
                  </a:moveTo>
                  <a:lnTo>
                    <a:pt x="26716" y="23471"/>
                  </a:lnTo>
                  <a:cubicBezTo>
                    <a:pt x="26718" y="23471"/>
                    <a:pt x="26719" y="23471"/>
                    <a:pt x="26720" y="23471"/>
                  </a:cubicBezTo>
                  <a:cubicBezTo>
                    <a:pt x="26814" y="23471"/>
                    <a:pt x="26799" y="23552"/>
                    <a:pt x="26829" y="23596"/>
                  </a:cubicBezTo>
                  <a:cubicBezTo>
                    <a:pt x="26833" y="23646"/>
                    <a:pt x="26799" y="23671"/>
                    <a:pt x="26754" y="23671"/>
                  </a:cubicBezTo>
                  <a:cubicBezTo>
                    <a:pt x="26753" y="23671"/>
                    <a:pt x="26752" y="23671"/>
                    <a:pt x="26751" y="23671"/>
                  </a:cubicBezTo>
                  <a:cubicBezTo>
                    <a:pt x="26666" y="23667"/>
                    <a:pt x="26672" y="23599"/>
                    <a:pt x="26654" y="23552"/>
                  </a:cubicBezTo>
                  <a:cubicBezTo>
                    <a:pt x="26638" y="23504"/>
                    <a:pt x="26665" y="23467"/>
                    <a:pt x="26715" y="23467"/>
                  </a:cubicBezTo>
                  <a:close/>
                  <a:moveTo>
                    <a:pt x="16615" y="23676"/>
                  </a:moveTo>
                  <a:cubicBezTo>
                    <a:pt x="16622" y="23679"/>
                    <a:pt x="16629" y="23681"/>
                    <a:pt x="16636" y="23683"/>
                  </a:cubicBezTo>
                  <a:lnTo>
                    <a:pt x="16636" y="23684"/>
                  </a:lnTo>
                  <a:cubicBezTo>
                    <a:pt x="16629" y="23681"/>
                    <a:pt x="16622" y="23679"/>
                    <a:pt x="16615" y="23676"/>
                  </a:cubicBezTo>
                  <a:close/>
                  <a:moveTo>
                    <a:pt x="17624" y="23666"/>
                  </a:moveTo>
                  <a:cubicBezTo>
                    <a:pt x="17633" y="23669"/>
                    <a:pt x="17641" y="23678"/>
                    <a:pt x="17645" y="23687"/>
                  </a:cubicBezTo>
                  <a:lnTo>
                    <a:pt x="17645" y="23687"/>
                  </a:lnTo>
                  <a:cubicBezTo>
                    <a:pt x="17641" y="23678"/>
                    <a:pt x="17633" y="23671"/>
                    <a:pt x="17623" y="23666"/>
                  </a:cubicBezTo>
                  <a:close/>
                  <a:moveTo>
                    <a:pt x="3622" y="23424"/>
                  </a:moveTo>
                  <a:cubicBezTo>
                    <a:pt x="3729" y="23424"/>
                    <a:pt x="3746" y="23469"/>
                    <a:pt x="3716" y="23609"/>
                  </a:cubicBezTo>
                  <a:cubicBezTo>
                    <a:pt x="3712" y="23615"/>
                    <a:pt x="3704" y="23622"/>
                    <a:pt x="3706" y="23627"/>
                  </a:cubicBezTo>
                  <a:cubicBezTo>
                    <a:pt x="3710" y="23633"/>
                    <a:pt x="3713" y="23640"/>
                    <a:pt x="3718" y="23645"/>
                  </a:cubicBezTo>
                  <a:cubicBezTo>
                    <a:pt x="3710" y="23638"/>
                    <a:pt x="3702" y="23633"/>
                    <a:pt x="3692" y="23633"/>
                  </a:cubicBezTo>
                  <a:cubicBezTo>
                    <a:pt x="3685" y="23633"/>
                    <a:pt x="3677" y="23636"/>
                    <a:pt x="3668" y="23645"/>
                  </a:cubicBezTo>
                  <a:cubicBezTo>
                    <a:pt x="3632" y="23682"/>
                    <a:pt x="3602" y="23697"/>
                    <a:pt x="3578" y="23697"/>
                  </a:cubicBezTo>
                  <a:cubicBezTo>
                    <a:pt x="3530" y="23697"/>
                    <a:pt x="3499" y="23642"/>
                    <a:pt x="3464" y="23599"/>
                  </a:cubicBezTo>
                  <a:lnTo>
                    <a:pt x="3464" y="23599"/>
                  </a:lnTo>
                  <a:cubicBezTo>
                    <a:pt x="3464" y="23599"/>
                    <a:pt x="3464" y="23599"/>
                    <a:pt x="3464" y="23598"/>
                  </a:cubicBezTo>
                  <a:cubicBezTo>
                    <a:pt x="3479" y="23557"/>
                    <a:pt x="3496" y="23515"/>
                    <a:pt x="3511" y="23473"/>
                  </a:cubicBezTo>
                  <a:cubicBezTo>
                    <a:pt x="3548" y="23473"/>
                    <a:pt x="3565" y="23456"/>
                    <a:pt x="3567" y="23427"/>
                  </a:cubicBezTo>
                  <a:cubicBezTo>
                    <a:pt x="3588" y="23425"/>
                    <a:pt x="3606" y="23424"/>
                    <a:pt x="3622" y="23424"/>
                  </a:cubicBezTo>
                  <a:close/>
                  <a:moveTo>
                    <a:pt x="29956" y="23071"/>
                  </a:moveTo>
                  <a:cubicBezTo>
                    <a:pt x="29968" y="23071"/>
                    <a:pt x="29981" y="23072"/>
                    <a:pt x="29996" y="23075"/>
                  </a:cubicBezTo>
                  <a:cubicBezTo>
                    <a:pt x="30065" y="23124"/>
                    <a:pt x="30116" y="23203"/>
                    <a:pt x="30215" y="23203"/>
                  </a:cubicBezTo>
                  <a:cubicBezTo>
                    <a:pt x="30231" y="23203"/>
                    <a:pt x="30248" y="23201"/>
                    <a:pt x="30266" y="23196"/>
                  </a:cubicBezTo>
                  <a:lnTo>
                    <a:pt x="30266" y="23196"/>
                  </a:lnTo>
                  <a:cubicBezTo>
                    <a:pt x="30224" y="23233"/>
                    <a:pt x="30260" y="23246"/>
                    <a:pt x="30293" y="23261"/>
                  </a:cubicBezTo>
                  <a:cubicBezTo>
                    <a:pt x="30329" y="23388"/>
                    <a:pt x="30311" y="23412"/>
                    <a:pt x="30160" y="23421"/>
                  </a:cubicBezTo>
                  <a:lnTo>
                    <a:pt x="30107" y="23359"/>
                  </a:lnTo>
                  <a:cubicBezTo>
                    <a:pt x="30103" y="23359"/>
                    <a:pt x="30099" y="23359"/>
                    <a:pt x="30096" y="23359"/>
                  </a:cubicBezTo>
                  <a:cubicBezTo>
                    <a:pt x="30062" y="23359"/>
                    <a:pt x="30037" y="23378"/>
                    <a:pt x="30054" y="23402"/>
                  </a:cubicBezTo>
                  <a:cubicBezTo>
                    <a:pt x="30066" y="23418"/>
                    <a:pt x="30087" y="23449"/>
                    <a:pt x="30116" y="23449"/>
                  </a:cubicBezTo>
                  <a:cubicBezTo>
                    <a:pt x="30128" y="23449"/>
                    <a:pt x="30142" y="23444"/>
                    <a:pt x="30157" y="23429"/>
                  </a:cubicBezTo>
                  <a:lnTo>
                    <a:pt x="30157" y="23429"/>
                  </a:lnTo>
                  <a:cubicBezTo>
                    <a:pt x="30166" y="23528"/>
                    <a:pt x="30159" y="23623"/>
                    <a:pt x="30038" y="23702"/>
                  </a:cubicBezTo>
                  <a:cubicBezTo>
                    <a:pt x="29935" y="23662"/>
                    <a:pt x="29856" y="23582"/>
                    <a:pt x="29763" y="23520"/>
                  </a:cubicBezTo>
                  <a:lnTo>
                    <a:pt x="29763" y="23520"/>
                  </a:lnTo>
                  <a:lnTo>
                    <a:pt x="29764" y="23521"/>
                  </a:lnTo>
                  <a:cubicBezTo>
                    <a:pt x="29645" y="23441"/>
                    <a:pt x="29645" y="23377"/>
                    <a:pt x="29750" y="23285"/>
                  </a:cubicBezTo>
                  <a:cubicBezTo>
                    <a:pt x="29786" y="23253"/>
                    <a:pt x="29889" y="23278"/>
                    <a:pt x="29861" y="23192"/>
                  </a:cubicBezTo>
                  <a:cubicBezTo>
                    <a:pt x="29867" y="23129"/>
                    <a:pt x="29878" y="23071"/>
                    <a:pt x="29956" y="23071"/>
                  </a:cubicBezTo>
                  <a:close/>
                  <a:moveTo>
                    <a:pt x="4001" y="23389"/>
                  </a:moveTo>
                  <a:cubicBezTo>
                    <a:pt x="4011" y="23397"/>
                    <a:pt x="4022" y="23399"/>
                    <a:pt x="4034" y="23399"/>
                  </a:cubicBezTo>
                  <a:cubicBezTo>
                    <a:pt x="4056" y="23399"/>
                    <a:pt x="4080" y="23391"/>
                    <a:pt x="4102" y="23391"/>
                  </a:cubicBezTo>
                  <a:cubicBezTo>
                    <a:pt x="4116" y="23391"/>
                    <a:pt x="4130" y="23395"/>
                    <a:pt x="4141" y="23407"/>
                  </a:cubicBezTo>
                  <a:cubicBezTo>
                    <a:pt x="4195" y="23480"/>
                    <a:pt x="4206" y="23564"/>
                    <a:pt x="4207" y="23647"/>
                  </a:cubicBezTo>
                  <a:cubicBezTo>
                    <a:pt x="4197" y="23637"/>
                    <a:pt x="4187" y="23633"/>
                    <a:pt x="4177" y="23633"/>
                  </a:cubicBezTo>
                  <a:cubicBezTo>
                    <a:pt x="4160" y="23633"/>
                    <a:pt x="4145" y="23646"/>
                    <a:pt x="4134" y="23659"/>
                  </a:cubicBezTo>
                  <a:lnTo>
                    <a:pt x="4133" y="23660"/>
                  </a:lnTo>
                  <a:cubicBezTo>
                    <a:pt x="4094" y="23709"/>
                    <a:pt x="4060" y="23729"/>
                    <a:pt x="4030" y="23729"/>
                  </a:cubicBezTo>
                  <a:cubicBezTo>
                    <a:pt x="3990" y="23729"/>
                    <a:pt x="3956" y="23693"/>
                    <a:pt x="3925" y="23636"/>
                  </a:cubicBezTo>
                  <a:cubicBezTo>
                    <a:pt x="3900" y="23586"/>
                    <a:pt x="3887" y="23539"/>
                    <a:pt x="3938" y="23494"/>
                  </a:cubicBezTo>
                  <a:cubicBezTo>
                    <a:pt x="3958" y="23476"/>
                    <a:pt x="3974" y="23453"/>
                    <a:pt x="3952" y="23432"/>
                  </a:cubicBezTo>
                  <a:lnTo>
                    <a:pt x="3952" y="23432"/>
                  </a:lnTo>
                  <a:cubicBezTo>
                    <a:pt x="3965" y="23435"/>
                    <a:pt x="3975" y="23437"/>
                    <a:pt x="3983" y="23437"/>
                  </a:cubicBezTo>
                  <a:cubicBezTo>
                    <a:pt x="4008" y="23437"/>
                    <a:pt x="4012" y="23420"/>
                    <a:pt x="4001" y="23389"/>
                  </a:cubicBezTo>
                  <a:close/>
                  <a:moveTo>
                    <a:pt x="4548" y="23387"/>
                  </a:moveTo>
                  <a:cubicBezTo>
                    <a:pt x="4578" y="23387"/>
                    <a:pt x="4604" y="23422"/>
                    <a:pt x="4635" y="23426"/>
                  </a:cubicBezTo>
                  <a:cubicBezTo>
                    <a:pt x="4701" y="23577"/>
                    <a:pt x="4515" y="23626"/>
                    <a:pt x="4464" y="23730"/>
                  </a:cubicBezTo>
                  <a:lnTo>
                    <a:pt x="4462" y="23731"/>
                  </a:lnTo>
                  <a:lnTo>
                    <a:pt x="4371" y="23698"/>
                  </a:lnTo>
                  <a:cubicBezTo>
                    <a:pt x="4366" y="23669"/>
                    <a:pt x="4360" y="23642"/>
                    <a:pt x="4358" y="23614"/>
                  </a:cubicBezTo>
                  <a:cubicBezTo>
                    <a:pt x="4349" y="23508"/>
                    <a:pt x="4450" y="23459"/>
                    <a:pt x="4521" y="23398"/>
                  </a:cubicBezTo>
                  <a:cubicBezTo>
                    <a:pt x="4530" y="23390"/>
                    <a:pt x="4539" y="23387"/>
                    <a:pt x="4548" y="23387"/>
                  </a:cubicBezTo>
                  <a:close/>
                  <a:moveTo>
                    <a:pt x="27502" y="23698"/>
                  </a:moveTo>
                  <a:lnTo>
                    <a:pt x="27503" y="23702"/>
                  </a:lnTo>
                  <a:cubicBezTo>
                    <a:pt x="27508" y="23708"/>
                    <a:pt x="27519" y="23715"/>
                    <a:pt x="27519" y="23719"/>
                  </a:cubicBezTo>
                  <a:cubicBezTo>
                    <a:pt x="27519" y="23725"/>
                    <a:pt x="27506" y="23729"/>
                    <a:pt x="27498" y="23734"/>
                  </a:cubicBezTo>
                  <a:cubicBezTo>
                    <a:pt x="27494" y="23728"/>
                    <a:pt x="27484" y="23721"/>
                    <a:pt x="27484" y="23716"/>
                  </a:cubicBezTo>
                  <a:cubicBezTo>
                    <a:pt x="27484" y="23710"/>
                    <a:pt x="27496" y="23704"/>
                    <a:pt x="27502" y="23698"/>
                  </a:cubicBezTo>
                  <a:close/>
                  <a:moveTo>
                    <a:pt x="15778" y="23217"/>
                  </a:moveTo>
                  <a:lnTo>
                    <a:pt x="15778" y="23217"/>
                  </a:lnTo>
                  <a:cubicBezTo>
                    <a:pt x="15890" y="23366"/>
                    <a:pt x="15903" y="23536"/>
                    <a:pt x="15925" y="23703"/>
                  </a:cubicBezTo>
                  <a:cubicBezTo>
                    <a:pt x="15924" y="23718"/>
                    <a:pt x="15914" y="23731"/>
                    <a:pt x="15900" y="23738"/>
                  </a:cubicBezTo>
                  <a:cubicBezTo>
                    <a:pt x="15896" y="23739"/>
                    <a:pt x="15892" y="23739"/>
                    <a:pt x="15888" y="23739"/>
                  </a:cubicBezTo>
                  <a:cubicBezTo>
                    <a:pt x="15867" y="23739"/>
                    <a:pt x="15846" y="23734"/>
                    <a:pt x="15828" y="23724"/>
                  </a:cubicBezTo>
                  <a:cubicBezTo>
                    <a:pt x="15809" y="23712"/>
                    <a:pt x="15788" y="23687"/>
                    <a:pt x="15790" y="23669"/>
                  </a:cubicBezTo>
                  <a:cubicBezTo>
                    <a:pt x="15803" y="23519"/>
                    <a:pt x="15761" y="23372"/>
                    <a:pt x="15778" y="23217"/>
                  </a:cubicBezTo>
                  <a:close/>
                  <a:moveTo>
                    <a:pt x="15467" y="23564"/>
                  </a:moveTo>
                  <a:cubicBezTo>
                    <a:pt x="15480" y="23629"/>
                    <a:pt x="15531" y="23703"/>
                    <a:pt x="15419" y="23743"/>
                  </a:cubicBezTo>
                  <a:cubicBezTo>
                    <a:pt x="15402" y="23677"/>
                    <a:pt x="15361" y="23606"/>
                    <a:pt x="15467" y="23564"/>
                  </a:cubicBezTo>
                  <a:close/>
                  <a:moveTo>
                    <a:pt x="1554" y="23479"/>
                  </a:moveTo>
                  <a:lnTo>
                    <a:pt x="1554" y="23479"/>
                  </a:lnTo>
                  <a:cubicBezTo>
                    <a:pt x="1646" y="23566"/>
                    <a:pt x="1488" y="23662"/>
                    <a:pt x="1581" y="23744"/>
                  </a:cubicBezTo>
                  <a:cubicBezTo>
                    <a:pt x="1566" y="23745"/>
                    <a:pt x="1552" y="23746"/>
                    <a:pt x="1538" y="23746"/>
                  </a:cubicBezTo>
                  <a:cubicBezTo>
                    <a:pt x="1452" y="23746"/>
                    <a:pt x="1393" y="23727"/>
                    <a:pt x="1456" y="23616"/>
                  </a:cubicBezTo>
                  <a:cubicBezTo>
                    <a:pt x="1484" y="23567"/>
                    <a:pt x="1469" y="23496"/>
                    <a:pt x="1554" y="23479"/>
                  </a:cubicBezTo>
                  <a:close/>
                  <a:moveTo>
                    <a:pt x="17638" y="23743"/>
                  </a:moveTo>
                  <a:lnTo>
                    <a:pt x="17638" y="23743"/>
                  </a:lnTo>
                  <a:cubicBezTo>
                    <a:pt x="17633" y="23754"/>
                    <a:pt x="17627" y="23765"/>
                    <a:pt x="17622" y="23775"/>
                  </a:cubicBezTo>
                  <a:lnTo>
                    <a:pt x="17622" y="23774"/>
                  </a:lnTo>
                  <a:cubicBezTo>
                    <a:pt x="17627" y="23763"/>
                    <a:pt x="17633" y="23754"/>
                    <a:pt x="17638" y="23743"/>
                  </a:cubicBezTo>
                  <a:close/>
                  <a:moveTo>
                    <a:pt x="32257" y="23361"/>
                  </a:moveTo>
                  <a:cubicBezTo>
                    <a:pt x="32274" y="23361"/>
                    <a:pt x="32294" y="23365"/>
                    <a:pt x="32316" y="23375"/>
                  </a:cubicBezTo>
                  <a:lnTo>
                    <a:pt x="32317" y="23376"/>
                  </a:lnTo>
                  <a:cubicBezTo>
                    <a:pt x="32349" y="23476"/>
                    <a:pt x="32465" y="23492"/>
                    <a:pt x="32549" y="23540"/>
                  </a:cubicBezTo>
                  <a:cubicBezTo>
                    <a:pt x="32633" y="23586"/>
                    <a:pt x="32591" y="23623"/>
                    <a:pt x="32564" y="23669"/>
                  </a:cubicBezTo>
                  <a:cubicBezTo>
                    <a:pt x="32533" y="23689"/>
                    <a:pt x="32489" y="23702"/>
                    <a:pt x="32519" y="23747"/>
                  </a:cubicBezTo>
                  <a:cubicBezTo>
                    <a:pt x="32505" y="23737"/>
                    <a:pt x="32495" y="23734"/>
                    <a:pt x="32486" y="23734"/>
                  </a:cubicBezTo>
                  <a:cubicBezTo>
                    <a:pt x="32463" y="23734"/>
                    <a:pt x="32451" y="23758"/>
                    <a:pt x="32437" y="23776"/>
                  </a:cubicBezTo>
                  <a:cubicBezTo>
                    <a:pt x="32425" y="23781"/>
                    <a:pt x="32413" y="23783"/>
                    <a:pt x="32402" y="23783"/>
                  </a:cubicBezTo>
                  <a:cubicBezTo>
                    <a:pt x="32366" y="23783"/>
                    <a:pt x="32336" y="23762"/>
                    <a:pt x="32302" y="23752"/>
                  </a:cubicBezTo>
                  <a:cubicBezTo>
                    <a:pt x="32282" y="23723"/>
                    <a:pt x="32262" y="23696"/>
                    <a:pt x="32223" y="23696"/>
                  </a:cubicBezTo>
                  <a:cubicBezTo>
                    <a:pt x="32215" y="23696"/>
                    <a:pt x="32208" y="23697"/>
                    <a:pt x="32199" y="23699"/>
                  </a:cubicBezTo>
                  <a:cubicBezTo>
                    <a:pt x="32200" y="23658"/>
                    <a:pt x="32162" y="23635"/>
                    <a:pt x="32129" y="23618"/>
                  </a:cubicBezTo>
                  <a:cubicBezTo>
                    <a:pt x="32020" y="23566"/>
                    <a:pt x="32052" y="23505"/>
                    <a:pt x="32106" y="23439"/>
                  </a:cubicBezTo>
                  <a:cubicBezTo>
                    <a:pt x="32154" y="23408"/>
                    <a:pt x="32196" y="23361"/>
                    <a:pt x="32257" y="23361"/>
                  </a:cubicBezTo>
                  <a:close/>
                  <a:moveTo>
                    <a:pt x="2118" y="23559"/>
                  </a:moveTo>
                  <a:lnTo>
                    <a:pt x="2130" y="23604"/>
                  </a:lnTo>
                  <a:cubicBezTo>
                    <a:pt x="2094" y="23666"/>
                    <a:pt x="2138" y="23766"/>
                    <a:pt x="2013" y="23787"/>
                  </a:cubicBezTo>
                  <a:lnTo>
                    <a:pt x="2012" y="23787"/>
                  </a:lnTo>
                  <a:cubicBezTo>
                    <a:pt x="2011" y="23773"/>
                    <a:pt x="2007" y="23757"/>
                    <a:pt x="2003" y="23743"/>
                  </a:cubicBezTo>
                  <a:cubicBezTo>
                    <a:pt x="2037" y="23680"/>
                    <a:pt x="2025" y="23596"/>
                    <a:pt x="2118" y="23559"/>
                  </a:cubicBezTo>
                  <a:close/>
                  <a:moveTo>
                    <a:pt x="26390" y="23595"/>
                  </a:moveTo>
                  <a:cubicBezTo>
                    <a:pt x="26392" y="23595"/>
                    <a:pt x="26393" y="23595"/>
                    <a:pt x="26394" y="23595"/>
                  </a:cubicBezTo>
                  <a:cubicBezTo>
                    <a:pt x="26502" y="23599"/>
                    <a:pt x="26491" y="23683"/>
                    <a:pt x="26515" y="23740"/>
                  </a:cubicBezTo>
                  <a:cubicBezTo>
                    <a:pt x="26509" y="23787"/>
                    <a:pt x="26468" y="23822"/>
                    <a:pt x="26422" y="23822"/>
                  </a:cubicBezTo>
                  <a:cubicBezTo>
                    <a:pt x="26416" y="23822"/>
                    <a:pt x="26410" y="23821"/>
                    <a:pt x="26405" y="23820"/>
                  </a:cubicBezTo>
                  <a:lnTo>
                    <a:pt x="26406" y="23820"/>
                  </a:lnTo>
                  <a:cubicBezTo>
                    <a:pt x="26314" y="23803"/>
                    <a:pt x="26308" y="23724"/>
                    <a:pt x="26302" y="23660"/>
                  </a:cubicBezTo>
                  <a:cubicBezTo>
                    <a:pt x="26299" y="23616"/>
                    <a:pt x="26347" y="23595"/>
                    <a:pt x="26390" y="23595"/>
                  </a:cubicBezTo>
                  <a:close/>
                  <a:moveTo>
                    <a:pt x="15579" y="23812"/>
                  </a:moveTo>
                  <a:lnTo>
                    <a:pt x="15579" y="23813"/>
                  </a:lnTo>
                  <a:cubicBezTo>
                    <a:pt x="15579" y="23820"/>
                    <a:pt x="15579" y="23828"/>
                    <a:pt x="15577" y="23835"/>
                  </a:cubicBezTo>
                  <a:lnTo>
                    <a:pt x="15577" y="23835"/>
                  </a:lnTo>
                  <a:cubicBezTo>
                    <a:pt x="15579" y="23828"/>
                    <a:pt x="15579" y="23820"/>
                    <a:pt x="15579" y="23812"/>
                  </a:cubicBezTo>
                  <a:close/>
                  <a:moveTo>
                    <a:pt x="16717" y="23681"/>
                  </a:moveTo>
                  <a:cubicBezTo>
                    <a:pt x="16769" y="23681"/>
                    <a:pt x="16753" y="23718"/>
                    <a:pt x="16758" y="23743"/>
                  </a:cubicBezTo>
                  <a:cubicBezTo>
                    <a:pt x="16816" y="23756"/>
                    <a:pt x="16820" y="23799"/>
                    <a:pt x="16832" y="23838"/>
                  </a:cubicBezTo>
                  <a:cubicBezTo>
                    <a:pt x="16830" y="23838"/>
                    <a:pt x="16828" y="23838"/>
                    <a:pt x="16826" y="23838"/>
                  </a:cubicBezTo>
                  <a:cubicBezTo>
                    <a:pt x="16747" y="23838"/>
                    <a:pt x="16710" y="23816"/>
                    <a:pt x="16755" y="23746"/>
                  </a:cubicBezTo>
                  <a:lnTo>
                    <a:pt x="16755" y="23746"/>
                  </a:lnTo>
                  <a:cubicBezTo>
                    <a:pt x="16748" y="23754"/>
                    <a:pt x="16738" y="23758"/>
                    <a:pt x="16728" y="23758"/>
                  </a:cubicBezTo>
                  <a:cubicBezTo>
                    <a:pt x="16718" y="23758"/>
                    <a:pt x="16708" y="23754"/>
                    <a:pt x="16702" y="23745"/>
                  </a:cubicBezTo>
                  <a:lnTo>
                    <a:pt x="16702" y="23745"/>
                  </a:lnTo>
                  <a:cubicBezTo>
                    <a:pt x="16705" y="23724"/>
                    <a:pt x="16709" y="23702"/>
                    <a:pt x="16712" y="23681"/>
                  </a:cubicBezTo>
                  <a:cubicBezTo>
                    <a:pt x="16714" y="23681"/>
                    <a:pt x="16716" y="23681"/>
                    <a:pt x="16717" y="23681"/>
                  </a:cubicBezTo>
                  <a:close/>
                  <a:moveTo>
                    <a:pt x="27226" y="23689"/>
                  </a:moveTo>
                  <a:cubicBezTo>
                    <a:pt x="27278" y="23692"/>
                    <a:pt x="27306" y="23722"/>
                    <a:pt x="27311" y="23759"/>
                  </a:cubicBezTo>
                  <a:cubicBezTo>
                    <a:pt x="27321" y="23830"/>
                    <a:pt x="27253" y="23847"/>
                    <a:pt x="27194" y="23849"/>
                  </a:cubicBezTo>
                  <a:cubicBezTo>
                    <a:pt x="27193" y="23849"/>
                    <a:pt x="27193" y="23849"/>
                    <a:pt x="27192" y="23849"/>
                  </a:cubicBezTo>
                  <a:cubicBezTo>
                    <a:pt x="27150" y="23849"/>
                    <a:pt x="27118" y="23813"/>
                    <a:pt x="27120" y="23772"/>
                  </a:cubicBezTo>
                  <a:cubicBezTo>
                    <a:pt x="27125" y="23722"/>
                    <a:pt x="27169" y="23696"/>
                    <a:pt x="27226" y="23689"/>
                  </a:cubicBezTo>
                  <a:close/>
                  <a:moveTo>
                    <a:pt x="34504" y="23489"/>
                  </a:moveTo>
                  <a:lnTo>
                    <a:pt x="34583" y="23532"/>
                  </a:lnTo>
                  <a:lnTo>
                    <a:pt x="34675" y="23593"/>
                  </a:lnTo>
                  <a:cubicBezTo>
                    <a:pt x="34757" y="23639"/>
                    <a:pt x="34841" y="23680"/>
                    <a:pt x="34920" y="23729"/>
                  </a:cubicBezTo>
                  <a:cubicBezTo>
                    <a:pt x="34964" y="23755"/>
                    <a:pt x="35052" y="23779"/>
                    <a:pt x="34993" y="23843"/>
                  </a:cubicBezTo>
                  <a:cubicBezTo>
                    <a:pt x="34980" y="23858"/>
                    <a:pt x="34966" y="23863"/>
                    <a:pt x="34953" y="23863"/>
                  </a:cubicBezTo>
                  <a:cubicBezTo>
                    <a:pt x="34920" y="23863"/>
                    <a:pt x="34888" y="23832"/>
                    <a:pt x="34861" y="23813"/>
                  </a:cubicBezTo>
                  <a:cubicBezTo>
                    <a:pt x="34780" y="23755"/>
                    <a:pt x="34702" y="23694"/>
                    <a:pt x="34621" y="23634"/>
                  </a:cubicBezTo>
                  <a:cubicBezTo>
                    <a:pt x="34591" y="23616"/>
                    <a:pt x="34554" y="23604"/>
                    <a:pt x="34545" y="23568"/>
                  </a:cubicBezTo>
                  <a:cubicBezTo>
                    <a:pt x="34514" y="23562"/>
                    <a:pt x="34486" y="23545"/>
                    <a:pt x="34471" y="23517"/>
                  </a:cubicBezTo>
                  <a:cubicBezTo>
                    <a:pt x="34486" y="23514"/>
                    <a:pt x="34498" y="23503"/>
                    <a:pt x="34504" y="23489"/>
                  </a:cubicBezTo>
                  <a:close/>
                  <a:moveTo>
                    <a:pt x="16222" y="23516"/>
                  </a:moveTo>
                  <a:lnTo>
                    <a:pt x="16402" y="23534"/>
                  </a:lnTo>
                  <a:cubicBezTo>
                    <a:pt x="16415" y="23604"/>
                    <a:pt x="16428" y="23674"/>
                    <a:pt x="16441" y="23744"/>
                  </a:cubicBezTo>
                  <a:cubicBezTo>
                    <a:pt x="16430" y="23786"/>
                    <a:pt x="16465" y="23850"/>
                    <a:pt x="16405" y="23864"/>
                  </a:cubicBezTo>
                  <a:cubicBezTo>
                    <a:pt x="16400" y="23866"/>
                    <a:pt x="16394" y="23866"/>
                    <a:pt x="16387" y="23866"/>
                  </a:cubicBezTo>
                  <a:cubicBezTo>
                    <a:pt x="16345" y="23866"/>
                    <a:pt x="16290" y="23841"/>
                    <a:pt x="16272" y="23805"/>
                  </a:cubicBezTo>
                  <a:cubicBezTo>
                    <a:pt x="16241" y="23743"/>
                    <a:pt x="16231" y="23674"/>
                    <a:pt x="16212" y="23608"/>
                  </a:cubicBezTo>
                  <a:lnTo>
                    <a:pt x="16213" y="23608"/>
                  </a:lnTo>
                  <a:cubicBezTo>
                    <a:pt x="16215" y="23578"/>
                    <a:pt x="16219" y="23547"/>
                    <a:pt x="16222" y="23516"/>
                  </a:cubicBezTo>
                  <a:close/>
                  <a:moveTo>
                    <a:pt x="18059" y="23653"/>
                  </a:moveTo>
                  <a:cubicBezTo>
                    <a:pt x="18086" y="23653"/>
                    <a:pt x="18095" y="23677"/>
                    <a:pt x="18108" y="23696"/>
                  </a:cubicBezTo>
                  <a:cubicBezTo>
                    <a:pt x="18109" y="23696"/>
                    <a:pt x="18111" y="23695"/>
                    <a:pt x="18112" y="23695"/>
                  </a:cubicBezTo>
                  <a:cubicBezTo>
                    <a:pt x="18136" y="23695"/>
                    <a:pt x="18155" y="23715"/>
                    <a:pt x="18155" y="23738"/>
                  </a:cubicBezTo>
                  <a:cubicBezTo>
                    <a:pt x="18185" y="23746"/>
                    <a:pt x="18202" y="23762"/>
                    <a:pt x="18204" y="23790"/>
                  </a:cubicBezTo>
                  <a:cubicBezTo>
                    <a:pt x="18248" y="23807"/>
                    <a:pt x="18277" y="23833"/>
                    <a:pt x="18255" y="23879"/>
                  </a:cubicBezTo>
                  <a:lnTo>
                    <a:pt x="18255" y="23879"/>
                  </a:lnTo>
                  <a:cubicBezTo>
                    <a:pt x="18213" y="23872"/>
                    <a:pt x="18197" y="23845"/>
                    <a:pt x="18185" y="23815"/>
                  </a:cubicBezTo>
                  <a:lnTo>
                    <a:pt x="18121" y="23773"/>
                  </a:lnTo>
                  <a:lnTo>
                    <a:pt x="18033" y="23702"/>
                  </a:lnTo>
                  <a:cubicBezTo>
                    <a:pt x="18028" y="23684"/>
                    <a:pt x="18013" y="23662"/>
                    <a:pt x="18045" y="23655"/>
                  </a:cubicBezTo>
                  <a:cubicBezTo>
                    <a:pt x="18050" y="23654"/>
                    <a:pt x="18055" y="23653"/>
                    <a:pt x="18059" y="23653"/>
                  </a:cubicBezTo>
                  <a:close/>
                  <a:moveTo>
                    <a:pt x="1298" y="23581"/>
                  </a:moveTo>
                  <a:cubicBezTo>
                    <a:pt x="1307" y="23709"/>
                    <a:pt x="1309" y="23810"/>
                    <a:pt x="1148" y="23881"/>
                  </a:cubicBezTo>
                  <a:cubicBezTo>
                    <a:pt x="1176" y="23766"/>
                    <a:pt x="1172" y="23664"/>
                    <a:pt x="1298" y="23581"/>
                  </a:cubicBezTo>
                  <a:close/>
                  <a:moveTo>
                    <a:pt x="15353" y="23749"/>
                  </a:moveTo>
                  <a:lnTo>
                    <a:pt x="15353" y="23749"/>
                  </a:lnTo>
                  <a:cubicBezTo>
                    <a:pt x="15360" y="23805"/>
                    <a:pt x="15344" y="23862"/>
                    <a:pt x="15308" y="23906"/>
                  </a:cubicBezTo>
                  <a:cubicBezTo>
                    <a:pt x="15297" y="23910"/>
                    <a:pt x="15287" y="23911"/>
                    <a:pt x="15278" y="23911"/>
                  </a:cubicBezTo>
                  <a:cubicBezTo>
                    <a:pt x="15256" y="23911"/>
                    <a:pt x="15238" y="23901"/>
                    <a:pt x="15225" y="23881"/>
                  </a:cubicBezTo>
                  <a:cubicBezTo>
                    <a:pt x="15249" y="23823"/>
                    <a:pt x="15271" y="23765"/>
                    <a:pt x="15353" y="23749"/>
                  </a:cubicBezTo>
                  <a:close/>
                  <a:moveTo>
                    <a:pt x="14591" y="23572"/>
                  </a:moveTo>
                  <a:cubicBezTo>
                    <a:pt x="14604" y="23572"/>
                    <a:pt x="14618" y="23576"/>
                    <a:pt x="14632" y="23583"/>
                  </a:cubicBezTo>
                  <a:cubicBezTo>
                    <a:pt x="14666" y="23601"/>
                    <a:pt x="14717" y="23606"/>
                    <a:pt x="14727" y="23653"/>
                  </a:cubicBezTo>
                  <a:lnTo>
                    <a:pt x="14726" y="23653"/>
                  </a:lnTo>
                  <a:cubicBezTo>
                    <a:pt x="14734" y="23698"/>
                    <a:pt x="14622" y="23893"/>
                    <a:pt x="14576" y="23908"/>
                  </a:cubicBezTo>
                  <a:cubicBezTo>
                    <a:pt x="14562" y="23911"/>
                    <a:pt x="14548" y="23914"/>
                    <a:pt x="14533" y="23914"/>
                  </a:cubicBezTo>
                  <a:cubicBezTo>
                    <a:pt x="14530" y="23914"/>
                    <a:pt x="14527" y="23913"/>
                    <a:pt x="14523" y="23913"/>
                  </a:cubicBezTo>
                  <a:cubicBezTo>
                    <a:pt x="14472" y="23899"/>
                    <a:pt x="14416" y="23882"/>
                    <a:pt x="14427" y="23824"/>
                  </a:cubicBezTo>
                  <a:cubicBezTo>
                    <a:pt x="14441" y="23742"/>
                    <a:pt x="14485" y="23667"/>
                    <a:pt x="14540" y="23598"/>
                  </a:cubicBezTo>
                  <a:cubicBezTo>
                    <a:pt x="14554" y="23580"/>
                    <a:pt x="14572" y="23572"/>
                    <a:pt x="14591" y="23572"/>
                  </a:cubicBezTo>
                  <a:close/>
                  <a:moveTo>
                    <a:pt x="2393" y="23495"/>
                  </a:moveTo>
                  <a:lnTo>
                    <a:pt x="2393" y="23495"/>
                  </a:lnTo>
                  <a:cubicBezTo>
                    <a:pt x="2472" y="23535"/>
                    <a:pt x="2368" y="23612"/>
                    <a:pt x="2434" y="23655"/>
                  </a:cubicBezTo>
                  <a:cubicBezTo>
                    <a:pt x="2358" y="23668"/>
                    <a:pt x="2325" y="23711"/>
                    <a:pt x="2347" y="23776"/>
                  </a:cubicBezTo>
                  <a:lnTo>
                    <a:pt x="2346" y="23778"/>
                  </a:lnTo>
                  <a:cubicBezTo>
                    <a:pt x="2359" y="23813"/>
                    <a:pt x="2365" y="23847"/>
                    <a:pt x="2352" y="23883"/>
                  </a:cubicBezTo>
                  <a:cubicBezTo>
                    <a:pt x="2312" y="23896"/>
                    <a:pt x="2275" y="23934"/>
                    <a:pt x="2233" y="23934"/>
                  </a:cubicBezTo>
                  <a:cubicBezTo>
                    <a:pt x="2220" y="23934"/>
                    <a:pt x="2206" y="23930"/>
                    <a:pt x="2192" y="23920"/>
                  </a:cubicBezTo>
                  <a:cubicBezTo>
                    <a:pt x="2132" y="23880"/>
                    <a:pt x="2174" y="23824"/>
                    <a:pt x="2202" y="23780"/>
                  </a:cubicBezTo>
                  <a:cubicBezTo>
                    <a:pt x="2231" y="23737"/>
                    <a:pt x="2226" y="23696"/>
                    <a:pt x="2221" y="23652"/>
                  </a:cubicBezTo>
                  <a:lnTo>
                    <a:pt x="2393" y="23495"/>
                  </a:lnTo>
                  <a:close/>
                  <a:moveTo>
                    <a:pt x="28139" y="23792"/>
                  </a:moveTo>
                  <a:lnTo>
                    <a:pt x="28139" y="23794"/>
                  </a:lnTo>
                  <a:cubicBezTo>
                    <a:pt x="28142" y="23794"/>
                    <a:pt x="28144" y="23794"/>
                    <a:pt x="28147" y="23794"/>
                  </a:cubicBezTo>
                  <a:cubicBezTo>
                    <a:pt x="28153" y="23794"/>
                    <a:pt x="28160" y="23795"/>
                    <a:pt x="28167" y="23797"/>
                  </a:cubicBezTo>
                  <a:cubicBezTo>
                    <a:pt x="28224" y="23819"/>
                    <a:pt x="28277" y="23848"/>
                    <a:pt x="28281" y="23910"/>
                  </a:cubicBezTo>
                  <a:cubicBezTo>
                    <a:pt x="28281" y="23917"/>
                    <a:pt x="28242" y="23935"/>
                    <a:pt x="28222" y="23935"/>
                  </a:cubicBezTo>
                  <a:cubicBezTo>
                    <a:pt x="28220" y="23935"/>
                    <a:pt x="28218" y="23935"/>
                    <a:pt x="28216" y="23935"/>
                  </a:cubicBezTo>
                  <a:cubicBezTo>
                    <a:pt x="28138" y="23908"/>
                    <a:pt x="28112" y="23860"/>
                    <a:pt x="28139" y="23792"/>
                  </a:cubicBezTo>
                  <a:close/>
                  <a:moveTo>
                    <a:pt x="18261" y="23883"/>
                  </a:moveTo>
                  <a:cubicBezTo>
                    <a:pt x="18305" y="23883"/>
                    <a:pt x="18325" y="23914"/>
                    <a:pt x="18355" y="23935"/>
                  </a:cubicBezTo>
                  <a:cubicBezTo>
                    <a:pt x="18350" y="23932"/>
                    <a:pt x="18345" y="23930"/>
                    <a:pt x="18339" y="23930"/>
                  </a:cubicBezTo>
                  <a:cubicBezTo>
                    <a:pt x="18327" y="23930"/>
                    <a:pt x="18316" y="23937"/>
                    <a:pt x="18310" y="23949"/>
                  </a:cubicBezTo>
                  <a:lnTo>
                    <a:pt x="18261" y="23883"/>
                  </a:lnTo>
                  <a:close/>
                  <a:moveTo>
                    <a:pt x="1892" y="23659"/>
                  </a:moveTo>
                  <a:lnTo>
                    <a:pt x="1892" y="23659"/>
                  </a:lnTo>
                  <a:cubicBezTo>
                    <a:pt x="1952" y="23819"/>
                    <a:pt x="1810" y="23888"/>
                    <a:pt x="1695" y="23969"/>
                  </a:cubicBezTo>
                  <a:lnTo>
                    <a:pt x="1694" y="23970"/>
                  </a:lnTo>
                  <a:cubicBezTo>
                    <a:pt x="1650" y="23962"/>
                    <a:pt x="1594" y="23982"/>
                    <a:pt x="1572" y="23927"/>
                  </a:cubicBezTo>
                  <a:cubicBezTo>
                    <a:pt x="1559" y="23874"/>
                    <a:pt x="1647" y="23825"/>
                    <a:pt x="1609" y="23771"/>
                  </a:cubicBezTo>
                  <a:lnTo>
                    <a:pt x="1609" y="23771"/>
                  </a:lnTo>
                  <a:cubicBezTo>
                    <a:pt x="1613" y="23772"/>
                    <a:pt x="1617" y="23773"/>
                    <a:pt x="1621" y="23773"/>
                  </a:cubicBezTo>
                  <a:cubicBezTo>
                    <a:pt x="1644" y="23773"/>
                    <a:pt x="1665" y="23749"/>
                    <a:pt x="1688" y="23740"/>
                  </a:cubicBezTo>
                  <a:cubicBezTo>
                    <a:pt x="1690" y="23740"/>
                    <a:pt x="1692" y="23740"/>
                    <a:pt x="1695" y="23740"/>
                  </a:cubicBezTo>
                  <a:cubicBezTo>
                    <a:pt x="1763" y="23740"/>
                    <a:pt x="1811" y="23707"/>
                    <a:pt x="1850" y="23661"/>
                  </a:cubicBezTo>
                  <a:cubicBezTo>
                    <a:pt x="1854" y="23661"/>
                    <a:pt x="1858" y="23662"/>
                    <a:pt x="1862" y="23662"/>
                  </a:cubicBezTo>
                  <a:cubicBezTo>
                    <a:pt x="1872" y="23662"/>
                    <a:pt x="1883" y="23661"/>
                    <a:pt x="1892" y="23659"/>
                  </a:cubicBezTo>
                  <a:close/>
                  <a:moveTo>
                    <a:pt x="18516" y="23520"/>
                  </a:moveTo>
                  <a:cubicBezTo>
                    <a:pt x="18785" y="23723"/>
                    <a:pt x="18812" y="23793"/>
                    <a:pt x="18684" y="23969"/>
                  </a:cubicBezTo>
                  <a:cubicBezTo>
                    <a:pt x="18675" y="23970"/>
                    <a:pt x="18665" y="23970"/>
                    <a:pt x="18656" y="23970"/>
                  </a:cubicBezTo>
                  <a:cubicBezTo>
                    <a:pt x="18482" y="23970"/>
                    <a:pt x="18447" y="23824"/>
                    <a:pt x="18380" y="23735"/>
                  </a:cubicBezTo>
                  <a:cubicBezTo>
                    <a:pt x="18306" y="23635"/>
                    <a:pt x="18491" y="23608"/>
                    <a:pt x="18516" y="23520"/>
                  </a:cubicBezTo>
                  <a:close/>
                  <a:moveTo>
                    <a:pt x="26894" y="23841"/>
                  </a:moveTo>
                  <a:cubicBezTo>
                    <a:pt x="26900" y="23841"/>
                    <a:pt x="26905" y="23841"/>
                    <a:pt x="26911" y="23842"/>
                  </a:cubicBezTo>
                  <a:cubicBezTo>
                    <a:pt x="26954" y="23848"/>
                    <a:pt x="26955" y="23883"/>
                    <a:pt x="26967" y="23908"/>
                  </a:cubicBezTo>
                  <a:cubicBezTo>
                    <a:pt x="26953" y="23952"/>
                    <a:pt x="26926" y="23980"/>
                    <a:pt x="26878" y="23980"/>
                  </a:cubicBezTo>
                  <a:cubicBezTo>
                    <a:pt x="26870" y="23980"/>
                    <a:pt x="26862" y="23979"/>
                    <a:pt x="26853" y="23977"/>
                  </a:cubicBezTo>
                  <a:cubicBezTo>
                    <a:pt x="26812" y="23971"/>
                    <a:pt x="26790" y="23941"/>
                    <a:pt x="26797" y="23913"/>
                  </a:cubicBezTo>
                  <a:cubicBezTo>
                    <a:pt x="26808" y="23871"/>
                    <a:pt x="26842" y="23841"/>
                    <a:pt x="26894" y="23841"/>
                  </a:cubicBezTo>
                  <a:close/>
                  <a:moveTo>
                    <a:pt x="31936" y="23646"/>
                  </a:moveTo>
                  <a:cubicBezTo>
                    <a:pt x="31968" y="23646"/>
                    <a:pt x="32011" y="23664"/>
                    <a:pt x="32074" y="23693"/>
                  </a:cubicBezTo>
                  <a:cubicBezTo>
                    <a:pt x="32099" y="23705"/>
                    <a:pt x="32124" y="23732"/>
                    <a:pt x="32151" y="23732"/>
                  </a:cubicBezTo>
                  <a:cubicBezTo>
                    <a:pt x="32160" y="23732"/>
                    <a:pt x="32169" y="23729"/>
                    <a:pt x="32178" y="23723"/>
                  </a:cubicBezTo>
                  <a:lnTo>
                    <a:pt x="32178" y="23723"/>
                  </a:lnTo>
                  <a:cubicBezTo>
                    <a:pt x="32155" y="23765"/>
                    <a:pt x="32207" y="23775"/>
                    <a:pt x="32251" y="23788"/>
                  </a:cubicBezTo>
                  <a:lnTo>
                    <a:pt x="32253" y="23791"/>
                  </a:lnTo>
                  <a:cubicBezTo>
                    <a:pt x="32270" y="23819"/>
                    <a:pt x="32306" y="23839"/>
                    <a:pt x="32301" y="23876"/>
                  </a:cubicBezTo>
                  <a:cubicBezTo>
                    <a:pt x="32239" y="23921"/>
                    <a:pt x="32181" y="23984"/>
                    <a:pt x="32108" y="23984"/>
                  </a:cubicBezTo>
                  <a:cubicBezTo>
                    <a:pt x="32072" y="23984"/>
                    <a:pt x="32032" y="23968"/>
                    <a:pt x="31986" y="23926"/>
                  </a:cubicBezTo>
                  <a:cubicBezTo>
                    <a:pt x="31951" y="23869"/>
                    <a:pt x="31889" y="23842"/>
                    <a:pt x="31826" y="23813"/>
                  </a:cubicBezTo>
                  <a:lnTo>
                    <a:pt x="31827" y="23813"/>
                  </a:lnTo>
                  <a:cubicBezTo>
                    <a:pt x="31860" y="23695"/>
                    <a:pt x="31882" y="23646"/>
                    <a:pt x="31936" y="23646"/>
                  </a:cubicBezTo>
                  <a:close/>
                  <a:moveTo>
                    <a:pt x="18404" y="23998"/>
                  </a:moveTo>
                  <a:cubicBezTo>
                    <a:pt x="18401" y="24000"/>
                    <a:pt x="18399" y="24004"/>
                    <a:pt x="18397" y="24005"/>
                  </a:cubicBezTo>
                  <a:cubicBezTo>
                    <a:pt x="18399" y="24004"/>
                    <a:pt x="18401" y="24000"/>
                    <a:pt x="18403" y="23998"/>
                  </a:cubicBezTo>
                  <a:close/>
                  <a:moveTo>
                    <a:pt x="27807" y="23767"/>
                  </a:moveTo>
                  <a:lnTo>
                    <a:pt x="27807" y="23767"/>
                  </a:lnTo>
                  <a:cubicBezTo>
                    <a:pt x="27939" y="23842"/>
                    <a:pt x="27926" y="23924"/>
                    <a:pt x="27928" y="24001"/>
                  </a:cubicBezTo>
                  <a:lnTo>
                    <a:pt x="27928" y="24005"/>
                  </a:lnTo>
                  <a:cubicBezTo>
                    <a:pt x="27834" y="23957"/>
                    <a:pt x="27825" y="23883"/>
                    <a:pt x="27807" y="23767"/>
                  </a:cubicBezTo>
                  <a:close/>
                  <a:moveTo>
                    <a:pt x="18387" y="24012"/>
                  </a:moveTo>
                  <a:cubicBezTo>
                    <a:pt x="18387" y="24012"/>
                    <a:pt x="18386" y="24012"/>
                    <a:pt x="18385" y="24012"/>
                  </a:cubicBezTo>
                  <a:cubicBezTo>
                    <a:pt x="18385" y="24012"/>
                    <a:pt x="18385" y="24012"/>
                    <a:pt x="18384" y="24012"/>
                  </a:cubicBezTo>
                  <a:lnTo>
                    <a:pt x="18384" y="24012"/>
                  </a:lnTo>
                  <a:cubicBezTo>
                    <a:pt x="18385" y="24012"/>
                    <a:pt x="18386" y="24012"/>
                    <a:pt x="18386" y="24012"/>
                  </a:cubicBezTo>
                  <a:close/>
                  <a:moveTo>
                    <a:pt x="2009" y="23829"/>
                  </a:moveTo>
                  <a:cubicBezTo>
                    <a:pt x="2099" y="23912"/>
                    <a:pt x="2085" y="23976"/>
                    <a:pt x="1957" y="24018"/>
                  </a:cubicBezTo>
                  <a:lnTo>
                    <a:pt x="1957" y="24019"/>
                  </a:lnTo>
                  <a:cubicBezTo>
                    <a:pt x="1954" y="23951"/>
                    <a:pt x="1938" y="23882"/>
                    <a:pt x="2009" y="23829"/>
                  </a:cubicBezTo>
                  <a:close/>
                  <a:moveTo>
                    <a:pt x="26044" y="23708"/>
                  </a:moveTo>
                  <a:lnTo>
                    <a:pt x="26044" y="23711"/>
                  </a:lnTo>
                  <a:cubicBezTo>
                    <a:pt x="26189" y="23943"/>
                    <a:pt x="26189" y="23943"/>
                    <a:pt x="25977" y="24023"/>
                  </a:cubicBezTo>
                  <a:cubicBezTo>
                    <a:pt x="25949" y="23916"/>
                    <a:pt x="25985" y="23829"/>
                    <a:pt x="26044" y="23708"/>
                  </a:cubicBezTo>
                  <a:close/>
                  <a:moveTo>
                    <a:pt x="2598" y="23602"/>
                  </a:moveTo>
                  <a:cubicBezTo>
                    <a:pt x="2634" y="23605"/>
                    <a:pt x="2646" y="23629"/>
                    <a:pt x="2658" y="23652"/>
                  </a:cubicBezTo>
                  <a:cubicBezTo>
                    <a:pt x="2632" y="23740"/>
                    <a:pt x="2607" y="23826"/>
                    <a:pt x="2580" y="23913"/>
                  </a:cubicBezTo>
                  <a:lnTo>
                    <a:pt x="2534" y="23964"/>
                  </a:lnTo>
                  <a:lnTo>
                    <a:pt x="2483" y="24017"/>
                  </a:lnTo>
                  <a:cubicBezTo>
                    <a:pt x="2469" y="24017"/>
                    <a:pt x="2453" y="24018"/>
                    <a:pt x="2439" y="24020"/>
                  </a:cubicBezTo>
                  <a:cubicBezTo>
                    <a:pt x="2433" y="24031"/>
                    <a:pt x="2428" y="24042"/>
                    <a:pt x="2428" y="24055"/>
                  </a:cubicBezTo>
                  <a:lnTo>
                    <a:pt x="2406" y="24027"/>
                  </a:lnTo>
                  <a:lnTo>
                    <a:pt x="2437" y="24019"/>
                  </a:lnTo>
                  <a:cubicBezTo>
                    <a:pt x="2406" y="23974"/>
                    <a:pt x="2437" y="23926"/>
                    <a:pt x="2433" y="23880"/>
                  </a:cubicBezTo>
                  <a:cubicBezTo>
                    <a:pt x="2418" y="23805"/>
                    <a:pt x="2539" y="23734"/>
                    <a:pt x="2445" y="23659"/>
                  </a:cubicBezTo>
                  <a:lnTo>
                    <a:pt x="2445" y="23659"/>
                  </a:lnTo>
                  <a:cubicBezTo>
                    <a:pt x="2457" y="23663"/>
                    <a:pt x="2469" y="23665"/>
                    <a:pt x="2479" y="23665"/>
                  </a:cubicBezTo>
                  <a:cubicBezTo>
                    <a:pt x="2528" y="23665"/>
                    <a:pt x="2559" y="23625"/>
                    <a:pt x="2598" y="23602"/>
                  </a:cubicBezTo>
                  <a:close/>
                  <a:moveTo>
                    <a:pt x="1474" y="23848"/>
                  </a:moveTo>
                  <a:cubicBezTo>
                    <a:pt x="1502" y="23848"/>
                    <a:pt x="1520" y="23876"/>
                    <a:pt x="1528" y="23927"/>
                  </a:cubicBezTo>
                  <a:cubicBezTo>
                    <a:pt x="1510" y="23958"/>
                    <a:pt x="1493" y="23989"/>
                    <a:pt x="1472" y="24021"/>
                  </a:cubicBezTo>
                  <a:cubicBezTo>
                    <a:pt x="1458" y="24046"/>
                    <a:pt x="1431" y="24061"/>
                    <a:pt x="1403" y="24061"/>
                  </a:cubicBezTo>
                  <a:cubicBezTo>
                    <a:pt x="1399" y="24061"/>
                    <a:pt x="1395" y="24061"/>
                    <a:pt x="1392" y="24061"/>
                  </a:cubicBezTo>
                  <a:cubicBezTo>
                    <a:pt x="1338" y="24049"/>
                    <a:pt x="1362" y="24004"/>
                    <a:pt x="1352" y="23971"/>
                  </a:cubicBezTo>
                  <a:cubicBezTo>
                    <a:pt x="1367" y="23944"/>
                    <a:pt x="1376" y="23913"/>
                    <a:pt x="1399" y="23892"/>
                  </a:cubicBezTo>
                  <a:cubicBezTo>
                    <a:pt x="1429" y="23862"/>
                    <a:pt x="1454" y="23848"/>
                    <a:pt x="1474" y="23848"/>
                  </a:cubicBezTo>
                  <a:close/>
                  <a:moveTo>
                    <a:pt x="29578" y="23561"/>
                  </a:moveTo>
                  <a:cubicBezTo>
                    <a:pt x="29752" y="23589"/>
                    <a:pt x="29819" y="23734"/>
                    <a:pt x="29953" y="23798"/>
                  </a:cubicBezTo>
                  <a:cubicBezTo>
                    <a:pt x="29982" y="23810"/>
                    <a:pt x="29983" y="23848"/>
                    <a:pt x="29966" y="23879"/>
                  </a:cubicBezTo>
                  <a:lnTo>
                    <a:pt x="29968" y="23881"/>
                  </a:lnTo>
                  <a:cubicBezTo>
                    <a:pt x="29935" y="23943"/>
                    <a:pt x="29908" y="24007"/>
                    <a:pt x="29869" y="24092"/>
                  </a:cubicBezTo>
                  <a:cubicBezTo>
                    <a:pt x="29754" y="23999"/>
                    <a:pt x="29650" y="23918"/>
                    <a:pt x="29550" y="23835"/>
                  </a:cubicBezTo>
                  <a:cubicBezTo>
                    <a:pt x="29436" y="23737"/>
                    <a:pt x="29532" y="23655"/>
                    <a:pt x="29578" y="23561"/>
                  </a:cubicBezTo>
                  <a:close/>
                  <a:moveTo>
                    <a:pt x="30909" y="22922"/>
                  </a:moveTo>
                  <a:cubicBezTo>
                    <a:pt x="31026" y="23006"/>
                    <a:pt x="31142" y="23089"/>
                    <a:pt x="31275" y="23154"/>
                  </a:cubicBezTo>
                  <a:cubicBezTo>
                    <a:pt x="31210" y="23321"/>
                    <a:pt x="31060" y="23440"/>
                    <a:pt x="30925" y="23568"/>
                  </a:cubicBezTo>
                  <a:lnTo>
                    <a:pt x="30926" y="23571"/>
                  </a:lnTo>
                  <a:cubicBezTo>
                    <a:pt x="30906" y="23620"/>
                    <a:pt x="30846" y="23637"/>
                    <a:pt x="30818" y="23690"/>
                  </a:cubicBezTo>
                  <a:cubicBezTo>
                    <a:pt x="30779" y="23759"/>
                    <a:pt x="30757" y="23790"/>
                    <a:pt x="30720" y="23790"/>
                  </a:cubicBezTo>
                  <a:cubicBezTo>
                    <a:pt x="30688" y="23790"/>
                    <a:pt x="30643" y="23766"/>
                    <a:pt x="30564" y="23722"/>
                  </a:cubicBezTo>
                  <a:lnTo>
                    <a:pt x="30564" y="23722"/>
                  </a:lnTo>
                  <a:cubicBezTo>
                    <a:pt x="30620" y="23854"/>
                    <a:pt x="30665" y="23985"/>
                    <a:pt x="30494" y="24097"/>
                  </a:cubicBezTo>
                  <a:cubicBezTo>
                    <a:pt x="30402" y="24081"/>
                    <a:pt x="30367" y="23992"/>
                    <a:pt x="30293" y="23942"/>
                  </a:cubicBezTo>
                  <a:cubicBezTo>
                    <a:pt x="30191" y="23873"/>
                    <a:pt x="30222" y="23801"/>
                    <a:pt x="30277" y="23723"/>
                  </a:cubicBezTo>
                  <a:cubicBezTo>
                    <a:pt x="30305" y="23683"/>
                    <a:pt x="30332" y="23657"/>
                    <a:pt x="30367" y="23657"/>
                  </a:cubicBezTo>
                  <a:cubicBezTo>
                    <a:pt x="30388" y="23657"/>
                    <a:pt x="30412" y="23667"/>
                    <a:pt x="30441" y="23690"/>
                  </a:cubicBezTo>
                  <a:cubicBezTo>
                    <a:pt x="30463" y="23708"/>
                    <a:pt x="30485" y="23725"/>
                    <a:pt x="30511" y="23725"/>
                  </a:cubicBezTo>
                  <a:cubicBezTo>
                    <a:pt x="30524" y="23725"/>
                    <a:pt x="30538" y="23721"/>
                    <a:pt x="30554" y="23710"/>
                  </a:cubicBezTo>
                  <a:cubicBezTo>
                    <a:pt x="30538" y="23691"/>
                    <a:pt x="30522" y="23673"/>
                    <a:pt x="30504" y="23656"/>
                  </a:cubicBezTo>
                  <a:cubicBezTo>
                    <a:pt x="30446" y="23609"/>
                    <a:pt x="30381" y="23568"/>
                    <a:pt x="30429" y="23484"/>
                  </a:cubicBezTo>
                  <a:cubicBezTo>
                    <a:pt x="30456" y="23435"/>
                    <a:pt x="30495" y="23427"/>
                    <a:pt x="30537" y="23427"/>
                  </a:cubicBezTo>
                  <a:cubicBezTo>
                    <a:pt x="30557" y="23427"/>
                    <a:pt x="30579" y="23429"/>
                    <a:pt x="30599" y="23429"/>
                  </a:cubicBezTo>
                  <a:cubicBezTo>
                    <a:pt x="30613" y="23429"/>
                    <a:pt x="30626" y="23429"/>
                    <a:pt x="30639" y="23426"/>
                  </a:cubicBezTo>
                  <a:cubicBezTo>
                    <a:pt x="30588" y="23397"/>
                    <a:pt x="30520" y="23368"/>
                    <a:pt x="30569" y="23307"/>
                  </a:cubicBezTo>
                  <a:cubicBezTo>
                    <a:pt x="30675" y="23175"/>
                    <a:pt x="30739" y="23014"/>
                    <a:pt x="30909" y="22922"/>
                  </a:cubicBezTo>
                  <a:close/>
                  <a:moveTo>
                    <a:pt x="1002" y="23738"/>
                  </a:moveTo>
                  <a:lnTo>
                    <a:pt x="1000" y="23740"/>
                  </a:lnTo>
                  <a:cubicBezTo>
                    <a:pt x="1000" y="23831"/>
                    <a:pt x="998" y="23919"/>
                    <a:pt x="928" y="23994"/>
                  </a:cubicBezTo>
                  <a:cubicBezTo>
                    <a:pt x="914" y="24008"/>
                    <a:pt x="903" y="24026"/>
                    <a:pt x="897" y="24046"/>
                  </a:cubicBezTo>
                  <a:cubicBezTo>
                    <a:pt x="891" y="24045"/>
                    <a:pt x="886" y="24045"/>
                    <a:pt x="880" y="24045"/>
                  </a:cubicBezTo>
                  <a:cubicBezTo>
                    <a:pt x="864" y="24045"/>
                    <a:pt x="848" y="24049"/>
                    <a:pt x="834" y="24055"/>
                  </a:cubicBezTo>
                  <a:lnTo>
                    <a:pt x="685" y="24101"/>
                  </a:lnTo>
                  <a:cubicBezTo>
                    <a:pt x="687" y="23869"/>
                    <a:pt x="757" y="23787"/>
                    <a:pt x="1002" y="23738"/>
                  </a:cubicBezTo>
                  <a:close/>
                  <a:moveTo>
                    <a:pt x="27567" y="23905"/>
                  </a:moveTo>
                  <a:lnTo>
                    <a:pt x="27567" y="23905"/>
                  </a:lnTo>
                  <a:cubicBezTo>
                    <a:pt x="27658" y="23977"/>
                    <a:pt x="27703" y="24023"/>
                    <a:pt x="27662" y="24103"/>
                  </a:cubicBezTo>
                  <a:lnTo>
                    <a:pt x="27662" y="24107"/>
                  </a:lnTo>
                  <a:cubicBezTo>
                    <a:pt x="27564" y="24069"/>
                    <a:pt x="27574" y="24006"/>
                    <a:pt x="27567" y="23905"/>
                  </a:cubicBezTo>
                  <a:close/>
                  <a:moveTo>
                    <a:pt x="15806" y="23808"/>
                  </a:moveTo>
                  <a:cubicBezTo>
                    <a:pt x="15824" y="23808"/>
                    <a:pt x="15845" y="23814"/>
                    <a:pt x="15863" y="23819"/>
                  </a:cubicBezTo>
                  <a:cubicBezTo>
                    <a:pt x="15942" y="23843"/>
                    <a:pt x="15931" y="23899"/>
                    <a:pt x="15929" y="23951"/>
                  </a:cubicBezTo>
                  <a:cubicBezTo>
                    <a:pt x="15927" y="23967"/>
                    <a:pt x="15925" y="23981"/>
                    <a:pt x="15920" y="23995"/>
                  </a:cubicBezTo>
                  <a:cubicBezTo>
                    <a:pt x="15902" y="24037"/>
                    <a:pt x="15930" y="24110"/>
                    <a:pt x="15846" y="24110"/>
                  </a:cubicBezTo>
                  <a:cubicBezTo>
                    <a:pt x="15842" y="24110"/>
                    <a:pt x="15838" y="24110"/>
                    <a:pt x="15834" y="24109"/>
                  </a:cubicBezTo>
                  <a:lnTo>
                    <a:pt x="15832" y="24109"/>
                  </a:lnTo>
                  <a:cubicBezTo>
                    <a:pt x="15755" y="24102"/>
                    <a:pt x="15697" y="24046"/>
                    <a:pt x="15693" y="23990"/>
                  </a:cubicBezTo>
                  <a:cubicBezTo>
                    <a:pt x="15690" y="23935"/>
                    <a:pt x="15734" y="23878"/>
                    <a:pt x="15767" y="23826"/>
                  </a:cubicBezTo>
                  <a:cubicBezTo>
                    <a:pt x="15776" y="23813"/>
                    <a:pt x="15790" y="23808"/>
                    <a:pt x="15806" y="23808"/>
                  </a:cubicBezTo>
                  <a:close/>
                  <a:moveTo>
                    <a:pt x="16863" y="23923"/>
                  </a:moveTo>
                  <a:cubicBezTo>
                    <a:pt x="16920" y="23970"/>
                    <a:pt x="16958" y="24037"/>
                    <a:pt x="16968" y="24111"/>
                  </a:cubicBezTo>
                  <a:cubicBezTo>
                    <a:pt x="16793" y="24073"/>
                    <a:pt x="16770" y="24035"/>
                    <a:pt x="16863" y="23923"/>
                  </a:cubicBezTo>
                  <a:close/>
                  <a:moveTo>
                    <a:pt x="26596" y="23981"/>
                  </a:moveTo>
                  <a:cubicBezTo>
                    <a:pt x="26622" y="23981"/>
                    <a:pt x="26642" y="24001"/>
                    <a:pt x="26654" y="24031"/>
                  </a:cubicBezTo>
                  <a:cubicBezTo>
                    <a:pt x="26653" y="24094"/>
                    <a:pt x="26592" y="24111"/>
                    <a:pt x="26533" y="24120"/>
                  </a:cubicBezTo>
                  <a:cubicBezTo>
                    <a:pt x="26532" y="24120"/>
                    <a:pt x="26530" y="24120"/>
                    <a:pt x="26529" y="24120"/>
                  </a:cubicBezTo>
                  <a:cubicBezTo>
                    <a:pt x="26509" y="24120"/>
                    <a:pt x="26473" y="24105"/>
                    <a:pt x="26470" y="24092"/>
                  </a:cubicBezTo>
                  <a:cubicBezTo>
                    <a:pt x="26451" y="24020"/>
                    <a:pt x="26519" y="24002"/>
                    <a:pt x="26575" y="23985"/>
                  </a:cubicBezTo>
                  <a:cubicBezTo>
                    <a:pt x="26582" y="23982"/>
                    <a:pt x="26589" y="23981"/>
                    <a:pt x="26596" y="23981"/>
                  </a:cubicBezTo>
                  <a:close/>
                  <a:moveTo>
                    <a:pt x="16126" y="23930"/>
                  </a:moveTo>
                  <a:cubicBezTo>
                    <a:pt x="16133" y="23937"/>
                    <a:pt x="16142" y="23941"/>
                    <a:pt x="16153" y="23941"/>
                  </a:cubicBezTo>
                  <a:cubicBezTo>
                    <a:pt x="16154" y="23941"/>
                    <a:pt x="16155" y="23941"/>
                    <a:pt x="16157" y="23941"/>
                  </a:cubicBezTo>
                  <a:lnTo>
                    <a:pt x="16157" y="23941"/>
                  </a:lnTo>
                  <a:cubicBezTo>
                    <a:pt x="16182" y="24027"/>
                    <a:pt x="16200" y="24112"/>
                    <a:pt x="16055" y="24134"/>
                  </a:cubicBezTo>
                  <a:cubicBezTo>
                    <a:pt x="16038" y="24056"/>
                    <a:pt x="16090" y="23995"/>
                    <a:pt x="16126" y="23930"/>
                  </a:cubicBezTo>
                  <a:close/>
                  <a:moveTo>
                    <a:pt x="15306" y="23968"/>
                  </a:moveTo>
                  <a:cubicBezTo>
                    <a:pt x="15347" y="23968"/>
                    <a:pt x="15371" y="23992"/>
                    <a:pt x="15390" y="24019"/>
                  </a:cubicBezTo>
                  <a:lnTo>
                    <a:pt x="15391" y="24020"/>
                  </a:lnTo>
                  <a:cubicBezTo>
                    <a:pt x="15363" y="24055"/>
                    <a:pt x="15349" y="24099"/>
                    <a:pt x="15351" y="24143"/>
                  </a:cubicBezTo>
                  <a:lnTo>
                    <a:pt x="15316" y="24112"/>
                  </a:lnTo>
                  <a:cubicBezTo>
                    <a:pt x="15193" y="24070"/>
                    <a:pt x="15294" y="24017"/>
                    <a:pt x="15306" y="23968"/>
                  </a:cubicBezTo>
                  <a:close/>
                  <a:moveTo>
                    <a:pt x="32758" y="23676"/>
                  </a:moveTo>
                  <a:cubicBezTo>
                    <a:pt x="32801" y="23676"/>
                    <a:pt x="32846" y="23701"/>
                    <a:pt x="32931" y="23750"/>
                  </a:cubicBezTo>
                  <a:cubicBezTo>
                    <a:pt x="33042" y="23812"/>
                    <a:pt x="33149" y="23880"/>
                    <a:pt x="33254" y="23944"/>
                  </a:cubicBezTo>
                  <a:cubicBezTo>
                    <a:pt x="33237" y="24034"/>
                    <a:pt x="33124" y="24056"/>
                    <a:pt x="33098" y="24131"/>
                  </a:cubicBezTo>
                  <a:cubicBezTo>
                    <a:pt x="33070" y="24155"/>
                    <a:pt x="33035" y="24167"/>
                    <a:pt x="33000" y="24167"/>
                  </a:cubicBezTo>
                  <a:cubicBezTo>
                    <a:pt x="32983" y="24167"/>
                    <a:pt x="32966" y="24164"/>
                    <a:pt x="32949" y="24158"/>
                  </a:cubicBezTo>
                  <a:cubicBezTo>
                    <a:pt x="32824" y="24048"/>
                    <a:pt x="32678" y="23963"/>
                    <a:pt x="32522" y="23889"/>
                  </a:cubicBezTo>
                  <a:cubicBezTo>
                    <a:pt x="32509" y="23850"/>
                    <a:pt x="32522" y="23817"/>
                    <a:pt x="32549" y="23785"/>
                  </a:cubicBezTo>
                  <a:cubicBezTo>
                    <a:pt x="32550" y="23781"/>
                    <a:pt x="32550" y="23776"/>
                    <a:pt x="32549" y="23773"/>
                  </a:cubicBezTo>
                  <a:lnTo>
                    <a:pt x="32549" y="23773"/>
                  </a:lnTo>
                  <a:cubicBezTo>
                    <a:pt x="32550" y="23773"/>
                    <a:pt x="32552" y="23773"/>
                    <a:pt x="32553" y="23773"/>
                  </a:cubicBezTo>
                  <a:cubicBezTo>
                    <a:pt x="32561" y="23773"/>
                    <a:pt x="32569" y="23771"/>
                    <a:pt x="32577" y="23767"/>
                  </a:cubicBezTo>
                  <a:cubicBezTo>
                    <a:pt x="32668" y="23705"/>
                    <a:pt x="32712" y="23676"/>
                    <a:pt x="32758" y="23676"/>
                  </a:cubicBezTo>
                  <a:close/>
                  <a:moveTo>
                    <a:pt x="15389" y="24152"/>
                  </a:moveTo>
                  <a:lnTo>
                    <a:pt x="15369" y="24191"/>
                  </a:lnTo>
                  <a:cubicBezTo>
                    <a:pt x="15373" y="24180"/>
                    <a:pt x="15372" y="24167"/>
                    <a:pt x="15365" y="24156"/>
                  </a:cubicBezTo>
                  <a:lnTo>
                    <a:pt x="15365" y="24156"/>
                  </a:lnTo>
                  <a:lnTo>
                    <a:pt x="15370" y="24158"/>
                  </a:lnTo>
                  <a:lnTo>
                    <a:pt x="15389" y="24152"/>
                  </a:lnTo>
                  <a:close/>
                  <a:moveTo>
                    <a:pt x="1781" y="23970"/>
                  </a:moveTo>
                  <a:cubicBezTo>
                    <a:pt x="1801" y="23970"/>
                    <a:pt x="1819" y="23976"/>
                    <a:pt x="1830" y="23999"/>
                  </a:cubicBezTo>
                  <a:cubicBezTo>
                    <a:pt x="1847" y="24031"/>
                    <a:pt x="1822" y="24075"/>
                    <a:pt x="1786" y="24099"/>
                  </a:cubicBezTo>
                  <a:lnTo>
                    <a:pt x="1785" y="24100"/>
                  </a:lnTo>
                  <a:cubicBezTo>
                    <a:pt x="1716" y="24149"/>
                    <a:pt x="1638" y="24181"/>
                    <a:pt x="1554" y="24195"/>
                  </a:cubicBezTo>
                  <a:cubicBezTo>
                    <a:pt x="1497" y="24063"/>
                    <a:pt x="1664" y="24052"/>
                    <a:pt x="1691" y="23975"/>
                  </a:cubicBezTo>
                  <a:cubicBezTo>
                    <a:pt x="1697" y="23977"/>
                    <a:pt x="1704" y="23977"/>
                    <a:pt x="1710" y="23977"/>
                  </a:cubicBezTo>
                  <a:cubicBezTo>
                    <a:pt x="1733" y="23977"/>
                    <a:pt x="1759" y="23970"/>
                    <a:pt x="1781" y="23970"/>
                  </a:cubicBezTo>
                  <a:close/>
                  <a:moveTo>
                    <a:pt x="1254" y="23975"/>
                  </a:moveTo>
                  <a:cubicBezTo>
                    <a:pt x="1254" y="24082"/>
                    <a:pt x="1243" y="24182"/>
                    <a:pt x="1086" y="24201"/>
                  </a:cubicBezTo>
                  <a:lnTo>
                    <a:pt x="1085" y="24201"/>
                  </a:lnTo>
                  <a:cubicBezTo>
                    <a:pt x="1022" y="24017"/>
                    <a:pt x="1041" y="23993"/>
                    <a:pt x="1254" y="23975"/>
                  </a:cubicBezTo>
                  <a:close/>
                  <a:moveTo>
                    <a:pt x="27377" y="24008"/>
                  </a:moveTo>
                  <a:cubicBezTo>
                    <a:pt x="27441" y="24008"/>
                    <a:pt x="27448" y="24065"/>
                    <a:pt x="27471" y="24108"/>
                  </a:cubicBezTo>
                  <a:lnTo>
                    <a:pt x="27472" y="24112"/>
                  </a:lnTo>
                  <a:cubicBezTo>
                    <a:pt x="27477" y="24181"/>
                    <a:pt x="27418" y="24197"/>
                    <a:pt x="27356" y="24209"/>
                  </a:cubicBezTo>
                  <a:cubicBezTo>
                    <a:pt x="27344" y="24212"/>
                    <a:pt x="27334" y="24213"/>
                    <a:pt x="27324" y="24213"/>
                  </a:cubicBezTo>
                  <a:cubicBezTo>
                    <a:pt x="27260" y="24213"/>
                    <a:pt x="27253" y="24159"/>
                    <a:pt x="27245" y="24115"/>
                  </a:cubicBezTo>
                  <a:cubicBezTo>
                    <a:pt x="27232" y="24048"/>
                    <a:pt x="27288" y="24020"/>
                    <a:pt x="27353" y="24011"/>
                  </a:cubicBezTo>
                  <a:cubicBezTo>
                    <a:pt x="27362" y="24009"/>
                    <a:pt x="27370" y="24008"/>
                    <a:pt x="27377" y="24008"/>
                  </a:cubicBezTo>
                  <a:close/>
                  <a:moveTo>
                    <a:pt x="15368" y="24207"/>
                  </a:moveTo>
                  <a:lnTo>
                    <a:pt x="15368" y="24208"/>
                  </a:lnTo>
                  <a:cubicBezTo>
                    <a:pt x="15364" y="24223"/>
                    <a:pt x="15351" y="24235"/>
                    <a:pt x="15334" y="24235"/>
                  </a:cubicBezTo>
                  <a:lnTo>
                    <a:pt x="15334" y="24235"/>
                  </a:lnTo>
                  <a:cubicBezTo>
                    <a:pt x="15351" y="24235"/>
                    <a:pt x="15364" y="24223"/>
                    <a:pt x="15368" y="24207"/>
                  </a:cubicBezTo>
                  <a:close/>
                  <a:moveTo>
                    <a:pt x="28404" y="23999"/>
                  </a:moveTo>
                  <a:lnTo>
                    <a:pt x="28405" y="24001"/>
                  </a:lnTo>
                  <a:cubicBezTo>
                    <a:pt x="28484" y="24013"/>
                    <a:pt x="28533" y="24049"/>
                    <a:pt x="28535" y="24119"/>
                  </a:cubicBezTo>
                  <a:cubicBezTo>
                    <a:pt x="28537" y="24214"/>
                    <a:pt x="28442" y="24220"/>
                    <a:pt x="28372" y="24235"/>
                  </a:cubicBezTo>
                  <a:cubicBezTo>
                    <a:pt x="28360" y="24238"/>
                    <a:pt x="28349" y="24239"/>
                    <a:pt x="28340" y="24239"/>
                  </a:cubicBezTo>
                  <a:cubicBezTo>
                    <a:pt x="28264" y="24239"/>
                    <a:pt x="28255" y="24168"/>
                    <a:pt x="28250" y="24124"/>
                  </a:cubicBezTo>
                  <a:cubicBezTo>
                    <a:pt x="28237" y="24033"/>
                    <a:pt x="28337" y="24025"/>
                    <a:pt x="28404" y="23999"/>
                  </a:cubicBezTo>
                  <a:close/>
                  <a:moveTo>
                    <a:pt x="1047" y="24228"/>
                  </a:moveTo>
                  <a:lnTo>
                    <a:pt x="1047" y="24228"/>
                  </a:lnTo>
                  <a:cubicBezTo>
                    <a:pt x="1044" y="24232"/>
                    <a:pt x="1043" y="24237"/>
                    <a:pt x="1042" y="24240"/>
                  </a:cubicBezTo>
                  <a:lnTo>
                    <a:pt x="1041" y="24241"/>
                  </a:lnTo>
                  <a:cubicBezTo>
                    <a:pt x="1039" y="24239"/>
                    <a:pt x="1035" y="24237"/>
                    <a:pt x="1033" y="24235"/>
                  </a:cubicBezTo>
                  <a:cubicBezTo>
                    <a:pt x="1037" y="24233"/>
                    <a:pt x="1042" y="24231"/>
                    <a:pt x="1047" y="24228"/>
                  </a:cubicBezTo>
                  <a:close/>
                  <a:moveTo>
                    <a:pt x="31466" y="23283"/>
                  </a:moveTo>
                  <a:cubicBezTo>
                    <a:pt x="31532" y="23331"/>
                    <a:pt x="31596" y="23381"/>
                    <a:pt x="31664" y="23427"/>
                  </a:cubicBezTo>
                  <a:cubicBezTo>
                    <a:pt x="31829" y="23540"/>
                    <a:pt x="31829" y="23540"/>
                    <a:pt x="31727" y="23703"/>
                  </a:cubicBezTo>
                  <a:cubicBezTo>
                    <a:pt x="31727" y="23703"/>
                    <a:pt x="31727" y="23703"/>
                    <a:pt x="31726" y="23704"/>
                  </a:cubicBezTo>
                  <a:lnTo>
                    <a:pt x="31725" y="23703"/>
                  </a:lnTo>
                  <a:cubicBezTo>
                    <a:pt x="31628" y="23732"/>
                    <a:pt x="31578" y="23800"/>
                    <a:pt x="31531" y="23870"/>
                  </a:cubicBezTo>
                  <a:cubicBezTo>
                    <a:pt x="31407" y="23964"/>
                    <a:pt x="31311" y="24078"/>
                    <a:pt x="31208" y="24185"/>
                  </a:cubicBezTo>
                  <a:cubicBezTo>
                    <a:pt x="31180" y="24214"/>
                    <a:pt x="31160" y="24261"/>
                    <a:pt x="31111" y="24261"/>
                  </a:cubicBezTo>
                  <a:cubicBezTo>
                    <a:pt x="31099" y="24261"/>
                    <a:pt x="31085" y="24258"/>
                    <a:pt x="31068" y="24251"/>
                  </a:cubicBezTo>
                  <a:cubicBezTo>
                    <a:pt x="31023" y="24150"/>
                    <a:pt x="30953" y="24063"/>
                    <a:pt x="30863" y="24000"/>
                  </a:cubicBezTo>
                  <a:cubicBezTo>
                    <a:pt x="30852" y="23989"/>
                    <a:pt x="30829" y="23970"/>
                    <a:pt x="30832" y="23969"/>
                  </a:cubicBezTo>
                  <a:cubicBezTo>
                    <a:pt x="30887" y="23905"/>
                    <a:pt x="30902" y="23801"/>
                    <a:pt x="31023" y="23801"/>
                  </a:cubicBezTo>
                  <a:cubicBezTo>
                    <a:pt x="31032" y="23801"/>
                    <a:pt x="31041" y="23802"/>
                    <a:pt x="31051" y="23803"/>
                  </a:cubicBezTo>
                  <a:cubicBezTo>
                    <a:pt x="31045" y="23790"/>
                    <a:pt x="31030" y="23772"/>
                    <a:pt x="31035" y="23762"/>
                  </a:cubicBezTo>
                  <a:cubicBezTo>
                    <a:pt x="31129" y="23570"/>
                    <a:pt x="31192" y="23358"/>
                    <a:pt x="31466" y="23283"/>
                  </a:cubicBezTo>
                  <a:close/>
                  <a:moveTo>
                    <a:pt x="14411" y="23971"/>
                  </a:moveTo>
                  <a:cubicBezTo>
                    <a:pt x="14426" y="23971"/>
                    <a:pt x="14443" y="23973"/>
                    <a:pt x="14460" y="23977"/>
                  </a:cubicBezTo>
                  <a:lnTo>
                    <a:pt x="14459" y="23977"/>
                  </a:lnTo>
                  <a:cubicBezTo>
                    <a:pt x="14566" y="24006"/>
                    <a:pt x="14531" y="24082"/>
                    <a:pt x="14509" y="24141"/>
                  </a:cubicBezTo>
                  <a:cubicBezTo>
                    <a:pt x="14467" y="24254"/>
                    <a:pt x="14450" y="24291"/>
                    <a:pt x="14380" y="24291"/>
                  </a:cubicBezTo>
                  <a:cubicBezTo>
                    <a:pt x="14349" y="24291"/>
                    <a:pt x="14306" y="24284"/>
                    <a:pt x="14246" y="24272"/>
                  </a:cubicBezTo>
                  <a:cubicBezTo>
                    <a:pt x="14217" y="24183"/>
                    <a:pt x="14283" y="24137"/>
                    <a:pt x="14290" y="24076"/>
                  </a:cubicBezTo>
                  <a:cubicBezTo>
                    <a:pt x="14301" y="24011"/>
                    <a:pt x="14344" y="23971"/>
                    <a:pt x="14411" y="23971"/>
                  </a:cubicBezTo>
                  <a:close/>
                  <a:moveTo>
                    <a:pt x="27987" y="24179"/>
                  </a:moveTo>
                  <a:cubicBezTo>
                    <a:pt x="27990" y="24179"/>
                    <a:pt x="27992" y="24179"/>
                    <a:pt x="27994" y="24180"/>
                  </a:cubicBezTo>
                  <a:lnTo>
                    <a:pt x="27995" y="24183"/>
                  </a:lnTo>
                  <a:cubicBezTo>
                    <a:pt x="28042" y="24191"/>
                    <a:pt x="28055" y="24229"/>
                    <a:pt x="28061" y="24266"/>
                  </a:cubicBezTo>
                  <a:cubicBezTo>
                    <a:pt x="28053" y="24281"/>
                    <a:pt x="28049" y="24300"/>
                    <a:pt x="28029" y="24300"/>
                  </a:cubicBezTo>
                  <a:cubicBezTo>
                    <a:pt x="28024" y="24300"/>
                    <a:pt x="28018" y="24299"/>
                    <a:pt x="28011" y="24296"/>
                  </a:cubicBezTo>
                  <a:cubicBezTo>
                    <a:pt x="27981" y="24285"/>
                    <a:pt x="27962" y="24257"/>
                    <a:pt x="27963" y="24226"/>
                  </a:cubicBezTo>
                  <a:cubicBezTo>
                    <a:pt x="27962" y="24204"/>
                    <a:pt x="27967" y="24179"/>
                    <a:pt x="27987" y="24179"/>
                  </a:cubicBezTo>
                  <a:close/>
                  <a:moveTo>
                    <a:pt x="26247" y="24157"/>
                  </a:moveTo>
                  <a:cubicBezTo>
                    <a:pt x="26268" y="24157"/>
                    <a:pt x="26296" y="24175"/>
                    <a:pt x="26293" y="24189"/>
                  </a:cubicBezTo>
                  <a:cubicBezTo>
                    <a:pt x="26285" y="24252"/>
                    <a:pt x="26187" y="24308"/>
                    <a:pt x="26122" y="24308"/>
                  </a:cubicBezTo>
                  <a:cubicBezTo>
                    <a:pt x="26108" y="24308"/>
                    <a:pt x="26096" y="24305"/>
                    <a:pt x="26086" y="24300"/>
                  </a:cubicBezTo>
                  <a:lnTo>
                    <a:pt x="26087" y="24300"/>
                  </a:lnTo>
                  <a:cubicBezTo>
                    <a:pt x="26074" y="24291"/>
                    <a:pt x="26067" y="24276"/>
                    <a:pt x="26068" y="24262"/>
                  </a:cubicBezTo>
                  <a:cubicBezTo>
                    <a:pt x="26091" y="24182"/>
                    <a:pt x="26162" y="24157"/>
                    <a:pt x="26247" y="24157"/>
                  </a:cubicBezTo>
                  <a:close/>
                  <a:moveTo>
                    <a:pt x="27018" y="24147"/>
                  </a:moveTo>
                  <a:cubicBezTo>
                    <a:pt x="27021" y="24147"/>
                    <a:pt x="27024" y="24147"/>
                    <a:pt x="27028" y="24147"/>
                  </a:cubicBezTo>
                  <a:cubicBezTo>
                    <a:pt x="27094" y="24152"/>
                    <a:pt x="27103" y="24203"/>
                    <a:pt x="27110" y="24248"/>
                  </a:cubicBezTo>
                  <a:cubicBezTo>
                    <a:pt x="27104" y="24301"/>
                    <a:pt x="27064" y="24328"/>
                    <a:pt x="27011" y="24328"/>
                  </a:cubicBezTo>
                  <a:cubicBezTo>
                    <a:pt x="27008" y="24328"/>
                    <a:pt x="27006" y="24328"/>
                    <a:pt x="27004" y="24328"/>
                  </a:cubicBezTo>
                  <a:cubicBezTo>
                    <a:pt x="26934" y="24325"/>
                    <a:pt x="26931" y="24269"/>
                    <a:pt x="26928" y="24226"/>
                  </a:cubicBezTo>
                  <a:cubicBezTo>
                    <a:pt x="26923" y="24174"/>
                    <a:pt x="26964" y="24147"/>
                    <a:pt x="27018" y="24147"/>
                  </a:cubicBezTo>
                  <a:close/>
                  <a:moveTo>
                    <a:pt x="16346" y="23967"/>
                  </a:moveTo>
                  <a:cubicBezTo>
                    <a:pt x="16430" y="23967"/>
                    <a:pt x="16481" y="23994"/>
                    <a:pt x="16490" y="24086"/>
                  </a:cubicBezTo>
                  <a:cubicBezTo>
                    <a:pt x="16497" y="24175"/>
                    <a:pt x="16512" y="24263"/>
                    <a:pt x="16528" y="24373"/>
                  </a:cubicBezTo>
                  <a:cubicBezTo>
                    <a:pt x="16245" y="24311"/>
                    <a:pt x="16334" y="24122"/>
                    <a:pt x="16278" y="23971"/>
                  </a:cubicBezTo>
                  <a:cubicBezTo>
                    <a:pt x="16303" y="23969"/>
                    <a:pt x="16325" y="23967"/>
                    <a:pt x="16346" y="23967"/>
                  </a:cubicBezTo>
                  <a:close/>
                  <a:moveTo>
                    <a:pt x="27746" y="24269"/>
                  </a:moveTo>
                  <a:cubicBezTo>
                    <a:pt x="27750" y="24269"/>
                    <a:pt x="27755" y="24270"/>
                    <a:pt x="27761" y="24271"/>
                  </a:cubicBezTo>
                  <a:cubicBezTo>
                    <a:pt x="27799" y="24278"/>
                    <a:pt x="27802" y="24310"/>
                    <a:pt x="27807" y="24339"/>
                  </a:cubicBezTo>
                  <a:cubicBezTo>
                    <a:pt x="27813" y="24366"/>
                    <a:pt x="27797" y="24377"/>
                    <a:pt x="27771" y="24382"/>
                  </a:cubicBezTo>
                  <a:cubicBezTo>
                    <a:pt x="27739" y="24380"/>
                    <a:pt x="27711" y="24355"/>
                    <a:pt x="27708" y="24323"/>
                  </a:cubicBezTo>
                  <a:cubicBezTo>
                    <a:pt x="27702" y="24299"/>
                    <a:pt x="27710" y="24269"/>
                    <a:pt x="27746" y="24269"/>
                  </a:cubicBezTo>
                  <a:close/>
                  <a:moveTo>
                    <a:pt x="15509" y="23100"/>
                  </a:moveTo>
                  <a:cubicBezTo>
                    <a:pt x="15528" y="23100"/>
                    <a:pt x="15546" y="23107"/>
                    <a:pt x="15564" y="23123"/>
                  </a:cubicBezTo>
                  <a:cubicBezTo>
                    <a:pt x="15609" y="23162"/>
                    <a:pt x="15568" y="23188"/>
                    <a:pt x="15539" y="23217"/>
                  </a:cubicBezTo>
                  <a:cubicBezTo>
                    <a:pt x="15163" y="23559"/>
                    <a:pt x="14905" y="23967"/>
                    <a:pt x="14660" y="24382"/>
                  </a:cubicBezTo>
                  <a:lnTo>
                    <a:pt x="14564" y="24391"/>
                  </a:lnTo>
                  <a:cubicBezTo>
                    <a:pt x="14644" y="24190"/>
                    <a:pt x="14720" y="23988"/>
                    <a:pt x="14821" y="23793"/>
                  </a:cubicBezTo>
                  <a:cubicBezTo>
                    <a:pt x="14948" y="23547"/>
                    <a:pt x="15133" y="23335"/>
                    <a:pt x="15363" y="23179"/>
                  </a:cubicBezTo>
                  <a:lnTo>
                    <a:pt x="15363" y="23181"/>
                  </a:lnTo>
                  <a:cubicBezTo>
                    <a:pt x="15390" y="23162"/>
                    <a:pt x="15416" y="23140"/>
                    <a:pt x="15445" y="23123"/>
                  </a:cubicBezTo>
                  <a:cubicBezTo>
                    <a:pt x="15466" y="23109"/>
                    <a:pt x="15487" y="23100"/>
                    <a:pt x="15509" y="23100"/>
                  </a:cubicBezTo>
                  <a:close/>
                  <a:moveTo>
                    <a:pt x="16972" y="23614"/>
                  </a:moveTo>
                  <a:lnTo>
                    <a:pt x="16972" y="23614"/>
                  </a:lnTo>
                  <a:cubicBezTo>
                    <a:pt x="17138" y="23675"/>
                    <a:pt x="17203" y="23748"/>
                    <a:pt x="17186" y="23895"/>
                  </a:cubicBezTo>
                  <a:cubicBezTo>
                    <a:pt x="17180" y="23951"/>
                    <a:pt x="17191" y="23953"/>
                    <a:pt x="17217" y="23953"/>
                  </a:cubicBezTo>
                  <a:cubicBezTo>
                    <a:pt x="17219" y="23953"/>
                    <a:pt x="17221" y="23953"/>
                    <a:pt x="17224" y="23953"/>
                  </a:cubicBezTo>
                  <a:cubicBezTo>
                    <a:pt x="17235" y="23953"/>
                    <a:pt x="17249" y="23953"/>
                    <a:pt x="17266" y="23957"/>
                  </a:cubicBezTo>
                  <a:cubicBezTo>
                    <a:pt x="17404" y="23990"/>
                    <a:pt x="17468" y="24121"/>
                    <a:pt x="17537" y="24223"/>
                  </a:cubicBezTo>
                  <a:cubicBezTo>
                    <a:pt x="17570" y="24271"/>
                    <a:pt x="17474" y="24336"/>
                    <a:pt x="17412" y="24393"/>
                  </a:cubicBezTo>
                  <a:cubicBezTo>
                    <a:pt x="17291" y="24291"/>
                    <a:pt x="17217" y="24177"/>
                    <a:pt x="17147" y="24043"/>
                  </a:cubicBezTo>
                  <a:lnTo>
                    <a:pt x="17147" y="24042"/>
                  </a:lnTo>
                  <a:cubicBezTo>
                    <a:pt x="17084" y="23923"/>
                    <a:pt x="16962" y="23818"/>
                    <a:pt x="16932" y="23675"/>
                  </a:cubicBezTo>
                  <a:cubicBezTo>
                    <a:pt x="16962" y="23662"/>
                    <a:pt x="16975" y="23642"/>
                    <a:pt x="16972" y="23614"/>
                  </a:cubicBezTo>
                  <a:close/>
                  <a:moveTo>
                    <a:pt x="16176" y="24151"/>
                  </a:moveTo>
                  <a:lnTo>
                    <a:pt x="16176" y="24151"/>
                  </a:lnTo>
                  <a:cubicBezTo>
                    <a:pt x="16228" y="24257"/>
                    <a:pt x="16220" y="24329"/>
                    <a:pt x="16191" y="24399"/>
                  </a:cubicBezTo>
                  <a:cubicBezTo>
                    <a:pt x="16157" y="24328"/>
                    <a:pt x="16147" y="24257"/>
                    <a:pt x="16176" y="24151"/>
                  </a:cubicBezTo>
                  <a:close/>
                  <a:moveTo>
                    <a:pt x="28836" y="24301"/>
                  </a:moveTo>
                  <a:cubicBezTo>
                    <a:pt x="28837" y="24301"/>
                    <a:pt x="28837" y="24301"/>
                    <a:pt x="28837" y="24301"/>
                  </a:cubicBezTo>
                  <a:lnTo>
                    <a:pt x="28837" y="24302"/>
                  </a:lnTo>
                  <a:cubicBezTo>
                    <a:pt x="28879" y="24314"/>
                    <a:pt x="28919" y="24330"/>
                    <a:pt x="28925" y="24373"/>
                  </a:cubicBezTo>
                  <a:cubicBezTo>
                    <a:pt x="28930" y="24401"/>
                    <a:pt x="28905" y="24410"/>
                    <a:pt x="28875" y="24415"/>
                  </a:cubicBezTo>
                  <a:cubicBezTo>
                    <a:pt x="28823" y="24409"/>
                    <a:pt x="28811" y="24373"/>
                    <a:pt x="28811" y="24335"/>
                  </a:cubicBezTo>
                  <a:cubicBezTo>
                    <a:pt x="28811" y="24322"/>
                    <a:pt x="28830" y="24301"/>
                    <a:pt x="28836" y="24301"/>
                  </a:cubicBezTo>
                  <a:close/>
                  <a:moveTo>
                    <a:pt x="16963" y="24197"/>
                  </a:moveTo>
                  <a:cubicBezTo>
                    <a:pt x="16978" y="24197"/>
                    <a:pt x="16993" y="24198"/>
                    <a:pt x="17008" y="24198"/>
                  </a:cubicBezTo>
                  <a:cubicBezTo>
                    <a:pt x="17013" y="24198"/>
                    <a:pt x="17018" y="24198"/>
                    <a:pt x="17022" y="24197"/>
                  </a:cubicBezTo>
                  <a:cubicBezTo>
                    <a:pt x="17070" y="24267"/>
                    <a:pt x="17066" y="24346"/>
                    <a:pt x="17070" y="24422"/>
                  </a:cubicBezTo>
                  <a:cubicBezTo>
                    <a:pt x="17061" y="24423"/>
                    <a:pt x="17052" y="24423"/>
                    <a:pt x="17044" y="24423"/>
                  </a:cubicBezTo>
                  <a:cubicBezTo>
                    <a:pt x="16911" y="24423"/>
                    <a:pt x="16913" y="24326"/>
                    <a:pt x="16907" y="24245"/>
                  </a:cubicBezTo>
                  <a:lnTo>
                    <a:pt x="16906" y="24246"/>
                  </a:lnTo>
                  <a:cubicBezTo>
                    <a:pt x="16903" y="24203"/>
                    <a:pt x="16931" y="24197"/>
                    <a:pt x="16963" y="24197"/>
                  </a:cubicBezTo>
                  <a:close/>
                  <a:moveTo>
                    <a:pt x="912" y="24112"/>
                  </a:moveTo>
                  <a:cubicBezTo>
                    <a:pt x="914" y="24113"/>
                    <a:pt x="915" y="24114"/>
                    <a:pt x="916" y="24116"/>
                  </a:cubicBezTo>
                  <a:cubicBezTo>
                    <a:pt x="951" y="24136"/>
                    <a:pt x="947" y="24209"/>
                    <a:pt x="978" y="24234"/>
                  </a:cubicBezTo>
                  <a:cubicBezTo>
                    <a:pt x="971" y="24237"/>
                    <a:pt x="965" y="24241"/>
                    <a:pt x="960" y="24246"/>
                  </a:cubicBezTo>
                  <a:cubicBezTo>
                    <a:pt x="876" y="24321"/>
                    <a:pt x="757" y="24353"/>
                    <a:pt x="670" y="24426"/>
                  </a:cubicBezTo>
                  <a:lnTo>
                    <a:pt x="669" y="24426"/>
                  </a:lnTo>
                  <a:cubicBezTo>
                    <a:pt x="563" y="24346"/>
                    <a:pt x="616" y="24272"/>
                    <a:pt x="690" y="24208"/>
                  </a:cubicBezTo>
                  <a:cubicBezTo>
                    <a:pt x="729" y="24174"/>
                    <a:pt x="790" y="24155"/>
                    <a:pt x="841" y="24128"/>
                  </a:cubicBezTo>
                  <a:lnTo>
                    <a:pt x="912" y="24113"/>
                  </a:lnTo>
                  <a:cubicBezTo>
                    <a:pt x="912" y="24113"/>
                    <a:pt x="912" y="24112"/>
                    <a:pt x="912" y="24112"/>
                  </a:cubicBezTo>
                  <a:close/>
                  <a:moveTo>
                    <a:pt x="32421" y="23918"/>
                  </a:moveTo>
                  <a:cubicBezTo>
                    <a:pt x="32581" y="24012"/>
                    <a:pt x="32741" y="24106"/>
                    <a:pt x="32903" y="24200"/>
                  </a:cubicBezTo>
                  <a:lnTo>
                    <a:pt x="32903" y="24202"/>
                  </a:lnTo>
                  <a:cubicBezTo>
                    <a:pt x="32860" y="24348"/>
                    <a:pt x="32791" y="24404"/>
                    <a:pt x="32627" y="24426"/>
                  </a:cubicBezTo>
                  <a:cubicBezTo>
                    <a:pt x="32526" y="24300"/>
                    <a:pt x="32384" y="24207"/>
                    <a:pt x="32253" y="24107"/>
                  </a:cubicBezTo>
                  <a:cubicBezTo>
                    <a:pt x="32241" y="24043"/>
                    <a:pt x="32302" y="24017"/>
                    <a:pt x="32341" y="23976"/>
                  </a:cubicBezTo>
                  <a:cubicBezTo>
                    <a:pt x="32354" y="23964"/>
                    <a:pt x="32362" y="23948"/>
                    <a:pt x="32365" y="23931"/>
                  </a:cubicBezTo>
                  <a:cubicBezTo>
                    <a:pt x="32384" y="23929"/>
                    <a:pt x="32404" y="23925"/>
                    <a:pt x="32421" y="23918"/>
                  </a:cubicBezTo>
                  <a:close/>
                  <a:moveTo>
                    <a:pt x="18686" y="23973"/>
                  </a:moveTo>
                  <a:cubicBezTo>
                    <a:pt x="18851" y="23986"/>
                    <a:pt x="18858" y="23989"/>
                    <a:pt x="18884" y="24118"/>
                  </a:cubicBezTo>
                  <a:cubicBezTo>
                    <a:pt x="18900" y="24191"/>
                    <a:pt x="18900" y="24266"/>
                    <a:pt x="18904" y="24342"/>
                  </a:cubicBezTo>
                  <a:cubicBezTo>
                    <a:pt x="18908" y="24409"/>
                    <a:pt x="18859" y="24430"/>
                    <a:pt x="18788" y="24435"/>
                  </a:cubicBezTo>
                  <a:cubicBezTo>
                    <a:pt x="18779" y="24436"/>
                    <a:pt x="18772" y="24436"/>
                    <a:pt x="18764" y="24436"/>
                  </a:cubicBezTo>
                  <a:cubicBezTo>
                    <a:pt x="18708" y="24436"/>
                    <a:pt x="18673" y="24416"/>
                    <a:pt x="18653" y="24360"/>
                  </a:cubicBezTo>
                  <a:cubicBezTo>
                    <a:pt x="18606" y="24227"/>
                    <a:pt x="18657" y="24101"/>
                    <a:pt x="18686" y="23974"/>
                  </a:cubicBezTo>
                  <a:lnTo>
                    <a:pt x="18686" y="23973"/>
                  </a:lnTo>
                  <a:close/>
                  <a:moveTo>
                    <a:pt x="1419" y="24141"/>
                  </a:moveTo>
                  <a:cubicBezTo>
                    <a:pt x="1435" y="24141"/>
                    <a:pt x="1452" y="24147"/>
                    <a:pt x="1462" y="24163"/>
                  </a:cubicBezTo>
                  <a:cubicBezTo>
                    <a:pt x="1480" y="24188"/>
                    <a:pt x="1481" y="24227"/>
                    <a:pt x="1446" y="24245"/>
                  </a:cubicBezTo>
                  <a:lnTo>
                    <a:pt x="1445" y="24245"/>
                  </a:lnTo>
                  <a:cubicBezTo>
                    <a:pt x="1306" y="24315"/>
                    <a:pt x="1163" y="24382"/>
                    <a:pt x="1016" y="24453"/>
                  </a:cubicBezTo>
                  <a:cubicBezTo>
                    <a:pt x="992" y="24374"/>
                    <a:pt x="1033" y="24336"/>
                    <a:pt x="1063" y="24296"/>
                  </a:cubicBezTo>
                  <a:lnTo>
                    <a:pt x="1065" y="24297"/>
                  </a:lnTo>
                  <a:cubicBezTo>
                    <a:pt x="1172" y="24259"/>
                    <a:pt x="1299" y="24257"/>
                    <a:pt x="1373" y="24160"/>
                  </a:cubicBezTo>
                  <a:cubicBezTo>
                    <a:pt x="1380" y="24150"/>
                    <a:pt x="1400" y="24141"/>
                    <a:pt x="1419" y="24141"/>
                  </a:cubicBezTo>
                  <a:close/>
                  <a:moveTo>
                    <a:pt x="26731" y="24273"/>
                  </a:moveTo>
                  <a:cubicBezTo>
                    <a:pt x="26782" y="24273"/>
                    <a:pt x="26795" y="24319"/>
                    <a:pt x="26803" y="24357"/>
                  </a:cubicBezTo>
                  <a:cubicBezTo>
                    <a:pt x="26823" y="24446"/>
                    <a:pt x="26726" y="24441"/>
                    <a:pt x="26671" y="24471"/>
                  </a:cubicBezTo>
                  <a:cubicBezTo>
                    <a:pt x="26598" y="24468"/>
                    <a:pt x="26585" y="24416"/>
                    <a:pt x="26581" y="24376"/>
                  </a:cubicBezTo>
                  <a:cubicBezTo>
                    <a:pt x="26573" y="24308"/>
                    <a:pt x="26646" y="24291"/>
                    <a:pt x="26704" y="24277"/>
                  </a:cubicBezTo>
                  <a:cubicBezTo>
                    <a:pt x="26714" y="24275"/>
                    <a:pt x="26723" y="24273"/>
                    <a:pt x="26731" y="24273"/>
                  </a:cubicBezTo>
                  <a:close/>
                  <a:moveTo>
                    <a:pt x="27551" y="24349"/>
                  </a:moveTo>
                  <a:cubicBezTo>
                    <a:pt x="27577" y="24349"/>
                    <a:pt x="27585" y="24380"/>
                    <a:pt x="27597" y="24402"/>
                  </a:cubicBezTo>
                  <a:lnTo>
                    <a:pt x="27598" y="24405"/>
                  </a:lnTo>
                  <a:cubicBezTo>
                    <a:pt x="27584" y="24495"/>
                    <a:pt x="27491" y="24487"/>
                    <a:pt x="27422" y="24505"/>
                  </a:cubicBezTo>
                  <a:cubicBezTo>
                    <a:pt x="27419" y="24506"/>
                    <a:pt x="27416" y="24506"/>
                    <a:pt x="27413" y="24506"/>
                  </a:cubicBezTo>
                  <a:cubicBezTo>
                    <a:pt x="27391" y="24506"/>
                    <a:pt x="27373" y="24490"/>
                    <a:pt x="27371" y="24467"/>
                  </a:cubicBezTo>
                  <a:cubicBezTo>
                    <a:pt x="27366" y="24373"/>
                    <a:pt x="27465" y="24377"/>
                    <a:pt x="27530" y="24354"/>
                  </a:cubicBezTo>
                  <a:cubicBezTo>
                    <a:pt x="27538" y="24351"/>
                    <a:pt x="27545" y="24349"/>
                    <a:pt x="27551" y="24349"/>
                  </a:cubicBezTo>
                  <a:close/>
                  <a:moveTo>
                    <a:pt x="28511" y="24333"/>
                  </a:moveTo>
                  <a:cubicBezTo>
                    <a:pt x="28604" y="24345"/>
                    <a:pt x="28609" y="24399"/>
                    <a:pt x="28608" y="24451"/>
                  </a:cubicBezTo>
                  <a:lnTo>
                    <a:pt x="28609" y="24453"/>
                  </a:lnTo>
                  <a:cubicBezTo>
                    <a:pt x="28608" y="24535"/>
                    <a:pt x="28520" y="24542"/>
                    <a:pt x="28459" y="24547"/>
                  </a:cubicBezTo>
                  <a:cubicBezTo>
                    <a:pt x="28455" y="24547"/>
                    <a:pt x="28451" y="24547"/>
                    <a:pt x="28447" y="24547"/>
                  </a:cubicBezTo>
                  <a:cubicBezTo>
                    <a:pt x="28360" y="24547"/>
                    <a:pt x="28358" y="24469"/>
                    <a:pt x="28363" y="24421"/>
                  </a:cubicBezTo>
                  <a:cubicBezTo>
                    <a:pt x="28371" y="24351"/>
                    <a:pt x="28461" y="24353"/>
                    <a:pt x="28511" y="24333"/>
                  </a:cubicBezTo>
                  <a:close/>
                  <a:moveTo>
                    <a:pt x="30801" y="24062"/>
                  </a:moveTo>
                  <a:lnTo>
                    <a:pt x="31013" y="24300"/>
                  </a:lnTo>
                  <a:cubicBezTo>
                    <a:pt x="31060" y="24414"/>
                    <a:pt x="30964" y="24480"/>
                    <a:pt x="30895" y="24559"/>
                  </a:cubicBezTo>
                  <a:lnTo>
                    <a:pt x="30896" y="24561"/>
                  </a:lnTo>
                  <a:cubicBezTo>
                    <a:pt x="30554" y="24228"/>
                    <a:pt x="30630" y="24260"/>
                    <a:pt x="30801" y="24062"/>
                  </a:cubicBezTo>
                  <a:close/>
                  <a:moveTo>
                    <a:pt x="30152" y="23983"/>
                  </a:moveTo>
                  <a:cubicBezTo>
                    <a:pt x="30475" y="24243"/>
                    <a:pt x="30492" y="24177"/>
                    <a:pt x="30289" y="24560"/>
                  </a:cubicBezTo>
                  <a:lnTo>
                    <a:pt x="30289" y="24562"/>
                  </a:lnTo>
                  <a:cubicBezTo>
                    <a:pt x="30161" y="24383"/>
                    <a:pt x="29895" y="24241"/>
                    <a:pt x="30152" y="23983"/>
                  </a:cubicBezTo>
                  <a:close/>
                  <a:moveTo>
                    <a:pt x="27170" y="24491"/>
                  </a:moveTo>
                  <a:cubicBezTo>
                    <a:pt x="27215" y="24491"/>
                    <a:pt x="27226" y="24524"/>
                    <a:pt x="27223" y="24547"/>
                  </a:cubicBezTo>
                  <a:cubicBezTo>
                    <a:pt x="27218" y="24586"/>
                    <a:pt x="27179" y="24610"/>
                    <a:pt x="27133" y="24612"/>
                  </a:cubicBezTo>
                  <a:cubicBezTo>
                    <a:pt x="27131" y="24612"/>
                    <a:pt x="27129" y="24612"/>
                    <a:pt x="27126" y="24612"/>
                  </a:cubicBezTo>
                  <a:cubicBezTo>
                    <a:pt x="27096" y="24612"/>
                    <a:pt x="27061" y="24605"/>
                    <a:pt x="27062" y="24567"/>
                  </a:cubicBezTo>
                  <a:cubicBezTo>
                    <a:pt x="27063" y="24511"/>
                    <a:pt x="27119" y="24504"/>
                    <a:pt x="27166" y="24491"/>
                  </a:cubicBezTo>
                  <a:cubicBezTo>
                    <a:pt x="27167" y="24491"/>
                    <a:pt x="27169" y="24491"/>
                    <a:pt x="27170" y="24491"/>
                  </a:cubicBezTo>
                  <a:close/>
                  <a:moveTo>
                    <a:pt x="18212" y="24078"/>
                  </a:moveTo>
                  <a:lnTo>
                    <a:pt x="18212" y="24078"/>
                  </a:lnTo>
                  <a:cubicBezTo>
                    <a:pt x="18538" y="24294"/>
                    <a:pt x="18573" y="24372"/>
                    <a:pt x="18450" y="24631"/>
                  </a:cubicBezTo>
                  <a:cubicBezTo>
                    <a:pt x="18287" y="24471"/>
                    <a:pt x="18186" y="24300"/>
                    <a:pt x="18212" y="24078"/>
                  </a:cubicBezTo>
                  <a:close/>
                  <a:moveTo>
                    <a:pt x="17518" y="23930"/>
                  </a:moveTo>
                  <a:lnTo>
                    <a:pt x="17518" y="23930"/>
                  </a:lnTo>
                  <a:cubicBezTo>
                    <a:pt x="17581" y="23935"/>
                    <a:pt x="17641" y="23962"/>
                    <a:pt x="17686" y="24007"/>
                  </a:cubicBezTo>
                  <a:cubicBezTo>
                    <a:pt x="17706" y="24047"/>
                    <a:pt x="17738" y="24061"/>
                    <a:pt x="17776" y="24061"/>
                  </a:cubicBezTo>
                  <a:cubicBezTo>
                    <a:pt x="17793" y="24061"/>
                    <a:pt x="17811" y="24058"/>
                    <a:pt x="17830" y="24053"/>
                  </a:cubicBezTo>
                  <a:cubicBezTo>
                    <a:pt x="17975" y="24241"/>
                    <a:pt x="18130" y="24424"/>
                    <a:pt x="18237" y="24644"/>
                  </a:cubicBezTo>
                  <a:cubicBezTo>
                    <a:pt x="18206" y="24645"/>
                    <a:pt x="18186" y="24648"/>
                    <a:pt x="18173" y="24648"/>
                  </a:cubicBezTo>
                  <a:cubicBezTo>
                    <a:pt x="18166" y="24648"/>
                    <a:pt x="18161" y="24647"/>
                    <a:pt x="18158" y="24644"/>
                  </a:cubicBezTo>
                  <a:lnTo>
                    <a:pt x="18158" y="24643"/>
                  </a:lnTo>
                  <a:cubicBezTo>
                    <a:pt x="17926" y="24474"/>
                    <a:pt x="17771" y="24248"/>
                    <a:pt x="17567" y="24058"/>
                  </a:cubicBezTo>
                  <a:cubicBezTo>
                    <a:pt x="17535" y="24029"/>
                    <a:pt x="17534" y="23973"/>
                    <a:pt x="17518" y="23930"/>
                  </a:cubicBezTo>
                  <a:close/>
                  <a:moveTo>
                    <a:pt x="26358" y="24434"/>
                  </a:moveTo>
                  <a:cubicBezTo>
                    <a:pt x="26408" y="24434"/>
                    <a:pt x="26424" y="24471"/>
                    <a:pt x="26436" y="24503"/>
                  </a:cubicBezTo>
                  <a:cubicBezTo>
                    <a:pt x="26454" y="24557"/>
                    <a:pt x="26332" y="24650"/>
                    <a:pt x="26245" y="24650"/>
                  </a:cubicBezTo>
                  <a:cubicBezTo>
                    <a:pt x="26244" y="24650"/>
                    <a:pt x="26244" y="24650"/>
                    <a:pt x="26243" y="24650"/>
                  </a:cubicBezTo>
                  <a:cubicBezTo>
                    <a:pt x="26184" y="24650"/>
                    <a:pt x="26175" y="24606"/>
                    <a:pt x="26169" y="24572"/>
                  </a:cubicBezTo>
                  <a:cubicBezTo>
                    <a:pt x="26161" y="24517"/>
                    <a:pt x="26264" y="24440"/>
                    <a:pt x="26346" y="24435"/>
                  </a:cubicBezTo>
                  <a:cubicBezTo>
                    <a:pt x="26350" y="24435"/>
                    <a:pt x="26354" y="24434"/>
                    <a:pt x="26358" y="24434"/>
                  </a:cubicBezTo>
                  <a:close/>
                  <a:moveTo>
                    <a:pt x="15597" y="24150"/>
                  </a:moveTo>
                  <a:cubicBezTo>
                    <a:pt x="15838" y="24258"/>
                    <a:pt x="15955" y="24308"/>
                    <a:pt x="15585" y="24670"/>
                  </a:cubicBezTo>
                  <a:lnTo>
                    <a:pt x="15585" y="24672"/>
                  </a:lnTo>
                  <a:cubicBezTo>
                    <a:pt x="15579" y="24478"/>
                    <a:pt x="15369" y="24313"/>
                    <a:pt x="15597" y="24150"/>
                  </a:cubicBezTo>
                  <a:close/>
                  <a:moveTo>
                    <a:pt x="872" y="24427"/>
                  </a:moveTo>
                  <a:cubicBezTo>
                    <a:pt x="874" y="24427"/>
                    <a:pt x="877" y="24427"/>
                    <a:pt x="879" y="24427"/>
                  </a:cubicBezTo>
                  <a:cubicBezTo>
                    <a:pt x="928" y="24581"/>
                    <a:pt x="731" y="24579"/>
                    <a:pt x="671" y="24661"/>
                  </a:cubicBezTo>
                  <a:lnTo>
                    <a:pt x="670" y="24662"/>
                  </a:lnTo>
                  <a:cubicBezTo>
                    <a:pt x="646" y="24668"/>
                    <a:pt x="622" y="24674"/>
                    <a:pt x="603" y="24674"/>
                  </a:cubicBezTo>
                  <a:cubicBezTo>
                    <a:pt x="574" y="24674"/>
                    <a:pt x="557" y="24660"/>
                    <a:pt x="567" y="24606"/>
                  </a:cubicBezTo>
                  <a:cubicBezTo>
                    <a:pt x="577" y="24549"/>
                    <a:pt x="640" y="24529"/>
                    <a:pt x="678" y="24491"/>
                  </a:cubicBezTo>
                  <a:cubicBezTo>
                    <a:pt x="746" y="24484"/>
                    <a:pt x="790" y="24427"/>
                    <a:pt x="872" y="24427"/>
                  </a:cubicBezTo>
                  <a:close/>
                  <a:moveTo>
                    <a:pt x="28092" y="24474"/>
                  </a:moveTo>
                  <a:lnTo>
                    <a:pt x="28093" y="24478"/>
                  </a:lnTo>
                  <a:cubicBezTo>
                    <a:pt x="28200" y="24510"/>
                    <a:pt x="28197" y="24571"/>
                    <a:pt x="28180" y="24685"/>
                  </a:cubicBezTo>
                  <a:cubicBezTo>
                    <a:pt x="28094" y="24602"/>
                    <a:pt x="28058" y="24552"/>
                    <a:pt x="28092" y="24474"/>
                  </a:cubicBezTo>
                  <a:close/>
                  <a:moveTo>
                    <a:pt x="27871" y="24576"/>
                  </a:moveTo>
                  <a:cubicBezTo>
                    <a:pt x="27872" y="24576"/>
                    <a:pt x="27873" y="24576"/>
                    <a:pt x="27874" y="24577"/>
                  </a:cubicBezTo>
                  <a:cubicBezTo>
                    <a:pt x="27949" y="24591"/>
                    <a:pt x="27941" y="24649"/>
                    <a:pt x="27962" y="24682"/>
                  </a:cubicBezTo>
                  <a:cubicBezTo>
                    <a:pt x="27947" y="24707"/>
                    <a:pt x="27937" y="24727"/>
                    <a:pt x="27915" y="24727"/>
                  </a:cubicBezTo>
                  <a:cubicBezTo>
                    <a:pt x="27911" y="24727"/>
                    <a:pt x="27906" y="24727"/>
                    <a:pt x="27901" y="24725"/>
                  </a:cubicBezTo>
                  <a:lnTo>
                    <a:pt x="27901" y="24725"/>
                  </a:lnTo>
                  <a:lnTo>
                    <a:pt x="27903" y="24728"/>
                  </a:lnTo>
                  <a:cubicBezTo>
                    <a:pt x="27843" y="24710"/>
                    <a:pt x="27847" y="24662"/>
                    <a:pt x="27837" y="24621"/>
                  </a:cubicBezTo>
                  <a:cubicBezTo>
                    <a:pt x="27830" y="24598"/>
                    <a:pt x="27848" y="24576"/>
                    <a:pt x="27871" y="24576"/>
                  </a:cubicBezTo>
                  <a:close/>
                  <a:moveTo>
                    <a:pt x="17613" y="24316"/>
                  </a:moveTo>
                  <a:cubicBezTo>
                    <a:pt x="17745" y="24398"/>
                    <a:pt x="17831" y="24485"/>
                    <a:pt x="17874" y="24602"/>
                  </a:cubicBezTo>
                  <a:cubicBezTo>
                    <a:pt x="17781" y="24612"/>
                    <a:pt x="17769" y="24670"/>
                    <a:pt x="17768" y="24735"/>
                  </a:cubicBezTo>
                  <a:cubicBezTo>
                    <a:pt x="17623" y="24717"/>
                    <a:pt x="17589" y="24599"/>
                    <a:pt x="17523" y="24520"/>
                  </a:cubicBezTo>
                  <a:cubicBezTo>
                    <a:pt x="17450" y="24434"/>
                    <a:pt x="17579" y="24396"/>
                    <a:pt x="17613" y="24316"/>
                  </a:cubicBezTo>
                  <a:close/>
                  <a:moveTo>
                    <a:pt x="26882" y="24613"/>
                  </a:moveTo>
                  <a:cubicBezTo>
                    <a:pt x="26907" y="24613"/>
                    <a:pt x="26930" y="24628"/>
                    <a:pt x="26928" y="24647"/>
                  </a:cubicBezTo>
                  <a:cubicBezTo>
                    <a:pt x="26917" y="24725"/>
                    <a:pt x="26830" y="24722"/>
                    <a:pt x="26772" y="24743"/>
                  </a:cubicBezTo>
                  <a:cubicBezTo>
                    <a:pt x="26741" y="24736"/>
                    <a:pt x="26719" y="24719"/>
                    <a:pt x="26728" y="24695"/>
                  </a:cubicBezTo>
                  <a:cubicBezTo>
                    <a:pt x="26749" y="24637"/>
                    <a:pt x="26812" y="24624"/>
                    <a:pt x="26872" y="24613"/>
                  </a:cubicBezTo>
                  <a:cubicBezTo>
                    <a:pt x="26875" y="24613"/>
                    <a:pt x="26879" y="24613"/>
                    <a:pt x="26882" y="24613"/>
                  </a:cubicBezTo>
                  <a:close/>
                  <a:moveTo>
                    <a:pt x="31745" y="23791"/>
                  </a:moveTo>
                  <a:lnTo>
                    <a:pt x="31747" y="23792"/>
                  </a:lnTo>
                  <a:cubicBezTo>
                    <a:pt x="31758" y="23813"/>
                    <a:pt x="31772" y="23824"/>
                    <a:pt x="31790" y="23824"/>
                  </a:cubicBezTo>
                  <a:cubicBezTo>
                    <a:pt x="31798" y="23824"/>
                    <a:pt x="31807" y="23822"/>
                    <a:pt x="31816" y="23818"/>
                  </a:cubicBezTo>
                  <a:lnTo>
                    <a:pt x="31816" y="23818"/>
                  </a:lnTo>
                  <a:cubicBezTo>
                    <a:pt x="31757" y="23917"/>
                    <a:pt x="31873" y="23927"/>
                    <a:pt x="31929" y="23969"/>
                  </a:cubicBezTo>
                  <a:lnTo>
                    <a:pt x="31930" y="23971"/>
                  </a:lnTo>
                  <a:cubicBezTo>
                    <a:pt x="31995" y="24033"/>
                    <a:pt x="32066" y="24080"/>
                    <a:pt x="31958" y="24176"/>
                  </a:cubicBezTo>
                  <a:cubicBezTo>
                    <a:pt x="31794" y="24321"/>
                    <a:pt x="31651" y="24487"/>
                    <a:pt x="31533" y="24672"/>
                  </a:cubicBezTo>
                  <a:cubicBezTo>
                    <a:pt x="31497" y="24728"/>
                    <a:pt x="31455" y="24759"/>
                    <a:pt x="31394" y="24759"/>
                  </a:cubicBezTo>
                  <a:cubicBezTo>
                    <a:pt x="31378" y="24759"/>
                    <a:pt x="31360" y="24757"/>
                    <a:pt x="31342" y="24753"/>
                  </a:cubicBezTo>
                  <a:cubicBezTo>
                    <a:pt x="31335" y="24717"/>
                    <a:pt x="31347" y="24672"/>
                    <a:pt x="31288" y="24659"/>
                  </a:cubicBezTo>
                  <a:cubicBezTo>
                    <a:pt x="31281" y="24623"/>
                    <a:pt x="31293" y="24580"/>
                    <a:pt x="31234" y="24567"/>
                  </a:cubicBezTo>
                  <a:cubicBezTo>
                    <a:pt x="31218" y="24480"/>
                    <a:pt x="31250" y="24407"/>
                    <a:pt x="31309" y="24335"/>
                  </a:cubicBezTo>
                  <a:cubicBezTo>
                    <a:pt x="31412" y="24204"/>
                    <a:pt x="31512" y="24070"/>
                    <a:pt x="31614" y="23938"/>
                  </a:cubicBezTo>
                  <a:cubicBezTo>
                    <a:pt x="31660" y="23892"/>
                    <a:pt x="31745" y="23872"/>
                    <a:pt x="31743" y="23793"/>
                  </a:cubicBezTo>
                  <a:cubicBezTo>
                    <a:pt x="31744" y="23793"/>
                    <a:pt x="31745" y="23792"/>
                    <a:pt x="31745" y="23791"/>
                  </a:cubicBezTo>
                  <a:close/>
                  <a:moveTo>
                    <a:pt x="17402" y="24606"/>
                  </a:moveTo>
                  <a:cubicBezTo>
                    <a:pt x="17424" y="24653"/>
                    <a:pt x="17447" y="24699"/>
                    <a:pt x="17468" y="24745"/>
                  </a:cubicBezTo>
                  <a:cubicBezTo>
                    <a:pt x="17450" y="24756"/>
                    <a:pt x="17434" y="24761"/>
                    <a:pt x="17421" y="24761"/>
                  </a:cubicBezTo>
                  <a:cubicBezTo>
                    <a:pt x="17389" y="24761"/>
                    <a:pt x="17369" y="24737"/>
                    <a:pt x="17358" y="24706"/>
                  </a:cubicBezTo>
                  <a:cubicBezTo>
                    <a:pt x="17342" y="24668"/>
                    <a:pt x="17328" y="24622"/>
                    <a:pt x="17402" y="24607"/>
                  </a:cubicBezTo>
                  <a:lnTo>
                    <a:pt x="17402" y="24606"/>
                  </a:lnTo>
                  <a:close/>
                  <a:moveTo>
                    <a:pt x="16348" y="24422"/>
                  </a:moveTo>
                  <a:lnTo>
                    <a:pt x="16348" y="24422"/>
                  </a:lnTo>
                  <a:cubicBezTo>
                    <a:pt x="16635" y="24454"/>
                    <a:pt x="16536" y="24646"/>
                    <a:pt x="16591" y="24776"/>
                  </a:cubicBezTo>
                  <a:cubicBezTo>
                    <a:pt x="16302" y="24742"/>
                    <a:pt x="16329" y="24667"/>
                    <a:pt x="16348" y="24422"/>
                  </a:cubicBezTo>
                  <a:close/>
                  <a:moveTo>
                    <a:pt x="17022" y="24483"/>
                  </a:moveTo>
                  <a:cubicBezTo>
                    <a:pt x="17036" y="24483"/>
                    <a:pt x="17052" y="24484"/>
                    <a:pt x="17066" y="24484"/>
                  </a:cubicBezTo>
                  <a:cubicBezTo>
                    <a:pt x="17068" y="24484"/>
                    <a:pt x="17070" y="24484"/>
                    <a:pt x="17072" y="24484"/>
                  </a:cubicBezTo>
                  <a:lnTo>
                    <a:pt x="17087" y="24657"/>
                  </a:lnTo>
                  <a:cubicBezTo>
                    <a:pt x="17078" y="24701"/>
                    <a:pt x="17071" y="24745"/>
                    <a:pt x="17063" y="24794"/>
                  </a:cubicBezTo>
                  <a:cubicBezTo>
                    <a:pt x="16967" y="24700"/>
                    <a:pt x="16938" y="24574"/>
                    <a:pt x="16996" y="24489"/>
                  </a:cubicBezTo>
                  <a:cubicBezTo>
                    <a:pt x="16999" y="24484"/>
                    <a:pt x="17010" y="24483"/>
                    <a:pt x="17022" y="24483"/>
                  </a:cubicBezTo>
                  <a:close/>
                  <a:moveTo>
                    <a:pt x="28695" y="24709"/>
                  </a:moveTo>
                  <a:cubicBezTo>
                    <a:pt x="28703" y="24709"/>
                    <a:pt x="28710" y="24710"/>
                    <a:pt x="28718" y="24710"/>
                  </a:cubicBezTo>
                  <a:cubicBezTo>
                    <a:pt x="28661" y="24772"/>
                    <a:pt x="28613" y="24803"/>
                    <a:pt x="28554" y="24803"/>
                  </a:cubicBezTo>
                  <a:cubicBezTo>
                    <a:pt x="28535" y="24803"/>
                    <a:pt x="28515" y="24800"/>
                    <a:pt x="28493" y="24794"/>
                  </a:cubicBezTo>
                  <a:lnTo>
                    <a:pt x="28493" y="24794"/>
                  </a:lnTo>
                  <a:cubicBezTo>
                    <a:pt x="28537" y="24725"/>
                    <a:pt x="28598" y="24709"/>
                    <a:pt x="28695" y="24709"/>
                  </a:cubicBezTo>
                  <a:close/>
                  <a:moveTo>
                    <a:pt x="25921" y="24623"/>
                  </a:moveTo>
                  <a:cubicBezTo>
                    <a:pt x="25990" y="24623"/>
                    <a:pt x="25998" y="24676"/>
                    <a:pt x="26002" y="24716"/>
                  </a:cubicBezTo>
                  <a:lnTo>
                    <a:pt x="26003" y="24718"/>
                  </a:lnTo>
                  <a:cubicBezTo>
                    <a:pt x="26011" y="24807"/>
                    <a:pt x="25914" y="24818"/>
                    <a:pt x="25852" y="24852"/>
                  </a:cubicBezTo>
                  <a:cubicBezTo>
                    <a:pt x="25797" y="24846"/>
                    <a:pt x="25770" y="24819"/>
                    <a:pt x="25761" y="24777"/>
                  </a:cubicBezTo>
                  <a:cubicBezTo>
                    <a:pt x="25749" y="24705"/>
                    <a:pt x="25830" y="24623"/>
                    <a:pt x="25914" y="24623"/>
                  </a:cubicBezTo>
                  <a:cubicBezTo>
                    <a:pt x="25915" y="24623"/>
                    <a:pt x="25915" y="24623"/>
                    <a:pt x="25916" y="24623"/>
                  </a:cubicBezTo>
                  <a:cubicBezTo>
                    <a:pt x="25918" y="24623"/>
                    <a:pt x="25919" y="24623"/>
                    <a:pt x="25921" y="24623"/>
                  </a:cubicBezTo>
                  <a:close/>
                  <a:moveTo>
                    <a:pt x="27649" y="24641"/>
                  </a:moveTo>
                  <a:cubicBezTo>
                    <a:pt x="27651" y="24641"/>
                    <a:pt x="27653" y="24641"/>
                    <a:pt x="27655" y="24641"/>
                  </a:cubicBezTo>
                  <a:cubicBezTo>
                    <a:pt x="27723" y="24651"/>
                    <a:pt x="27752" y="24701"/>
                    <a:pt x="27743" y="24753"/>
                  </a:cubicBezTo>
                  <a:lnTo>
                    <a:pt x="27744" y="24753"/>
                  </a:lnTo>
                  <a:cubicBezTo>
                    <a:pt x="27731" y="24836"/>
                    <a:pt x="27636" y="24843"/>
                    <a:pt x="27565" y="24857"/>
                  </a:cubicBezTo>
                  <a:cubicBezTo>
                    <a:pt x="27559" y="24858"/>
                    <a:pt x="27553" y="24859"/>
                    <a:pt x="27547" y="24859"/>
                  </a:cubicBezTo>
                  <a:cubicBezTo>
                    <a:pt x="27496" y="24859"/>
                    <a:pt x="27481" y="24811"/>
                    <a:pt x="27476" y="24770"/>
                  </a:cubicBezTo>
                  <a:cubicBezTo>
                    <a:pt x="27468" y="24710"/>
                    <a:pt x="27559" y="24641"/>
                    <a:pt x="27649" y="24641"/>
                  </a:cubicBezTo>
                  <a:close/>
                  <a:moveTo>
                    <a:pt x="14783" y="24556"/>
                  </a:moveTo>
                  <a:lnTo>
                    <a:pt x="14783" y="24556"/>
                  </a:lnTo>
                  <a:cubicBezTo>
                    <a:pt x="14816" y="24738"/>
                    <a:pt x="14814" y="24738"/>
                    <a:pt x="14535" y="24874"/>
                  </a:cubicBezTo>
                  <a:cubicBezTo>
                    <a:pt x="14596" y="24752"/>
                    <a:pt x="14680" y="24644"/>
                    <a:pt x="14783" y="24556"/>
                  </a:cubicBezTo>
                  <a:close/>
                  <a:moveTo>
                    <a:pt x="15382" y="24451"/>
                  </a:moveTo>
                  <a:lnTo>
                    <a:pt x="15382" y="24452"/>
                  </a:lnTo>
                  <a:cubicBezTo>
                    <a:pt x="15395" y="24471"/>
                    <a:pt x="15409" y="24490"/>
                    <a:pt x="15420" y="24510"/>
                  </a:cubicBezTo>
                  <a:cubicBezTo>
                    <a:pt x="15551" y="24764"/>
                    <a:pt x="15508" y="24829"/>
                    <a:pt x="15169" y="24888"/>
                  </a:cubicBezTo>
                  <a:cubicBezTo>
                    <a:pt x="15051" y="24610"/>
                    <a:pt x="15060" y="24592"/>
                    <a:pt x="15382" y="24451"/>
                  </a:cubicBezTo>
                  <a:close/>
                  <a:moveTo>
                    <a:pt x="18821" y="24522"/>
                  </a:moveTo>
                  <a:cubicBezTo>
                    <a:pt x="18844" y="24522"/>
                    <a:pt x="18869" y="24522"/>
                    <a:pt x="18898" y="24523"/>
                  </a:cubicBezTo>
                  <a:cubicBezTo>
                    <a:pt x="18901" y="24659"/>
                    <a:pt x="18859" y="24791"/>
                    <a:pt x="18778" y="24899"/>
                  </a:cubicBezTo>
                  <a:cubicBezTo>
                    <a:pt x="18676" y="24856"/>
                    <a:pt x="18541" y="24842"/>
                    <a:pt x="18593" y="24705"/>
                  </a:cubicBezTo>
                  <a:lnTo>
                    <a:pt x="18593" y="24704"/>
                  </a:lnTo>
                  <a:cubicBezTo>
                    <a:pt x="18648" y="24559"/>
                    <a:pt x="18588" y="24522"/>
                    <a:pt x="18821" y="24522"/>
                  </a:cubicBezTo>
                  <a:close/>
                  <a:moveTo>
                    <a:pt x="26558" y="24794"/>
                  </a:moveTo>
                  <a:cubicBezTo>
                    <a:pt x="26506" y="24873"/>
                    <a:pt x="26413" y="24893"/>
                    <a:pt x="26327" y="24924"/>
                  </a:cubicBezTo>
                  <a:lnTo>
                    <a:pt x="26329" y="24923"/>
                  </a:lnTo>
                  <a:cubicBezTo>
                    <a:pt x="26333" y="24821"/>
                    <a:pt x="26333" y="24821"/>
                    <a:pt x="26558" y="24794"/>
                  </a:cubicBezTo>
                  <a:close/>
                  <a:moveTo>
                    <a:pt x="15785" y="24744"/>
                  </a:moveTo>
                  <a:cubicBezTo>
                    <a:pt x="15910" y="24783"/>
                    <a:pt x="15823" y="24868"/>
                    <a:pt x="15838" y="24930"/>
                  </a:cubicBezTo>
                  <a:lnTo>
                    <a:pt x="15838" y="24931"/>
                  </a:lnTo>
                  <a:lnTo>
                    <a:pt x="15841" y="24932"/>
                  </a:lnTo>
                  <a:cubicBezTo>
                    <a:pt x="15835" y="24930"/>
                    <a:pt x="15829" y="24928"/>
                    <a:pt x="15823" y="24928"/>
                  </a:cubicBezTo>
                  <a:cubicBezTo>
                    <a:pt x="15808" y="24928"/>
                    <a:pt x="15794" y="24935"/>
                    <a:pt x="15786" y="24946"/>
                  </a:cubicBezTo>
                  <a:cubicBezTo>
                    <a:pt x="15769" y="24953"/>
                    <a:pt x="15755" y="24956"/>
                    <a:pt x="15743" y="24956"/>
                  </a:cubicBezTo>
                  <a:cubicBezTo>
                    <a:pt x="15702" y="24956"/>
                    <a:pt x="15686" y="24923"/>
                    <a:pt x="15674" y="24886"/>
                  </a:cubicBezTo>
                  <a:lnTo>
                    <a:pt x="15785" y="24744"/>
                  </a:lnTo>
                  <a:close/>
                  <a:moveTo>
                    <a:pt x="27279" y="24779"/>
                  </a:moveTo>
                  <a:cubicBezTo>
                    <a:pt x="27350" y="24779"/>
                    <a:pt x="27327" y="24854"/>
                    <a:pt x="27363" y="24868"/>
                  </a:cubicBezTo>
                  <a:cubicBezTo>
                    <a:pt x="27370" y="24938"/>
                    <a:pt x="27336" y="24972"/>
                    <a:pt x="27275" y="24972"/>
                  </a:cubicBezTo>
                  <a:cubicBezTo>
                    <a:pt x="27189" y="24972"/>
                    <a:pt x="27196" y="24901"/>
                    <a:pt x="27181" y="24855"/>
                  </a:cubicBezTo>
                  <a:cubicBezTo>
                    <a:pt x="27166" y="24808"/>
                    <a:pt x="27214" y="24788"/>
                    <a:pt x="27257" y="24781"/>
                  </a:cubicBezTo>
                  <a:cubicBezTo>
                    <a:pt x="27265" y="24780"/>
                    <a:pt x="27273" y="24779"/>
                    <a:pt x="27279" y="24779"/>
                  </a:cubicBezTo>
                  <a:close/>
                  <a:moveTo>
                    <a:pt x="17434" y="24863"/>
                  </a:moveTo>
                  <a:cubicBezTo>
                    <a:pt x="17489" y="24863"/>
                    <a:pt x="17511" y="24928"/>
                    <a:pt x="17522" y="24980"/>
                  </a:cubicBezTo>
                  <a:lnTo>
                    <a:pt x="17409" y="24969"/>
                  </a:lnTo>
                  <a:cubicBezTo>
                    <a:pt x="17404" y="24930"/>
                    <a:pt x="17368" y="24867"/>
                    <a:pt x="17431" y="24863"/>
                  </a:cubicBezTo>
                  <a:cubicBezTo>
                    <a:pt x="17432" y="24863"/>
                    <a:pt x="17433" y="24863"/>
                    <a:pt x="17434" y="24863"/>
                  </a:cubicBezTo>
                  <a:close/>
                  <a:moveTo>
                    <a:pt x="7723" y="23285"/>
                  </a:moveTo>
                  <a:cubicBezTo>
                    <a:pt x="7785" y="23349"/>
                    <a:pt x="7754" y="23409"/>
                    <a:pt x="7732" y="23469"/>
                  </a:cubicBezTo>
                  <a:cubicBezTo>
                    <a:pt x="7683" y="23970"/>
                    <a:pt x="7457" y="24422"/>
                    <a:pt x="7192" y="24862"/>
                  </a:cubicBezTo>
                  <a:cubicBezTo>
                    <a:pt x="7167" y="24902"/>
                    <a:pt x="7140" y="24942"/>
                    <a:pt x="7116" y="24981"/>
                  </a:cubicBezTo>
                  <a:cubicBezTo>
                    <a:pt x="7106" y="24997"/>
                    <a:pt x="7091" y="25002"/>
                    <a:pt x="7076" y="25002"/>
                  </a:cubicBezTo>
                  <a:cubicBezTo>
                    <a:pt x="7066" y="25002"/>
                    <a:pt x="7056" y="25000"/>
                    <a:pt x="7047" y="24996"/>
                  </a:cubicBezTo>
                  <a:cubicBezTo>
                    <a:pt x="7027" y="24988"/>
                    <a:pt x="7004" y="24972"/>
                    <a:pt x="7017" y="24943"/>
                  </a:cubicBezTo>
                  <a:lnTo>
                    <a:pt x="7017" y="24943"/>
                  </a:lnTo>
                  <a:lnTo>
                    <a:pt x="7015" y="24944"/>
                  </a:lnTo>
                  <a:cubicBezTo>
                    <a:pt x="7028" y="24915"/>
                    <a:pt x="7034" y="24886"/>
                    <a:pt x="7046" y="24857"/>
                  </a:cubicBezTo>
                  <a:cubicBezTo>
                    <a:pt x="7237" y="24392"/>
                    <a:pt x="7420" y="23925"/>
                    <a:pt x="7641" y="23471"/>
                  </a:cubicBezTo>
                  <a:cubicBezTo>
                    <a:pt x="7644" y="23402"/>
                    <a:pt x="7679" y="23345"/>
                    <a:pt x="7723" y="23285"/>
                  </a:cubicBezTo>
                  <a:close/>
                  <a:moveTo>
                    <a:pt x="17874" y="24602"/>
                  </a:moveTo>
                  <a:cubicBezTo>
                    <a:pt x="17877" y="24627"/>
                    <a:pt x="17882" y="24652"/>
                    <a:pt x="17887" y="24676"/>
                  </a:cubicBezTo>
                  <a:cubicBezTo>
                    <a:pt x="17888" y="24676"/>
                    <a:pt x="17889" y="24676"/>
                    <a:pt x="17890" y="24676"/>
                  </a:cubicBezTo>
                  <a:cubicBezTo>
                    <a:pt x="18111" y="24676"/>
                    <a:pt x="18211" y="24788"/>
                    <a:pt x="18181" y="25016"/>
                  </a:cubicBezTo>
                  <a:cubicBezTo>
                    <a:pt x="18023" y="24984"/>
                    <a:pt x="17875" y="24952"/>
                    <a:pt x="17824" y="24797"/>
                  </a:cubicBezTo>
                  <a:cubicBezTo>
                    <a:pt x="17859" y="24762"/>
                    <a:pt x="17885" y="24725"/>
                    <a:pt x="17887" y="24678"/>
                  </a:cubicBezTo>
                  <a:cubicBezTo>
                    <a:pt x="17882" y="24653"/>
                    <a:pt x="17877" y="24627"/>
                    <a:pt x="17874" y="24602"/>
                  </a:cubicBezTo>
                  <a:close/>
                  <a:moveTo>
                    <a:pt x="7395" y="25014"/>
                  </a:moveTo>
                  <a:cubicBezTo>
                    <a:pt x="7396" y="25015"/>
                    <a:pt x="7398" y="25016"/>
                    <a:pt x="7398" y="25018"/>
                  </a:cubicBezTo>
                  <a:lnTo>
                    <a:pt x="7395" y="25014"/>
                  </a:lnTo>
                  <a:close/>
                  <a:moveTo>
                    <a:pt x="29324" y="24761"/>
                  </a:moveTo>
                  <a:lnTo>
                    <a:pt x="29324" y="24763"/>
                  </a:lnTo>
                  <a:cubicBezTo>
                    <a:pt x="29390" y="24943"/>
                    <a:pt x="29390" y="24943"/>
                    <a:pt x="29059" y="25018"/>
                  </a:cubicBezTo>
                  <a:cubicBezTo>
                    <a:pt x="29013" y="24861"/>
                    <a:pt x="29013" y="24861"/>
                    <a:pt x="29324" y="24761"/>
                  </a:cubicBezTo>
                  <a:close/>
                  <a:moveTo>
                    <a:pt x="18451" y="24850"/>
                  </a:moveTo>
                  <a:cubicBezTo>
                    <a:pt x="18539" y="24850"/>
                    <a:pt x="18601" y="24904"/>
                    <a:pt x="18601" y="24965"/>
                  </a:cubicBezTo>
                  <a:cubicBezTo>
                    <a:pt x="18599" y="25047"/>
                    <a:pt x="18495" y="25024"/>
                    <a:pt x="18435" y="25033"/>
                  </a:cubicBezTo>
                  <a:lnTo>
                    <a:pt x="18435" y="25031"/>
                  </a:lnTo>
                  <a:cubicBezTo>
                    <a:pt x="18421" y="25031"/>
                    <a:pt x="18406" y="25031"/>
                    <a:pt x="18393" y="25031"/>
                  </a:cubicBezTo>
                  <a:cubicBezTo>
                    <a:pt x="18344" y="25031"/>
                    <a:pt x="18303" y="25024"/>
                    <a:pt x="18303" y="24959"/>
                  </a:cubicBezTo>
                  <a:cubicBezTo>
                    <a:pt x="18303" y="24881"/>
                    <a:pt x="18361" y="24856"/>
                    <a:pt x="18437" y="24850"/>
                  </a:cubicBezTo>
                  <a:cubicBezTo>
                    <a:pt x="18442" y="24850"/>
                    <a:pt x="18446" y="24850"/>
                    <a:pt x="18451" y="24850"/>
                  </a:cubicBezTo>
                  <a:close/>
                  <a:moveTo>
                    <a:pt x="30592" y="24415"/>
                  </a:moveTo>
                  <a:lnTo>
                    <a:pt x="30592" y="24415"/>
                  </a:lnTo>
                  <a:cubicBezTo>
                    <a:pt x="30839" y="24725"/>
                    <a:pt x="30878" y="24627"/>
                    <a:pt x="30616" y="25038"/>
                  </a:cubicBezTo>
                  <a:lnTo>
                    <a:pt x="30616" y="25039"/>
                  </a:lnTo>
                  <a:cubicBezTo>
                    <a:pt x="30411" y="24849"/>
                    <a:pt x="30392" y="24647"/>
                    <a:pt x="30592" y="24415"/>
                  </a:cubicBezTo>
                  <a:close/>
                  <a:moveTo>
                    <a:pt x="7023" y="25027"/>
                  </a:moveTo>
                  <a:lnTo>
                    <a:pt x="7042" y="25056"/>
                  </a:lnTo>
                  <a:lnTo>
                    <a:pt x="7023" y="25072"/>
                  </a:lnTo>
                  <a:cubicBezTo>
                    <a:pt x="7016" y="25063"/>
                    <a:pt x="7010" y="25052"/>
                    <a:pt x="7005" y="25041"/>
                  </a:cubicBezTo>
                  <a:cubicBezTo>
                    <a:pt x="7006" y="25037"/>
                    <a:pt x="7017" y="25031"/>
                    <a:pt x="7023" y="25027"/>
                  </a:cubicBezTo>
                  <a:close/>
                  <a:moveTo>
                    <a:pt x="26046" y="24975"/>
                  </a:moveTo>
                  <a:cubicBezTo>
                    <a:pt x="26062" y="24975"/>
                    <a:pt x="26077" y="24980"/>
                    <a:pt x="26091" y="24991"/>
                  </a:cubicBezTo>
                  <a:lnTo>
                    <a:pt x="26091" y="24993"/>
                  </a:lnTo>
                  <a:cubicBezTo>
                    <a:pt x="26097" y="25027"/>
                    <a:pt x="26067" y="25043"/>
                    <a:pt x="26041" y="25057"/>
                  </a:cubicBezTo>
                  <a:cubicBezTo>
                    <a:pt x="26024" y="25066"/>
                    <a:pt x="26002" y="25078"/>
                    <a:pt x="25981" y="25078"/>
                  </a:cubicBezTo>
                  <a:cubicBezTo>
                    <a:pt x="25970" y="25078"/>
                    <a:pt x="25959" y="25074"/>
                    <a:pt x="25951" y="25064"/>
                  </a:cubicBezTo>
                  <a:cubicBezTo>
                    <a:pt x="25911" y="25018"/>
                    <a:pt x="25972" y="25007"/>
                    <a:pt x="26000" y="24989"/>
                  </a:cubicBezTo>
                  <a:cubicBezTo>
                    <a:pt x="26015" y="24980"/>
                    <a:pt x="26031" y="24975"/>
                    <a:pt x="26046" y="24975"/>
                  </a:cubicBezTo>
                  <a:close/>
                  <a:moveTo>
                    <a:pt x="26986" y="24884"/>
                  </a:moveTo>
                  <a:cubicBezTo>
                    <a:pt x="27061" y="24884"/>
                    <a:pt x="27070" y="24943"/>
                    <a:pt x="27082" y="24986"/>
                  </a:cubicBezTo>
                  <a:cubicBezTo>
                    <a:pt x="27111" y="25082"/>
                    <a:pt x="27007" y="25096"/>
                    <a:pt x="26941" y="25107"/>
                  </a:cubicBezTo>
                  <a:cubicBezTo>
                    <a:pt x="26935" y="25108"/>
                    <a:pt x="26930" y="25108"/>
                    <a:pt x="26925" y="25108"/>
                  </a:cubicBezTo>
                  <a:cubicBezTo>
                    <a:pt x="26860" y="25108"/>
                    <a:pt x="26852" y="25041"/>
                    <a:pt x="26842" y="24999"/>
                  </a:cubicBezTo>
                  <a:cubicBezTo>
                    <a:pt x="26821" y="24915"/>
                    <a:pt x="26912" y="24911"/>
                    <a:pt x="26967" y="24886"/>
                  </a:cubicBezTo>
                  <a:cubicBezTo>
                    <a:pt x="26974" y="24885"/>
                    <a:pt x="26980" y="24884"/>
                    <a:pt x="26986" y="24884"/>
                  </a:cubicBezTo>
                  <a:close/>
                  <a:moveTo>
                    <a:pt x="31227" y="24569"/>
                  </a:moveTo>
                  <a:lnTo>
                    <a:pt x="31228" y="24572"/>
                  </a:lnTo>
                  <a:cubicBezTo>
                    <a:pt x="31183" y="24629"/>
                    <a:pt x="31204" y="24657"/>
                    <a:pt x="31282" y="24662"/>
                  </a:cubicBezTo>
                  <a:cubicBezTo>
                    <a:pt x="31239" y="24719"/>
                    <a:pt x="31247" y="24754"/>
                    <a:pt x="31335" y="24754"/>
                  </a:cubicBezTo>
                  <a:cubicBezTo>
                    <a:pt x="31336" y="24754"/>
                    <a:pt x="31338" y="24754"/>
                    <a:pt x="31340" y="24754"/>
                  </a:cubicBezTo>
                  <a:lnTo>
                    <a:pt x="31340" y="24754"/>
                  </a:lnTo>
                  <a:cubicBezTo>
                    <a:pt x="31306" y="25002"/>
                    <a:pt x="31306" y="25003"/>
                    <a:pt x="31208" y="25126"/>
                  </a:cubicBezTo>
                  <a:cubicBezTo>
                    <a:pt x="30994" y="24840"/>
                    <a:pt x="30914" y="24718"/>
                    <a:pt x="31227" y="24569"/>
                  </a:cubicBezTo>
                  <a:close/>
                  <a:moveTo>
                    <a:pt x="15843" y="24932"/>
                  </a:moveTo>
                  <a:cubicBezTo>
                    <a:pt x="15930" y="24975"/>
                    <a:pt x="15911" y="25028"/>
                    <a:pt x="15860" y="25085"/>
                  </a:cubicBezTo>
                  <a:lnTo>
                    <a:pt x="15787" y="25141"/>
                  </a:lnTo>
                  <a:cubicBezTo>
                    <a:pt x="15721" y="25085"/>
                    <a:pt x="15785" y="25039"/>
                    <a:pt x="15800" y="24988"/>
                  </a:cubicBezTo>
                  <a:cubicBezTo>
                    <a:pt x="15830" y="24978"/>
                    <a:pt x="15847" y="24961"/>
                    <a:pt x="15843" y="24932"/>
                  </a:cubicBezTo>
                  <a:close/>
                  <a:moveTo>
                    <a:pt x="27862" y="25002"/>
                  </a:moveTo>
                  <a:cubicBezTo>
                    <a:pt x="27862" y="25033"/>
                    <a:pt x="27865" y="25041"/>
                    <a:pt x="27862" y="25047"/>
                  </a:cubicBezTo>
                  <a:lnTo>
                    <a:pt x="27862" y="25046"/>
                  </a:lnTo>
                  <a:cubicBezTo>
                    <a:pt x="27813" y="25128"/>
                    <a:pt x="27725" y="25150"/>
                    <a:pt x="27629" y="25154"/>
                  </a:cubicBezTo>
                  <a:cubicBezTo>
                    <a:pt x="27620" y="25154"/>
                    <a:pt x="27593" y="25110"/>
                    <a:pt x="27599" y="25103"/>
                  </a:cubicBezTo>
                  <a:cubicBezTo>
                    <a:pt x="27665" y="25028"/>
                    <a:pt x="27758" y="25008"/>
                    <a:pt x="27862" y="25002"/>
                  </a:cubicBezTo>
                  <a:close/>
                  <a:moveTo>
                    <a:pt x="15546" y="24984"/>
                  </a:moveTo>
                  <a:cubicBezTo>
                    <a:pt x="15691" y="25003"/>
                    <a:pt x="15636" y="25071"/>
                    <a:pt x="15596" y="25135"/>
                  </a:cubicBezTo>
                  <a:cubicBezTo>
                    <a:pt x="15580" y="25152"/>
                    <a:pt x="15566" y="25158"/>
                    <a:pt x="15554" y="25158"/>
                  </a:cubicBezTo>
                  <a:cubicBezTo>
                    <a:pt x="15526" y="25158"/>
                    <a:pt x="15505" y="25127"/>
                    <a:pt x="15479" y="25116"/>
                  </a:cubicBezTo>
                  <a:cubicBezTo>
                    <a:pt x="15471" y="25060"/>
                    <a:pt x="15509" y="25024"/>
                    <a:pt x="15546" y="24984"/>
                  </a:cubicBezTo>
                  <a:close/>
                  <a:moveTo>
                    <a:pt x="15786" y="25146"/>
                  </a:moveTo>
                  <a:cubicBezTo>
                    <a:pt x="15784" y="25153"/>
                    <a:pt x="15781" y="25161"/>
                    <a:pt x="15779" y="25167"/>
                  </a:cubicBezTo>
                  <a:cubicBezTo>
                    <a:pt x="15781" y="25160"/>
                    <a:pt x="15784" y="25153"/>
                    <a:pt x="15786" y="25146"/>
                  </a:cubicBezTo>
                  <a:close/>
                  <a:moveTo>
                    <a:pt x="28728" y="24972"/>
                  </a:moveTo>
                  <a:cubicBezTo>
                    <a:pt x="28808" y="24980"/>
                    <a:pt x="28826" y="25025"/>
                    <a:pt x="28822" y="25071"/>
                  </a:cubicBezTo>
                  <a:lnTo>
                    <a:pt x="28823" y="25072"/>
                  </a:lnTo>
                  <a:cubicBezTo>
                    <a:pt x="28814" y="25150"/>
                    <a:pt x="28736" y="25164"/>
                    <a:pt x="28667" y="25169"/>
                  </a:cubicBezTo>
                  <a:cubicBezTo>
                    <a:pt x="28664" y="25169"/>
                    <a:pt x="28660" y="25169"/>
                    <a:pt x="28657" y="25169"/>
                  </a:cubicBezTo>
                  <a:cubicBezTo>
                    <a:pt x="28593" y="25169"/>
                    <a:pt x="28589" y="25113"/>
                    <a:pt x="28590" y="25074"/>
                  </a:cubicBezTo>
                  <a:cubicBezTo>
                    <a:pt x="28592" y="24995"/>
                    <a:pt x="28679" y="24995"/>
                    <a:pt x="28728" y="24972"/>
                  </a:cubicBezTo>
                  <a:close/>
                  <a:moveTo>
                    <a:pt x="17771" y="25068"/>
                  </a:moveTo>
                  <a:cubicBezTo>
                    <a:pt x="17887" y="25070"/>
                    <a:pt x="17984" y="25094"/>
                    <a:pt x="18019" y="25203"/>
                  </a:cubicBezTo>
                  <a:cubicBezTo>
                    <a:pt x="17988" y="25214"/>
                    <a:pt x="17962" y="25219"/>
                    <a:pt x="17940" y="25219"/>
                  </a:cubicBezTo>
                  <a:cubicBezTo>
                    <a:pt x="17847" y="25219"/>
                    <a:pt x="17816" y="25135"/>
                    <a:pt x="17771" y="25069"/>
                  </a:cubicBezTo>
                  <a:lnTo>
                    <a:pt x="17771" y="25068"/>
                  </a:lnTo>
                  <a:close/>
                  <a:moveTo>
                    <a:pt x="17018" y="24896"/>
                  </a:moveTo>
                  <a:lnTo>
                    <a:pt x="17018" y="24896"/>
                  </a:lnTo>
                  <a:cubicBezTo>
                    <a:pt x="17109" y="25015"/>
                    <a:pt x="17120" y="25056"/>
                    <a:pt x="17085" y="25234"/>
                  </a:cubicBezTo>
                  <a:cubicBezTo>
                    <a:pt x="16982" y="25063"/>
                    <a:pt x="16982" y="25063"/>
                    <a:pt x="17018" y="24896"/>
                  </a:cubicBezTo>
                  <a:close/>
                  <a:moveTo>
                    <a:pt x="16385" y="24848"/>
                  </a:moveTo>
                  <a:cubicBezTo>
                    <a:pt x="16678" y="24905"/>
                    <a:pt x="16622" y="25088"/>
                    <a:pt x="16649" y="25248"/>
                  </a:cubicBezTo>
                  <a:cubicBezTo>
                    <a:pt x="16332" y="25190"/>
                    <a:pt x="16332" y="25190"/>
                    <a:pt x="16385" y="24848"/>
                  </a:cubicBezTo>
                  <a:close/>
                  <a:moveTo>
                    <a:pt x="27422" y="25157"/>
                  </a:moveTo>
                  <a:cubicBezTo>
                    <a:pt x="27451" y="25157"/>
                    <a:pt x="27473" y="25170"/>
                    <a:pt x="27476" y="25207"/>
                  </a:cubicBezTo>
                  <a:cubicBezTo>
                    <a:pt x="27469" y="25244"/>
                    <a:pt x="27436" y="25263"/>
                    <a:pt x="27392" y="25263"/>
                  </a:cubicBezTo>
                  <a:cubicBezTo>
                    <a:pt x="27391" y="25263"/>
                    <a:pt x="27389" y="25263"/>
                    <a:pt x="27388" y="25263"/>
                  </a:cubicBezTo>
                  <a:lnTo>
                    <a:pt x="27389" y="25263"/>
                  </a:lnTo>
                  <a:cubicBezTo>
                    <a:pt x="27353" y="25261"/>
                    <a:pt x="27322" y="25248"/>
                    <a:pt x="27333" y="25209"/>
                  </a:cubicBezTo>
                  <a:cubicBezTo>
                    <a:pt x="27341" y="25176"/>
                    <a:pt x="27374" y="25161"/>
                    <a:pt x="27407" y="25158"/>
                  </a:cubicBezTo>
                  <a:cubicBezTo>
                    <a:pt x="27412" y="25157"/>
                    <a:pt x="27417" y="25157"/>
                    <a:pt x="27422" y="25157"/>
                  </a:cubicBezTo>
                  <a:close/>
                  <a:moveTo>
                    <a:pt x="14206" y="24363"/>
                  </a:moveTo>
                  <a:cubicBezTo>
                    <a:pt x="14242" y="24363"/>
                    <a:pt x="14296" y="24381"/>
                    <a:pt x="14388" y="24411"/>
                  </a:cubicBezTo>
                  <a:cubicBezTo>
                    <a:pt x="14409" y="24561"/>
                    <a:pt x="14289" y="24651"/>
                    <a:pt x="14188" y="24749"/>
                  </a:cubicBezTo>
                  <a:cubicBezTo>
                    <a:pt x="14353" y="24774"/>
                    <a:pt x="14333" y="24879"/>
                    <a:pt x="14323" y="24978"/>
                  </a:cubicBezTo>
                  <a:cubicBezTo>
                    <a:pt x="14335" y="25007"/>
                    <a:pt x="14349" y="25016"/>
                    <a:pt x="14362" y="25016"/>
                  </a:cubicBezTo>
                  <a:cubicBezTo>
                    <a:pt x="14388" y="25016"/>
                    <a:pt x="14415" y="24982"/>
                    <a:pt x="14440" y="24981"/>
                  </a:cubicBezTo>
                  <a:cubicBezTo>
                    <a:pt x="14466" y="24979"/>
                    <a:pt x="14492" y="24977"/>
                    <a:pt x="14516" y="24977"/>
                  </a:cubicBezTo>
                  <a:cubicBezTo>
                    <a:pt x="14603" y="24977"/>
                    <a:pt x="14670" y="25000"/>
                    <a:pt x="14659" y="25117"/>
                  </a:cubicBezTo>
                  <a:cubicBezTo>
                    <a:pt x="14658" y="25131"/>
                    <a:pt x="14693" y="25147"/>
                    <a:pt x="14711" y="25161"/>
                  </a:cubicBezTo>
                  <a:cubicBezTo>
                    <a:pt x="14708" y="24981"/>
                    <a:pt x="14792" y="24843"/>
                    <a:pt x="14978" y="24750"/>
                  </a:cubicBezTo>
                  <a:cubicBezTo>
                    <a:pt x="15063" y="24758"/>
                    <a:pt x="15037" y="24832"/>
                    <a:pt x="15072" y="24870"/>
                  </a:cubicBezTo>
                  <a:cubicBezTo>
                    <a:pt x="15146" y="24951"/>
                    <a:pt x="15098" y="25008"/>
                    <a:pt x="15011" y="25052"/>
                  </a:cubicBezTo>
                  <a:cubicBezTo>
                    <a:pt x="14936" y="25090"/>
                    <a:pt x="14877" y="25151"/>
                    <a:pt x="14789" y="25171"/>
                  </a:cubicBezTo>
                  <a:cubicBezTo>
                    <a:pt x="14690" y="25222"/>
                    <a:pt x="14590" y="25265"/>
                    <a:pt x="14477" y="25265"/>
                  </a:cubicBezTo>
                  <a:cubicBezTo>
                    <a:pt x="14453" y="25265"/>
                    <a:pt x="14428" y="25263"/>
                    <a:pt x="14403" y="25259"/>
                  </a:cubicBezTo>
                  <a:cubicBezTo>
                    <a:pt x="14309" y="25245"/>
                    <a:pt x="14218" y="25221"/>
                    <a:pt x="14178" y="25134"/>
                  </a:cubicBezTo>
                  <a:cubicBezTo>
                    <a:pt x="14004" y="24978"/>
                    <a:pt x="13986" y="24913"/>
                    <a:pt x="14072" y="24750"/>
                  </a:cubicBezTo>
                  <a:cubicBezTo>
                    <a:pt x="14105" y="24673"/>
                    <a:pt x="14043" y="24597"/>
                    <a:pt x="14084" y="24512"/>
                  </a:cubicBezTo>
                  <a:cubicBezTo>
                    <a:pt x="14133" y="24406"/>
                    <a:pt x="14149" y="24363"/>
                    <a:pt x="14206" y="24363"/>
                  </a:cubicBezTo>
                  <a:close/>
                  <a:moveTo>
                    <a:pt x="17616" y="24955"/>
                  </a:moveTo>
                  <a:cubicBezTo>
                    <a:pt x="17679" y="24972"/>
                    <a:pt x="17721" y="25007"/>
                    <a:pt x="17737" y="25063"/>
                  </a:cubicBezTo>
                  <a:cubicBezTo>
                    <a:pt x="17722" y="25084"/>
                    <a:pt x="17707" y="25091"/>
                    <a:pt x="17691" y="25091"/>
                  </a:cubicBezTo>
                  <a:cubicBezTo>
                    <a:pt x="17658" y="25091"/>
                    <a:pt x="17623" y="25059"/>
                    <a:pt x="17590" y="25059"/>
                  </a:cubicBezTo>
                  <a:cubicBezTo>
                    <a:pt x="17579" y="25059"/>
                    <a:pt x="17569" y="25062"/>
                    <a:pt x="17560" y="25070"/>
                  </a:cubicBezTo>
                  <a:cubicBezTo>
                    <a:pt x="17555" y="25194"/>
                    <a:pt x="17782" y="25138"/>
                    <a:pt x="17762" y="25268"/>
                  </a:cubicBezTo>
                  <a:lnTo>
                    <a:pt x="17762" y="25267"/>
                  </a:lnTo>
                  <a:cubicBezTo>
                    <a:pt x="17751" y="25268"/>
                    <a:pt x="17740" y="25268"/>
                    <a:pt x="17730" y="25268"/>
                  </a:cubicBezTo>
                  <a:cubicBezTo>
                    <a:pt x="17534" y="25268"/>
                    <a:pt x="17461" y="25223"/>
                    <a:pt x="17392" y="25068"/>
                  </a:cubicBezTo>
                  <a:lnTo>
                    <a:pt x="17393" y="25063"/>
                  </a:lnTo>
                  <a:lnTo>
                    <a:pt x="17559" y="25070"/>
                  </a:lnTo>
                  <a:cubicBezTo>
                    <a:pt x="17592" y="25035"/>
                    <a:pt x="17563" y="25006"/>
                    <a:pt x="17551" y="24975"/>
                  </a:cubicBezTo>
                  <a:lnTo>
                    <a:pt x="17616" y="24955"/>
                  </a:lnTo>
                  <a:close/>
                  <a:moveTo>
                    <a:pt x="28358" y="25120"/>
                  </a:moveTo>
                  <a:cubicBezTo>
                    <a:pt x="28362" y="25120"/>
                    <a:pt x="28367" y="25121"/>
                    <a:pt x="28373" y="25122"/>
                  </a:cubicBezTo>
                  <a:lnTo>
                    <a:pt x="28375" y="25121"/>
                  </a:lnTo>
                  <a:cubicBezTo>
                    <a:pt x="28436" y="25134"/>
                    <a:pt x="28440" y="25180"/>
                    <a:pt x="28445" y="25217"/>
                  </a:cubicBezTo>
                  <a:cubicBezTo>
                    <a:pt x="28445" y="25249"/>
                    <a:pt x="28428" y="25271"/>
                    <a:pt x="28404" y="25271"/>
                  </a:cubicBezTo>
                  <a:cubicBezTo>
                    <a:pt x="28403" y="25271"/>
                    <a:pt x="28403" y="25271"/>
                    <a:pt x="28402" y="25271"/>
                  </a:cubicBezTo>
                  <a:cubicBezTo>
                    <a:pt x="28333" y="25268"/>
                    <a:pt x="28329" y="25219"/>
                    <a:pt x="28325" y="25176"/>
                  </a:cubicBezTo>
                  <a:cubicBezTo>
                    <a:pt x="28321" y="25153"/>
                    <a:pt x="28323" y="25120"/>
                    <a:pt x="28358" y="25120"/>
                  </a:cubicBezTo>
                  <a:close/>
                  <a:moveTo>
                    <a:pt x="29374" y="25114"/>
                  </a:moveTo>
                  <a:cubicBezTo>
                    <a:pt x="29382" y="25114"/>
                    <a:pt x="29389" y="25115"/>
                    <a:pt x="29395" y="25116"/>
                  </a:cubicBezTo>
                  <a:lnTo>
                    <a:pt x="29395" y="25119"/>
                  </a:lnTo>
                  <a:cubicBezTo>
                    <a:pt x="29433" y="25129"/>
                    <a:pt x="29442" y="25158"/>
                    <a:pt x="29448" y="25189"/>
                  </a:cubicBezTo>
                  <a:cubicBezTo>
                    <a:pt x="29443" y="25202"/>
                    <a:pt x="29443" y="25222"/>
                    <a:pt x="29433" y="25228"/>
                  </a:cubicBezTo>
                  <a:cubicBezTo>
                    <a:pt x="29353" y="25278"/>
                    <a:pt x="29257" y="25285"/>
                    <a:pt x="29164" y="25295"/>
                  </a:cubicBezTo>
                  <a:cubicBezTo>
                    <a:pt x="29163" y="25295"/>
                    <a:pt x="29163" y="25295"/>
                    <a:pt x="29162" y="25295"/>
                  </a:cubicBezTo>
                  <a:cubicBezTo>
                    <a:pt x="29138" y="25295"/>
                    <a:pt x="29110" y="25258"/>
                    <a:pt x="29126" y="25226"/>
                  </a:cubicBezTo>
                  <a:cubicBezTo>
                    <a:pt x="29148" y="25178"/>
                    <a:pt x="29302" y="25114"/>
                    <a:pt x="29374" y="25114"/>
                  </a:cubicBezTo>
                  <a:close/>
                  <a:moveTo>
                    <a:pt x="26620" y="25031"/>
                  </a:moveTo>
                  <a:cubicBezTo>
                    <a:pt x="26702" y="25031"/>
                    <a:pt x="26709" y="25093"/>
                    <a:pt x="26723" y="25139"/>
                  </a:cubicBezTo>
                  <a:cubicBezTo>
                    <a:pt x="26738" y="25192"/>
                    <a:pt x="26595" y="25290"/>
                    <a:pt x="26477" y="25299"/>
                  </a:cubicBezTo>
                  <a:lnTo>
                    <a:pt x="26478" y="25299"/>
                  </a:lnTo>
                  <a:cubicBezTo>
                    <a:pt x="26476" y="25299"/>
                    <a:pt x="26475" y="25300"/>
                    <a:pt x="26473" y="25300"/>
                  </a:cubicBezTo>
                  <a:cubicBezTo>
                    <a:pt x="26407" y="25300"/>
                    <a:pt x="26406" y="25237"/>
                    <a:pt x="26398" y="25190"/>
                  </a:cubicBezTo>
                  <a:cubicBezTo>
                    <a:pt x="26386" y="25128"/>
                    <a:pt x="26519" y="25034"/>
                    <a:pt x="26615" y="25031"/>
                  </a:cubicBezTo>
                  <a:cubicBezTo>
                    <a:pt x="26617" y="25031"/>
                    <a:pt x="26618" y="25031"/>
                    <a:pt x="26620" y="25031"/>
                  </a:cubicBezTo>
                  <a:close/>
                  <a:moveTo>
                    <a:pt x="15363" y="25165"/>
                  </a:moveTo>
                  <a:cubicBezTo>
                    <a:pt x="15436" y="25176"/>
                    <a:pt x="15465" y="25216"/>
                    <a:pt x="15442" y="25274"/>
                  </a:cubicBezTo>
                  <a:cubicBezTo>
                    <a:pt x="15433" y="25299"/>
                    <a:pt x="15417" y="25316"/>
                    <a:pt x="15394" y="25316"/>
                  </a:cubicBezTo>
                  <a:cubicBezTo>
                    <a:pt x="15380" y="25316"/>
                    <a:pt x="15365" y="25310"/>
                    <a:pt x="15349" y="25297"/>
                  </a:cubicBezTo>
                  <a:cubicBezTo>
                    <a:pt x="15353" y="25253"/>
                    <a:pt x="15358" y="25209"/>
                    <a:pt x="15363" y="25165"/>
                  </a:cubicBezTo>
                  <a:close/>
                  <a:moveTo>
                    <a:pt x="15680" y="25164"/>
                  </a:moveTo>
                  <a:lnTo>
                    <a:pt x="15680" y="25164"/>
                  </a:lnTo>
                  <a:cubicBezTo>
                    <a:pt x="15741" y="25240"/>
                    <a:pt x="15656" y="25286"/>
                    <a:pt x="15629" y="25345"/>
                  </a:cubicBezTo>
                  <a:cubicBezTo>
                    <a:pt x="15486" y="25282"/>
                    <a:pt x="15627" y="25228"/>
                    <a:pt x="15636" y="25170"/>
                  </a:cubicBezTo>
                  <a:cubicBezTo>
                    <a:pt x="15652" y="25170"/>
                    <a:pt x="15666" y="25167"/>
                    <a:pt x="15680" y="25164"/>
                  </a:cubicBezTo>
                  <a:close/>
                  <a:moveTo>
                    <a:pt x="17856" y="25270"/>
                  </a:moveTo>
                  <a:cubicBezTo>
                    <a:pt x="17865" y="25270"/>
                    <a:pt x="17882" y="25282"/>
                    <a:pt x="17895" y="25287"/>
                  </a:cubicBezTo>
                  <a:cubicBezTo>
                    <a:pt x="17909" y="25302"/>
                    <a:pt x="17939" y="25326"/>
                    <a:pt x="17937" y="25328"/>
                  </a:cubicBezTo>
                  <a:cubicBezTo>
                    <a:pt x="17926" y="25341"/>
                    <a:pt x="17916" y="25346"/>
                    <a:pt x="17906" y="25346"/>
                  </a:cubicBezTo>
                  <a:cubicBezTo>
                    <a:pt x="17889" y="25346"/>
                    <a:pt x="17874" y="25332"/>
                    <a:pt x="17858" y="25322"/>
                  </a:cubicBezTo>
                  <a:lnTo>
                    <a:pt x="17858" y="25321"/>
                  </a:lnTo>
                  <a:cubicBezTo>
                    <a:pt x="17834" y="25305"/>
                    <a:pt x="17825" y="25286"/>
                    <a:pt x="17853" y="25271"/>
                  </a:cubicBezTo>
                  <a:cubicBezTo>
                    <a:pt x="17854" y="25270"/>
                    <a:pt x="17855" y="25270"/>
                    <a:pt x="17856" y="25270"/>
                  </a:cubicBezTo>
                  <a:close/>
                  <a:moveTo>
                    <a:pt x="28134" y="25210"/>
                  </a:moveTo>
                  <a:cubicBezTo>
                    <a:pt x="28138" y="25210"/>
                    <a:pt x="28143" y="25210"/>
                    <a:pt x="28147" y="25210"/>
                  </a:cubicBezTo>
                  <a:lnTo>
                    <a:pt x="28149" y="25214"/>
                  </a:lnTo>
                  <a:cubicBezTo>
                    <a:pt x="28197" y="25217"/>
                    <a:pt x="28227" y="25283"/>
                    <a:pt x="28213" y="25326"/>
                  </a:cubicBezTo>
                  <a:cubicBezTo>
                    <a:pt x="28202" y="25359"/>
                    <a:pt x="28185" y="25368"/>
                    <a:pt x="28165" y="25368"/>
                  </a:cubicBezTo>
                  <a:cubicBezTo>
                    <a:pt x="28135" y="25368"/>
                    <a:pt x="28100" y="25346"/>
                    <a:pt x="28069" y="25346"/>
                  </a:cubicBezTo>
                  <a:cubicBezTo>
                    <a:pt x="28073" y="25340"/>
                    <a:pt x="28076" y="25335"/>
                    <a:pt x="28079" y="25329"/>
                  </a:cubicBezTo>
                  <a:cubicBezTo>
                    <a:pt x="28093" y="25285"/>
                    <a:pt x="28053" y="25210"/>
                    <a:pt x="28134" y="25210"/>
                  </a:cubicBezTo>
                  <a:close/>
                  <a:moveTo>
                    <a:pt x="18011" y="25349"/>
                  </a:moveTo>
                  <a:lnTo>
                    <a:pt x="18028" y="25365"/>
                  </a:lnTo>
                  <a:cubicBezTo>
                    <a:pt x="18026" y="25370"/>
                    <a:pt x="18022" y="25374"/>
                    <a:pt x="18020" y="25378"/>
                  </a:cubicBezTo>
                  <a:lnTo>
                    <a:pt x="18020" y="25377"/>
                  </a:lnTo>
                  <a:lnTo>
                    <a:pt x="17995" y="25362"/>
                  </a:lnTo>
                  <a:lnTo>
                    <a:pt x="18011" y="25349"/>
                  </a:lnTo>
                  <a:close/>
                  <a:moveTo>
                    <a:pt x="27157" y="25255"/>
                  </a:moveTo>
                  <a:cubicBezTo>
                    <a:pt x="27199" y="25271"/>
                    <a:pt x="27219" y="25290"/>
                    <a:pt x="27211" y="25311"/>
                  </a:cubicBezTo>
                  <a:lnTo>
                    <a:pt x="27212" y="25311"/>
                  </a:lnTo>
                  <a:cubicBezTo>
                    <a:pt x="27186" y="25375"/>
                    <a:pt x="27126" y="25397"/>
                    <a:pt x="27054" y="25397"/>
                  </a:cubicBezTo>
                  <a:cubicBezTo>
                    <a:pt x="27052" y="25397"/>
                    <a:pt x="27050" y="25397"/>
                    <a:pt x="27048" y="25397"/>
                  </a:cubicBezTo>
                  <a:cubicBezTo>
                    <a:pt x="27025" y="25397"/>
                    <a:pt x="26998" y="25380"/>
                    <a:pt x="27006" y="25351"/>
                  </a:cubicBezTo>
                  <a:cubicBezTo>
                    <a:pt x="27028" y="25274"/>
                    <a:pt x="27117" y="25290"/>
                    <a:pt x="27157" y="25255"/>
                  </a:cubicBezTo>
                  <a:close/>
                  <a:moveTo>
                    <a:pt x="28861" y="25303"/>
                  </a:moveTo>
                  <a:cubicBezTo>
                    <a:pt x="28872" y="25303"/>
                    <a:pt x="28884" y="25304"/>
                    <a:pt x="28896" y="25305"/>
                  </a:cubicBezTo>
                  <a:cubicBezTo>
                    <a:pt x="28906" y="25307"/>
                    <a:pt x="28921" y="25331"/>
                    <a:pt x="28918" y="25340"/>
                  </a:cubicBezTo>
                  <a:cubicBezTo>
                    <a:pt x="28876" y="25423"/>
                    <a:pt x="28794" y="25418"/>
                    <a:pt x="28712" y="25425"/>
                  </a:cubicBezTo>
                  <a:lnTo>
                    <a:pt x="28712" y="25424"/>
                  </a:lnTo>
                  <a:cubicBezTo>
                    <a:pt x="28709" y="25400"/>
                    <a:pt x="28704" y="25391"/>
                    <a:pt x="28706" y="25386"/>
                  </a:cubicBezTo>
                  <a:cubicBezTo>
                    <a:pt x="28742" y="25330"/>
                    <a:pt x="28794" y="25303"/>
                    <a:pt x="28861" y="25303"/>
                  </a:cubicBezTo>
                  <a:close/>
                  <a:moveTo>
                    <a:pt x="26173" y="25226"/>
                  </a:moveTo>
                  <a:cubicBezTo>
                    <a:pt x="26252" y="25226"/>
                    <a:pt x="26232" y="25305"/>
                    <a:pt x="26261" y="25336"/>
                  </a:cubicBezTo>
                  <a:cubicBezTo>
                    <a:pt x="26270" y="25416"/>
                    <a:pt x="26218" y="25447"/>
                    <a:pt x="26156" y="25453"/>
                  </a:cubicBezTo>
                  <a:cubicBezTo>
                    <a:pt x="26151" y="25453"/>
                    <a:pt x="26146" y="25453"/>
                    <a:pt x="26141" y="25453"/>
                  </a:cubicBezTo>
                  <a:cubicBezTo>
                    <a:pt x="26055" y="25453"/>
                    <a:pt x="26059" y="25376"/>
                    <a:pt x="26043" y="25330"/>
                  </a:cubicBezTo>
                  <a:cubicBezTo>
                    <a:pt x="26018" y="25261"/>
                    <a:pt x="26093" y="25236"/>
                    <a:pt x="26149" y="25228"/>
                  </a:cubicBezTo>
                  <a:cubicBezTo>
                    <a:pt x="26158" y="25227"/>
                    <a:pt x="26166" y="25226"/>
                    <a:pt x="26173" y="25226"/>
                  </a:cubicBezTo>
                  <a:close/>
                  <a:moveTo>
                    <a:pt x="32180" y="24197"/>
                  </a:moveTo>
                  <a:cubicBezTo>
                    <a:pt x="32202" y="24197"/>
                    <a:pt x="32225" y="24207"/>
                    <a:pt x="32248" y="24213"/>
                  </a:cubicBezTo>
                  <a:cubicBezTo>
                    <a:pt x="32343" y="24316"/>
                    <a:pt x="32453" y="24405"/>
                    <a:pt x="32575" y="24477"/>
                  </a:cubicBezTo>
                  <a:cubicBezTo>
                    <a:pt x="32590" y="24512"/>
                    <a:pt x="32579" y="24554"/>
                    <a:pt x="32549" y="24578"/>
                  </a:cubicBezTo>
                  <a:lnTo>
                    <a:pt x="32549" y="24579"/>
                  </a:lnTo>
                  <a:cubicBezTo>
                    <a:pt x="32356" y="24744"/>
                    <a:pt x="32206" y="24939"/>
                    <a:pt x="32037" y="25120"/>
                  </a:cubicBezTo>
                  <a:cubicBezTo>
                    <a:pt x="32027" y="25183"/>
                    <a:pt x="31898" y="25163"/>
                    <a:pt x="31918" y="25267"/>
                  </a:cubicBezTo>
                  <a:cubicBezTo>
                    <a:pt x="31932" y="25337"/>
                    <a:pt x="31847" y="25414"/>
                    <a:pt x="31759" y="25487"/>
                  </a:cubicBezTo>
                  <a:cubicBezTo>
                    <a:pt x="31652" y="25353"/>
                    <a:pt x="31599" y="25207"/>
                    <a:pt x="31544" y="25064"/>
                  </a:cubicBezTo>
                  <a:cubicBezTo>
                    <a:pt x="31505" y="24967"/>
                    <a:pt x="31594" y="24869"/>
                    <a:pt x="31748" y="24801"/>
                  </a:cubicBezTo>
                  <a:cubicBezTo>
                    <a:pt x="31741" y="24781"/>
                    <a:pt x="31724" y="24755"/>
                    <a:pt x="31732" y="24741"/>
                  </a:cubicBezTo>
                  <a:cubicBezTo>
                    <a:pt x="31845" y="24556"/>
                    <a:pt x="31990" y="24389"/>
                    <a:pt x="32131" y="24221"/>
                  </a:cubicBezTo>
                  <a:cubicBezTo>
                    <a:pt x="32147" y="24203"/>
                    <a:pt x="32163" y="24197"/>
                    <a:pt x="32180" y="24197"/>
                  </a:cubicBezTo>
                  <a:close/>
                  <a:moveTo>
                    <a:pt x="7012" y="25075"/>
                  </a:moveTo>
                  <a:lnTo>
                    <a:pt x="7012" y="25075"/>
                  </a:lnTo>
                  <a:cubicBezTo>
                    <a:pt x="7016" y="25241"/>
                    <a:pt x="6921" y="25347"/>
                    <a:pt x="6848" y="25460"/>
                  </a:cubicBezTo>
                  <a:cubicBezTo>
                    <a:pt x="6841" y="25482"/>
                    <a:pt x="6825" y="25500"/>
                    <a:pt x="6804" y="25500"/>
                  </a:cubicBezTo>
                  <a:cubicBezTo>
                    <a:pt x="6796" y="25500"/>
                    <a:pt x="6786" y="25497"/>
                    <a:pt x="6776" y="25490"/>
                  </a:cubicBezTo>
                  <a:lnTo>
                    <a:pt x="6773" y="25491"/>
                  </a:lnTo>
                  <a:cubicBezTo>
                    <a:pt x="6724" y="25456"/>
                    <a:pt x="6773" y="25425"/>
                    <a:pt x="6789" y="25393"/>
                  </a:cubicBezTo>
                  <a:cubicBezTo>
                    <a:pt x="6846" y="25290"/>
                    <a:pt x="6865" y="25167"/>
                    <a:pt x="7012" y="25075"/>
                  </a:cubicBezTo>
                  <a:close/>
                  <a:moveTo>
                    <a:pt x="18140" y="25188"/>
                  </a:moveTo>
                  <a:cubicBezTo>
                    <a:pt x="18189" y="25188"/>
                    <a:pt x="18223" y="25221"/>
                    <a:pt x="18259" y="25252"/>
                  </a:cubicBezTo>
                  <a:cubicBezTo>
                    <a:pt x="18259" y="25336"/>
                    <a:pt x="18260" y="25421"/>
                    <a:pt x="18260" y="25505"/>
                  </a:cubicBezTo>
                  <a:cubicBezTo>
                    <a:pt x="18086" y="25454"/>
                    <a:pt x="18172" y="25291"/>
                    <a:pt x="18084" y="25202"/>
                  </a:cubicBezTo>
                  <a:lnTo>
                    <a:pt x="18084" y="25201"/>
                  </a:lnTo>
                  <a:cubicBezTo>
                    <a:pt x="18105" y="25192"/>
                    <a:pt x="18123" y="25188"/>
                    <a:pt x="18140" y="25188"/>
                  </a:cubicBezTo>
                  <a:close/>
                  <a:moveTo>
                    <a:pt x="27964" y="25274"/>
                  </a:moveTo>
                  <a:cubicBezTo>
                    <a:pt x="28014" y="25274"/>
                    <a:pt x="28016" y="25337"/>
                    <a:pt x="28062" y="25345"/>
                  </a:cubicBezTo>
                  <a:lnTo>
                    <a:pt x="28063" y="25345"/>
                  </a:lnTo>
                  <a:cubicBezTo>
                    <a:pt x="28039" y="25475"/>
                    <a:pt x="27895" y="25475"/>
                    <a:pt x="27793" y="25519"/>
                  </a:cubicBezTo>
                  <a:cubicBezTo>
                    <a:pt x="27786" y="25523"/>
                    <a:pt x="27780" y="25524"/>
                    <a:pt x="27774" y="25524"/>
                  </a:cubicBezTo>
                  <a:cubicBezTo>
                    <a:pt x="27748" y="25524"/>
                    <a:pt x="27731" y="25496"/>
                    <a:pt x="27720" y="25475"/>
                  </a:cubicBezTo>
                  <a:cubicBezTo>
                    <a:pt x="27699" y="25442"/>
                    <a:pt x="27680" y="25400"/>
                    <a:pt x="27718" y="25372"/>
                  </a:cubicBezTo>
                  <a:cubicBezTo>
                    <a:pt x="27788" y="25324"/>
                    <a:pt x="27867" y="25291"/>
                    <a:pt x="27949" y="25276"/>
                  </a:cubicBezTo>
                  <a:cubicBezTo>
                    <a:pt x="27955" y="25274"/>
                    <a:pt x="27960" y="25274"/>
                    <a:pt x="27964" y="25274"/>
                  </a:cubicBezTo>
                  <a:close/>
                  <a:moveTo>
                    <a:pt x="15499" y="25391"/>
                  </a:moveTo>
                  <a:cubicBezTo>
                    <a:pt x="15505" y="25391"/>
                    <a:pt x="15512" y="25392"/>
                    <a:pt x="15519" y="25392"/>
                  </a:cubicBezTo>
                  <a:lnTo>
                    <a:pt x="15517" y="25392"/>
                  </a:lnTo>
                  <a:cubicBezTo>
                    <a:pt x="15516" y="25463"/>
                    <a:pt x="15491" y="25521"/>
                    <a:pt x="15397" y="25534"/>
                  </a:cubicBezTo>
                  <a:cubicBezTo>
                    <a:pt x="15425" y="25483"/>
                    <a:pt x="15388" y="25391"/>
                    <a:pt x="15499" y="25391"/>
                  </a:cubicBezTo>
                  <a:close/>
                  <a:moveTo>
                    <a:pt x="17027" y="25287"/>
                  </a:moveTo>
                  <a:lnTo>
                    <a:pt x="17027" y="25287"/>
                  </a:lnTo>
                  <a:cubicBezTo>
                    <a:pt x="17146" y="25362"/>
                    <a:pt x="17146" y="25362"/>
                    <a:pt x="17126" y="25543"/>
                  </a:cubicBezTo>
                  <a:cubicBezTo>
                    <a:pt x="16996" y="25481"/>
                    <a:pt x="17016" y="25386"/>
                    <a:pt x="17027" y="25287"/>
                  </a:cubicBezTo>
                  <a:close/>
                  <a:moveTo>
                    <a:pt x="26799" y="25408"/>
                  </a:moveTo>
                  <a:cubicBezTo>
                    <a:pt x="26822" y="25408"/>
                    <a:pt x="26845" y="25419"/>
                    <a:pt x="26865" y="25452"/>
                  </a:cubicBezTo>
                  <a:cubicBezTo>
                    <a:pt x="26869" y="25510"/>
                    <a:pt x="26817" y="25531"/>
                    <a:pt x="26770" y="25543"/>
                  </a:cubicBezTo>
                  <a:cubicBezTo>
                    <a:pt x="26718" y="25557"/>
                    <a:pt x="26660" y="25618"/>
                    <a:pt x="26609" y="25618"/>
                  </a:cubicBezTo>
                  <a:cubicBezTo>
                    <a:pt x="26588" y="25618"/>
                    <a:pt x="26568" y="25608"/>
                    <a:pt x="26551" y="25579"/>
                  </a:cubicBezTo>
                  <a:cubicBezTo>
                    <a:pt x="26495" y="25485"/>
                    <a:pt x="26648" y="25480"/>
                    <a:pt x="26711" y="25442"/>
                  </a:cubicBezTo>
                  <a:cubicBezTo>
                    <a:pt x="26736" y="25427"/>
                    <a:pt x="26768" y="25408"/>
                    <a:pt x="26799" y="25408"/>
                  </a:cubicBezTo>
                  <a:close/>
                  <a:moveTo>
                    <a:pt x="27522" y="25449"/>
                  </a:moveTo>
                  <a:cubicBezTo>
                    <a:pt x="27525" y="25449"/>
                    <a:pt x="27529" y="25449"/>
                    <a:pt x="27532" y="25449"/>
                  </a:cubicBezTo>
                  <a:lnTo>
                    <a:pt x="27533" y="25450"/>
                  </a:lnTo>
                  <a:cubicBezTo>
                    <a:pt x="27601" y="25457"/>
                    <a:pt x="27591" y="25513"/>
                    <a:pt x="27607" y="25550"/>
                  </a:cubicBezTo>
                  <a:cubicBezTo>
                    <a:pt x="27602" y="25592"/>
                    <a:pt x="27579" y="25620"/>
                    <a:pt x="27536" y="25620"/>
                  </a:cubicBezTo>
                  <a:cubicBezTo>
                    <a:pt x="27532" y="25620"/>
                    <a:pt x="27528" y="25620"/>
                    <a:pt x="27523" y="25619"/>
                  </a:cubicBezTo>
                  <a:cubicBezTo>
                    <a:pt x="27459" y="25611"/>
                    <a:pt x="27453" y="25556"/>
                    <a:pt x="27450" y="25517"/>
                  </a:cubicBezTo>
                  <a:cubicBezTo>
                    <a:pt x="27446" y="25482"/>
                    <a:pt x="27475" y="25449"/>
                    <a:pt x="27522" y="25449"/>
                  </a:cubicBezTo>
                  <a:close/>
                  <a:moveTo>
                    <a:pt x="30928" y="24942"/>
                  </a:moveTo>
                  <a:lnTo>
                    <a:pt x="30929" y="24944"/>
                  </a:lnTo>
                  <a:cubicBezTo>
                    <a:pt x="31161" y="25190"/>
                    <a:pt x="31123" y="25423"/>
                    <a:pt x="30904" y="25656"/>
                  </a:cubicBezTo>
                  <a:cubicBezTo>
                    <a:pt x="30709" y="25406"/>
                    <a:pt x="30712" y="25171"/>
                    <a:pt x="30928" y="24942"/>
                  </a:cubicBezTo>
                  <a:close/>
                  <a:moveTo>
                    <a:pt x="29727" y="25331"/>
                  </a:moveTo>
                  <a:lnTo>
                    <a:pt x="29727" y="25331"/>
                  </a:lnTo>
                  <a:cubicBezTo>
                    <a:pt x="29857" y="25384"/>
                    <a:pt x="29880" y="25482"/>
                    <a:pt x="29928" y="25569"/>
                  </a:cubicBezTo>
                  <a:lnTo>
                    <a:pt x="29928" y="25572"/>
                  </a:lnTo>
                  <a:cubicBezTo>
                    <a:pt x="29949" y="25606"/>
                    <a:pt x="29957" y="25648"/>
                    <a:pt x="29896" y="25663"/>
                  </a:cubicBezTo>
                  <a:cubicBezTo>
                    <a:pt x="29885" y="25666"/>
                    <a:pt x="29875" y="25667"/>
                    <a:pt x="29864" y="25667"/>
                  </a:cubicBezTo>
                  <a:cubicBezTo>
                    <a:pt x="29831" y="25667"/>
                    <a:pt x="29802" y="25653"/>
                    <a:pt x="29793" y="25618"/>
                  </a:cubicBezTo>
                  <a:cubicBezTo>
                    <a:pt x="29768" y="25523"/>
                    <a:pt x="29748" y="25427"/>
                    <a:pt x="29727" y="25331"/>
                  </a:cubicBezTo>
                  <a:close/>
                  <a:moveTo>
                    <a:pt x="16378" y="25307"/>
                  </a:moveTo>
                  <a:lnTo>
                    <a:pt x="16378" y="25307"/>
                  </a:lnTo>
                  <a:cubicBezTo>
                    <a:pt x="16707" y="25373"/>
                    <a:pt x="16709" y="25374"/>
                    <a:pt x="16672" y="25696"/>
                  </a:cubicBezTo>
                  <a:cubicBezTo>
                    <a:pt x="16326" y="25585"/>
                    <a:pt x="16326" y="25585"/>
                    <a:pt x="16378" y="25307"/>
                  </a:cubicBezTo>
                  <a:close/>
                  <a:moveTo>
                    <a:pt x="25796" y="25382"/>
                  </a:moveTo>
                  <a:cubicBezTo>
                    <a:pt x="25821" y="25382"/>
                    <a:pt x="25845" y="25395"/>
                    <a:pt x="25865" y="25430"/>
                  </a:cubicBezTo>
                  <a:cubicBezTo>
                    <a:pt x="25896" y="25486"/>
                    <a:pt x="25952" y="25553"/>
                    <a:pt x="25848" y="25604"/>
                  </a:cubicBezTo>
                  <a:cubicBezTo>
                    <a:pt x="25775" y="25641"/>
                    <a:pt x="25701" y="25679"/>
                    <a:pt x="25576" y="25743"/>
                  </a:cubicBezTo>
                  <a:cubicBezTo>
                    <a:pt x="25605" y="25606"/>
                    <a:pt x="25568" y="25493"/>
                    <a:pt x="25690" y="25425"/>
                  </a:cubicBezTo>
                  <a:lnTo>
                    <a:pt x="25690" y="25424"/>
                  </a:lnTo>
                  <a:cubicBezTo>
                    <a:pt x="25721" y="25407"/>
                    <a:pt x="25760" y="25382"/>
                    <a:pt x="25796" y="25382"/>
                  </a:cubicBezTo>
                  <a:close/>
                  <a:moveTo>
                    <a:pt x="27292" y="25550"/>
                  </a:moveTo>
                  <a:cubicBezTo>
                    <a:pt x="27340" y="25550"/>
                    <a:pt x="27361" y="25593"/>
                    <a:pt x="27375" y="25633"/>
                  </a:cubicBezTo>
                  <a:cubicBezTo>
                    <a:pt x="27374" y="25725"/>
                    <a:pt x="27292" y="25745"/>
                    <a:pt x="27215" y="25754"/>
                  </a:cubicBezTo>
                  <a:lnTo>
                    <a:pt x="27215" y="25752"/>
                  </a:lnTo>
                  <a:cubicBezTo>
                    <a:pt x="27211" y="25753"/>
                    <a:pt x="27207" y="25753"/>
                    <a:pt x="27203" y="25753"/>
                  </a:cubicBezTo>
                  <a:cubicBezTo>
                    <a:pt x="27145" y="25753"/>
                    <a:pt x="27136" y="25697"/>
                    <a:pt x="27133" y="25658"/>
                  </a:cubicBezTo>
                  <a:cubicBezTo>
                    <a:pt x="27127" y="25580"/>
                    <a:pt x="27211" y="25564"/>
                    <a:pt x="27274" y="25551"/>
                  </a:cubicBezTo>
                  <a:cubicBezTo>
                    <a:pt x="27280" y="25550"/>
                    <a:pt x="27286" y="25550"/>
                    <a:pt x="27292" y="25550"/>
                  </a:cubicBezTo>
                  <a:close/>
                  <a:moveTo>
                    <a:pt x="28079" y="25616"/>
                  </a:moveTo>
                  <a:cubicBezTo>
                    <a:pt x="28089" y="25616"/>
                    <a:pt x="28099" y="25620"/>
                    <a:pt x="28107" y="25631"/>
                  </a:cubicBezTo>
                  <a:cubicBezTo>
                    <a:pt x="28139" y="25677"/>
                    <a:pt x="28061" y="25669"/>
                    <a:pt x="28036" y="25689"/>
                  </a:cubicBezTo>
                  <a:lnTo>
                    <a:pt x="27926" y="25732"/>
                  </a:lnTo>
                  <a:cubicBezTo>
                    <a:pt x="27911" y="25747"/>
                    <a:pt x="27889" y="25758"/>
                    <a:pt x="27871" y="25758"/>
                  </a:cubicBezTo>
                  <a:cubicBezTo>
                    <a:pt x="27859" y="25758"/>
                    <a:pt x="27849" y="25754"/>
                    <a:pt x="27843" y="25744"/>
                  </a:cubicBezTo>
                  <a:cubicBezTo>
                    <a:pt x="27822" y="25707"/>
                    <a:pt x="27872" y="25710"/>
                    <a:pt x="27899" y="25704"/>
                  </a:cubicBezTo>
                  <a:cubicBezTo>
                    <a:pt x="27922" y="25664"/>
                    <a:pt x="27963" y="25661"/>
                    <a:pt x="28007" y="25658"/>
                  </a:cubicBezTo>
                  <a:cubicBezTo>
                    <a:pt x="28025" y="25638"/>
                    <a:pt x="28054" y="25616"/>
                    <a:pt x="28079" y="25616"/>
                  </a:cubicBezTo>
                  <a:close/>
                  <a:moveTo>
                    <a:pt x="29492" y="25410"/>
                  </a:moveTo>
                  <a:cubicBezTo>
                    <a:pt x="29516" y="25484"/>
                    <a:pt x="29529" y="25536"/>
                    <a:pt x="29549" y="25585"/>
                  </a:cubicBezTo>
                  <a:lnTo>
                    <a:pt x="29549" y="25587"/>
                  </a:lnTo>
                  <a:cubicBezTo>
                    <a:pt x="29587" y="25677"/>
                    <a:pt x="29555" y="25731"/>
                    <a:pt x="29446" y="25752"/>
                  </a:cubicBezTo>
                  <a:cubicBezTo>
                    <a:pt x="29409" y="25760"/>
                    <a:pt x="29370" y="25772"/>
                    <a:pt x="29336" y="25772"/>
                  </a:cubicBezTo>
                  <a:cubicBezTo>
                    <a:pt x="29298" y="25772"/>
                    <a:pt x="29268" y="25756"/>
                    <a:pt x="29259" y="25701"/>
                  </a:cubicBezTo>
                  <a:cubicBezTo>
                    <a:pt x="29246" y="25626"/>
                    <a:pt x="29131" y="25528"/>
                    <a:pt x="29303" y="25474"/>
                  </a:cubicBezTo>
                  <a:cubicBezTo>
                    <a:pt x="29360" y="25456"/>
                    <a:pt x="29416" y="25436"/>
                    <a:pt x="29492" y="25410"/>
                  </a:cubicBezTo>
                  <a:close/>
                  <a:moveTo>
                    <a:pt x="26331" y="25618"/>
                  </a:moveTo>
                  <a:cubicBezTo>
                    <a:pt x="26332" y="25618"/>
                    <a:pt x="26333" y="25618"/>
                    <a:pt x="26335" y="25618"/>
                  </a:cubicBezTo>
                  <a:cubicBezTo>
                    <a:pt x="26373" y="25618"/>
                    <a:pt x="26392" y="25645"/>
                    <a:pt x="26398" y="25679"/>
                  </a:cubicBezTo>
                  <a:cubicBezTo>
                    <a:pt x="26389" y="25740"/>
                    <a:pt x="26330" y="25764"/>
                    <a:pt x="26273" y="25773"/>
                  </a:cubicBezTo>
                  <a:lnTo>
                    <a:pt x="26274" y="25771"/>
                  </a:lnTo>
                  <a:lnTo>
                    <a:pt x="26274" y="25771"/>
                  </a:lnTo>
                  <a:cubicBezTo>
                    <a:pt x="26270" y="25772"/>
                    <a:pt x="26267" y="25772"/>
                    <a:pt x="26263" y="25772"/>
                  </a:cubicBezTo>
                  <a:cubicBezTo>
                    <a:pt x="26222" y="25772"/>
                    <a:pt x="26190" y="25736"/>
                    <a:pt x="26199" y="25700"/>
                  </a:cubicBezTo>
                  <a:cubicBezTo>
                    <a:pt x="26214" y="25646"/>
                    <a:pt x="26267" y="25618"/>
                    <a:pt x="26331" y="25618"/>
                  </a:cubicBezTo>
                  <a:close/>
                  <a:moveTo>
                    <a:pt x="31460" y="25157"/>
                  </a:moveTo>
                  <a:lnTo>
                    <a:pt x="31461" y="25159"/>
                  </a:lnTo>
                  <a:cubicBezTo>
                    <a:pt x="31534" y="25230"/>
                    <a:pt x="31500" y="25311"/>
                    <a:pt x="31558" y="25378"/>
                  </a:cubicBezTo>
                  <a:cubicBezTo>
                    <a:pt x="31700" y="25541"/>
                    <a:pt x="31694" y="25711"/>
                    <a:pt x="31517" y="25863"/>
                  </a:cubicBezTo>
                  <a:cubicBezTo>
                    <a:pt x="31279" y="25573"/>
                    <a:pt x="31257" y="25368"/>
                    <a:pt x="31460" y="25157"/>
                  </a:cubicBezTo>
                  <a:close/>
                  <a:moveTo>
                    <a:pt x="28971" y="25591"/>
                  </a:moveTo>
                  <a:cubicBezTo>
                    <a:pt x="29022" y="25591"/>
                    <a:pt x="29034" y="25637"/>
                    <a:pt x="29045" y="25679"/>
                  </a:cubicBezTo>
                  <a:cubicBezTo>
                    <a:pt x="29062" y="25745"/>
                    <a:pt x="29146" y="25820"/>
                    <a:pt x="29032" y="25877"/>
                  </a:cubicBezTo>
                  <a:cubicBezTo>
                    <a:pt x="29000" y="25893"/>
                    <a:pt x="28961" y="25915"/>
                    <a:pt x="28924" y="25915"/>
                  </a:cubicBezTo>
                  <a:cubicBezTo>
                    <a:pt x="28911" y="25915"/>
                    <a:pt x="28899" y="25913"/>
                    <a:pt x="28887" y="25906"/>
                  </a:cubicBezTo>
                  <a:cubicBezTo>
                    <a:pt x="28816" y="25864"/>
                    <a:pt x="28824" y="25784"/>
                    <a:pt x="28804" y="25726"/>
                  </a:cubicBezTo>
                  <a:cubicBezTo>
                    <a:pt x="28782" y="25636"/>
                    <a:pt x="28861" y="25624"/>
                    <a:pt x="28925" y="25601"/>
                  </a:cubicBezTo>
                  <a:lnTo>
                    <a:pt x="28925" y="25600"/>
                  </a:lnTo>
                  <a:cubicBezTo>
                    <a:pt x="28943" y="25594"/>
                    <a:pt x="28958" y="25591"/>
                    <a:pt x="28971" y="25591"/>
                  </a:cubicBezTo>
                  <a:close/>
                  <a:moveTo>
                    <a:pt x="16563" y="23882"/>
                  </a:moveTo>
                  <a:lnTo>
                    <a:pt x="16643" y="23885"/>
                  </a:lnTo>
                  <a:cubicBezTo>
                    <a:pt x="16894" y="24411"/>
                    <a:pt x="16869" y="24971"/>
                    <a:pt x="16919" y="25523"/>
                  </a:cubicBezTo>
                  <a:cubicBezTo>
                    <a:pt x="16926" y="25595"/>
                    <a:pt x="16875" y="25698"/>
                    <a:pt x="17016" y="25727"/>
                  </a:cubicBezTo>
                  <a:cubicBezTo>
                    <a:pt x="17033" y="25694"/>
                    <a:pt x="17049" y="25660"/>
                    <a:pt x="17065" y="25626"/>
                  </a:cubicBezTo>
                  <a:lnTo>
                    <a:pt x="17169" y="25693"/>
                  </a:lnTo>
                  <a:cubicBezTo>
                    <a:pt x="17176" y="25745"/>
                    <a:pt x="17170" y="25800"/>
                    <a:pt x="17150" y="25850"/>
                  </a:cubicBezTo>
                  <a:cubicBezTo>
                    <a:pt x="17133" y="25889"/>
                    <a:pt x="17108" y="25905"/>
                    <a:pt x="17075" y="25905"/>
                  </a:cubicBezTo>
                  <a:cubicBezTo>
                    <a:pt x="17060" y="25905"/>
                    <a:pt x="17043" y="25901"/>
                    <a:pt x="17025" y="25895"/>
                  </a:cubicBezTo>
                  <a:lnTo>
                    <a:pt x="17025" y="25733"/>
                  </a:lnTo>
                  <a:cubicBezTo>
                    <a:pt x="16997" y="25726"/>
                    <a:pt x="16976" y="25723"/>
                    <a:pt x="16961" y="25723"/>
                  </a:cubicBezTo>
                  <a:cubicBezTo>
                    <a:pt x="16879" y="25723"/>
                    <a:pt x="16938" y="25809"/>
                    <a:pt x="16925" y="25852"/>
                  </a:cubicBezTo>
                  <a:cubicBezTo>
                    <a:pt x="16910" y="25885"/>
                    <a:pt x="16907" y="25934"/>
                    <a:pt x="16857" y="25934"/>
                  </a:cubicBezTo>
                  <a:cubicBezTo>
                    <a:pt x="16856" y="25934"/>
                    <a:pt x="16855" y="25934"/>
                    <a:pt x="16854" y="25934"/>
                  </a:cubicBezTo>
                  <a:cubicBezTo>
                    <a:pt x="16794" y="25932"/>
                    <a:pt x="16808" y="25880"/>
                    <a:pt x="16807" y="25845"/>
                  </a:cubicBezTo>
                  <a:cubicBezTo>
                    <a:pt x="16782" y="25185"/>
                    <a:pt x="16647" y="24536"/>
                    <a:pt x="16563" y="23882"/>
                  </a:cubicBezTo>
                  <a:close/>
                  <a:moveTo>
                    <a:pt x="26943" y="25700"/>
                  </a:moveTo>
                  <a:cubicBezTo>
                    <a:pt x="26992" y="25700"/>
                    <a:pt x="27007" y="25745"/>
                    <a:pt x="27023" y="25775"/>
                  </a:cubicBezTo>
                  <a:cubicBezTo>
                    <a:pt x="27038" y="25820"/>
                    <a:pt x="27022" y="25845"/>
                    <a:pt x="26990" y="25861"/>
                  </a:cubicBezTo>
                  <a:cubicBezTo>
                    <a:pt x="26928" y="25891"/>
                    <a:pt x="26867" y="25921"/>
                    <a:pt x="26804" y="25947"/>
                  </a:cubicBezTo>
                  <a:cubicBezTo>
                    <a:pt x="26780" y="25957"/>
                    <a:pt x="26754" y="25971"/>
                    <a:pt x="26730" y="25971"/>
                  </a:cubicBezTo>
                  <a:cubicBezTo>
                    <a:pt x="26709" y="25971"/>
                    <a:pt x="26690" y="25961"/>
                    <a:pt x="26676" y="25929"/>
                  </a:cubicBezTo>
                  <a:cubicBezTo>
                    <a:pt x="26658" y="25887"/>
                    <a:pt x="26636" y="25838"/>
                    <a:pt x="26691" y="25806"/>
                  </a:cubicBezTo>
                  <a:cubicBezTo>
                    <a:pt x="26758" y="25769"/>
                    <a:pt x="26828" y="25736"/>
                    <a:pt x="26899" y="25710"/>
                  </a:cubicBezTo>
                  <a:cubicBezTo>
                    <a:pt x="26916" y="25703"/>
                    <a:pt x="26930" y="25700"/>
                    <a:pt x="26943" y="25700"/>
                  </a:cubicBezTo>
                  <a:close/>
                  <a:moveTo>
                    <a:pt x="28580" y="25688"/>
                  </a:moveTo>
                  <a:cubicBezTo>
                    <a:pt x="28681" y="25781"/>
                    <a:pt x="28701" y="25859"/>
                    <a:pt x="28722" y="25937"/>
                  </a:cubicBezTo>
                  <a:cubicBezTo>
                    <a:pt x="28729" y="25966"/>
                    <a:pt x="28716" y="25995"/>
                    <a:pt x="28674" y="26004"/>
                  </a:cubicBezTo>
                  <a:cubicBezTo>
                    <a:pt x="28669" y="26005"/>
                    <a:pt x="28665" y="26006"/>
                    <a:pt x="28660" y="26006"/>
                  </a:cubicBezTo>
                  <a:cubicBezTo>
                    <a:pt x="28636" y="26006"/>
                    <a:pt x="28617" y="25993"/>
                    <a:pt x="28611" y="25976"/>
                  </a:cubicBezTo>
                  <a:cubicBezTo>
                    <a:pt x="28587" y="25894"/>
                    <a:pt x="28517" y="25815"/>
                    <a:pt x="28580" y="25688"/>
                  </a:cubicBezTo>
                  <a:close/>
                  <a:moveTo>
                    <a:pt x="29955" y="25746"/>
                  </a:moveTo>
                  <a:cubicBezTo>
                    <a:pt x="30049" y="25746"/>
                    <a:pt x="30033" y="25835"/>
                    <a:pt x="30057" y="25889"/>
                  </a:cubicBezTo>
                  <a:lnTo>
                    <a:pt x="30058" y="25891"/>
                  </a:lnTo>
                  <a:cubicBezTo>
                    <a:pt x="30091" y="25965"/>
                    <a:pt x="30046" y="26003"/>
                    <a:pt x="29951" y="26025"/>
                  </a:cubicBezTo>
                  <a:cubicBezTo>
                    <a:pt x="29845" y="26022"/>
                    <a:pt x="29877" y="25929"/>
                    <a:pt x="29852" y="25876"/>
                  </a:cubicBezTo>
                  <a:cubicBezTo>
                    <a:pt x="29820" y="25807"/>
                    <a:pt x="29862" y="25749"/>
                    <a:pt x="29944" y="25746"/>
                  </a:cubicBezTo>
                  <a:cubicBezTo>
                    <a:pt x="29948" y="25746"/>
                    <a:pt x="29951" y="25746"/>
                    <a:pt x="29955" y="25746"/>
                  </a:cubicBezTo>
                  <a:close/>
                  <a:moveTo>
                    <a:pt x="16361" y="25729"/>
                  </a:moveTo>
                  <a:lnTo>
                    <a:pt x="16361" y="25729"/>
                  </a:lnTo>
                  <a:cubicBezTo>
                    <a:pt x="16744" y="25794"/>
                    <a:pt x="16735" y="25828"/>
                    <a:pt x="16682" y="26063"/>
                  </a:cubicBezTo>
                  <a:cubicBezTo>
                    <a:pt x="16281" y="25958"/>
                    <a:pt x="16315" y="25995"/>
                    <a:pt x="16361" y="25729"/>
                  </a:cubicBezTo>
                  <a:close/>
                  <a:moveTo>
                    <a:pt x="3881" y="26057"/>
                  </a:moveTo>
                  <a:cubicBezTo>
                    <a:pt x="3881" y="26069"/>
                    <a:pt x="3868" y="26082"/>
                    <a:pt x="3861" y="26092"/>
                  </a:cubicBezTo>
                  <a:cubicBezTo>
                    <a:pt x="3868" y="26081"/>
                    <a:pt x="3881" y="26069"/>
                    <a:pt x="3881" y="26057"/>
                  </a:cubicBezTo>
                  <a:close/>
                  <a:moveTo>
                    <a:pt x="26468" y="25923"/>
                  </a:moveTo>
                  <a:cubicBezTo>
                    <a:pt x="26528" y="25923"/>
                    <a:pt x="26524" y="25980"/>
                    <a:pt x="26546" y="26016"/>
                  </a:cubicBezTo>
                  <a:cubicBezTo>
                    <a:pt x="26541" y="26091"/>
                    <a:pt x="26474" y="26111"/>
                    <a:pt x="26406" y="26118"/>
                  </a:cubicBezTo>
                  <a:cubicBezTo>
                    <a:pt x="26403" y="26119"/>
                    <a:pt x="26400" y="26119"/>
                    <a:pt x="26397" y="26119"/>
                  </a:cubicBezTo>
                  <a:cubicBezTo>
                    <a:pt x="26348" y="26119"/>
                    <a:pt x="26342" y="26073"/>
                    <a:pt x="26335" y="26041"/>
                  </a:cubicBezTo>
                  <a:cubicBezTo>
                    <a:pt x="26313" y="25960"/>
                    <a:pt x="26382" y="25934"/>
                    <a:pt x="26453" y="25925"/>
                  </a:cubicBezTo>
                  <a:lnTo>
                    <a:pt x="26453" y="25924"/>
                  </a:lnTo>
                  <a:cubicBezTo>
                    <a:pt x="26459" y="25923"/>
                    <a:pt x="26463" y="25923"/>
                    <a:pt x="26468" y="25923"/>
                  </a:cubicBezTo>
                  <a:close/>
                  <a:moveTo>
                    <a:pt x="27099" y="26034"/>
                  </a:moveTo>
                  <a:cubicBezTo>
                    <a:pt x="27111" y="26034"/>
                    <a:pt x="27124" y="26039"/>
                    <a:pt x="27135" y="26052"/>
                  </a:cubicBezTo>
                  <a:cubicBezTo>
                    <a:pt x="27150" y="26071"/>
                    <a:pt x="27103" y="26091"/>
                    <a:pt x="27075" y="26102"/>
                  </a:cubicBezTo>
                  <a:cubicBezTo>
                    <a:pt x="27058" y="26111"/>
                    <a:pt x="27039" y="26125"/>
                    <a:pt x="27022" y="26125"/>
                  </a:cubicBezTo>
                  <a:cubicBezTo>
                    <a:pt x="27011" y="26125"/>
                    <a:pt x="27001" y="26120"/>
                    <a:pt x="26992" y="26105"/>
                  </a:cubicBezTo>
                  <a:cubicBezTo>
                    <a:pt x="26981" y="26089"/>
                    <a:pt x="27013" y="26073"/>
                    <a:pt x="27038" y="26070"/>
                  </a:cubicBezTo>
                  <a:lnTo>
                    <a:pt x="27039" y="26069"/>
                  </a:lnTo>
                  <a:cubicBezTo>
                    <a:pt x="27056" y="26049"/>
                    <a:pt x="27078" y="26034"/>
                    <a:pt x="27099" y="26034"/>
                  </a:cubicBezTo>
                  <a:close/>
                  <a:moveTo>
                    <a:pt x="13808" y="25658"/>
                  </a:moveTo>
                  <a:lnTo>
                    <a:pt x="13808" y="25658"/>
                  </a:lnTo>
                  <a:cubicBezTo>
                    <a:pt x="13802" y="25849"/>
                    <a:pt x="13829" y="25995"/>
                    <a:pt x="13772" y="26163"/>
                  </a:cubicBezTo>
                  <a:lnTo>
                    <a:pt x="13772" y="26163"/>
                  </a:lnTo>
                  <a:cubicBezTo>
                    <a:pt x="13663" y="25979"/>
                    <a:pt x="13670" y="25855"/>
                    <a:pt x="13808" y="25658"/>
                  </a:cubicBezTo>
                  <a:close/>
                  <a:moveTo>
                    <a:pt x="29601" y="25899"/>
                  </a:moveTo>
                  <a:cubicBezTo>
                    <a:pt x="29692" y="26102"/>
                    <a:pt x="29691" y="26099"/>
                    <a:pt x="29541" y="26149"/>
                  </a:cubicBezTo>
                  <a:lnTo>
                    <a:pt x="29541" y="26152"/>
                  </a:lnTo>
                  <a:cubicBezTo>
                    <a:pt x="29511" y="26162"/>
                    <a:pt x="29485" y="26168"/>
                    <a:pt x="29463" y="26168"/>
                  </a:cubicBezTo>
                  <a:cubicBezTo>
                    <a:pt x="29426" y="26168"/>
                    <a:pt x="29399" y="26150"/>
                    <a:pt x="29381" y="26099"/>
                  </a:cubicBezTo>
                  <a:cubicBezTo>
                    <a:pt x="29342" y="25991"/>
                    <a:pt x="29348" y="25983"/>
                    <a:pt x="29601" y="25899"/>
                  </a:cubicBezTo>
                  <a:close/>
                  <a:moveTo>
                    <a:pt x="26915" y="26124"/>
                  </a:moveTo>
                  <a:cubicBezTo>
                    <a:pt x="26922" y="26134"/>
                    <a:pt x="26928" y="26143"/>
                    <a:pt x="26931" y="26154"/>
                  </a:cubicBezTo>
                  <a:lnTo>
                    <a:pt x="26933" y="26154"/>
                  </a:lnTo>
                  <a:cubicBezTo>
                    <a:pt x="26933" y="26158"/>
                    <a:pt x="26921" y="26164"/>
                    <a:pt x="26915" y="26168"/>
                  </a:cubicBezTo>
                  <a:cubicBezTo>
                    <a:pt x="26909" y="26160"/>
                    <a:pt x="26903" y="26149"/>
                    <a:pt x="26898" y="26139"/>
                  </a:cubicBezTo>
                  <a:cubicBezTo>
                    <a:pt x="26898" y="26135"/>
                    <a:pt x="26909" y="26129"/>
                    <a:pt x="26915" y="26124"/>
                  </a:cubicBezTo>
                  <a:close/>
                  <a:moveTo>
                    <a:pt x="26817" y="26177"/>
                  </a:moveTo>
                  <a:lnTo>
                    <a:pt x="26834" y="26190"/>
                  </a:lnTo>
                  <a:lnTo>
                    <a:pt x="26817" y="26205"/>
                  </a:lnTo>
                  <a:lnTo>
                    <a:pt x="26801" y="26198"/>
                  </a:lnTo>
                  <a:lnTo>
                    <a:pt x="26817" y="26177"/>
                  </a:lnTo>
                  <a:close/>
                  <a:moveTo>
                    <a:pt x="25977" y="25769"/>
                  </a:moveTo>
                  <a:cubicBezTo>
                    <a:pt x="25997" y="25769"/>
                    <a:pt x="26016" y="25781"/>
                    <a:pt x="26034" y="25814"/>
                  </a:cubicBezTo>
                  <a:cubicBezTo>
                    <a:pt x="26068" y="25883"/>
                    <a:pt x="26011" y="25909"/>
                    <a:pt x="25958" y="25938"/>
                  </a:cubicBezTo>
                  <a:cubicBezTo>
                    <a:pt x="25883" y="25977"/>
                    <a:pt x="25805" y="26014"/>
                    <a:pt x="25731" y="26052"/>
                  </a:cubicBezTo>
                  <a:cubicBezTo>
                    <a:pt x="25633" y="26103"/>
                    <a:pt x="25537" y="26154"/>
                    <a:pt x="25417" y="26218"/>
                  </a:cubicBezTo>
                  <a:cubicBezTo>
                    <a:pt x="25426" y="26050"/>
                    <a:pt x="25502" y="25963"/>
                    <a:pt x="25651" y="25914"/>
                  </a:cubicBezTo>
                  <a:cubicBezTo>
                    <a:pt x="25733" y="25887"/>
                    <a:pt x="25804" y="25839"/>
                    <a:pt x="25885" y="25808"/>
                  </a:cubicBezTo>
                  <a:cubicBezTo>
                    <a:pt x="25914" y="25797"/>
                    <a:pt x="25946" y="25769"/>
                    <a:pt x="25977" y="25769"/>
                  </a:cubicBezTo>
                  <a:close/>
                  <a:moveTo>
                    <a:pt x="28404" y="25798"/>
                  </a:moveTo>
                  <a:cubicBezTo>
                    <a:pt x="28433" y="25857"/>
                    <a:pt x="28446" y="25894"/>
                    <a:pt x="28466" y="25927"/>
                  </a:cubicBezTo>
                  <a:cubicBezTo>
                    <a:pt x="28526" y="26022"/>
                    <a:pt x="28501" y="26079"/>
                    <a:pt x="28377" y="26116"/>
                  </a:cubicBezTo>
                  <a:cubicBezTo>
                    <a:pt x="28253" y="26153"/>
                    <a:pt x="28136" y="26206"/>
                    <a:pt x="28027" y="26247"/>
                  </a:cubicBezTo>
                  <a:cubicBezTo>
                    <a:pt x="27953" y="26211"/>
                    <a:pt x="27964" y="26158"/>
                    <a:pt x="27942" y="26118"/>
                  </a:cubicBezTo>
                  <a:cubicBezTo>
                    <a:pt x="27892" y="26033"/>
                    <a:pt x="27917" y="25976"/>
                    <a:pt x="28024" y="25940"/>
                  </a:cubicBezTo>
                  <a:cubicBezTo>
                    <a:pt x="28145" y="25900"/>
                    <a:pt x="28264" y="25851"/>
                    <a:pt x="28403" y="25799"/>
                  </a:cubicBezTo>
                  <a:lnTo>
                    <a:pt x="28404" y="25798"/>
                  </a:lnTo>
                  <a:close/>
                  <a:moveTo>
                    <a:pt x="29137" y="26062"/>
                  </a:moveTo>
                  <a:cubicBezTo>
                    <a:pt x="29221" y="26062"/>
                    <a:pt x="29195" y="26152"/>
                    <a:pt x="29235" y="26201"/>
                  </a:cubicBezTo>
                  <a:cubicBezTo>
                    <a:pt x="29217" y="26292"/>
                    <a:pt x="29121" y="26306"/>
                    <a:pt x="29041" y="26312"/>
                  </a:cubicBezTo>
                  <a:cubicBezTo>
                    <a:pt x="29037" y="26313"/>
                    <a:pt x="29033" y="26313"/>
                    <a:pt x="29029" y="26313"/>
                  </a:cubicBezTo>
                  <a:cubicBezTo>
                    <a:pt x="28943" y="26313"/>
                    <a:pt x="28950" y="26229"/>
                    <a:pt x="28944" y="26183"/>
                  </a:cubicBezTo>
                  <a:cubicBezTo>
                    <a:pt x="28933" y="26078"/>
                    <a:pt x="29049" y="26070"/>
                    <a:pt x="29126" y="26063"/>
                  </a:cubicBezTo>
                  <a:cubicBezTo>
                    <a:pt x="29130" y="26062"/>
                    <a:pt x="29134" y="26062"/>
                    <a:pt x="29137" y="26062"/>
                  </a:cubicBezTo>
                  <a:close/>
                  <a:moveTo>
                    <a:pt x="14114" y="26328"/>
                  </a:moveTo>
                  <a:cubicBezTo>
                    <a:pt x="14117" y="26329"/>
                    <a:pt x="14119" y="26331"/>
                    <a:pt x="14119" y="26334"/>
                  </a:cubicBezTo>
                  <a:lnTo>
                    <a:pt x="14119" y="26334"/>
                  </a:lnTo>
                  <a:cubicBezTo>
                    <a:pt x="14119" y="26331"/>
                    <a:pt x="14117" y="26330"/>
                    <a:pt x="14114" y="26329"/>
                  </a:cubicBezTo>
                  <a:lnTo>
                    <a:pt x="14114" y="26328"/>
                  </a:lnTo>
                  <a:close/>
                  <a:moveTo>
                    <a:pt x="14046" y="26343"/>
                  </a:moveTo>
                  <a:cubicBezTo>
                    <a:pt x="14044" y="26349"/>
                    <a:pt x="14046" y="26355"/>
                    <a:pt x="14047" y="26360"/>
                  </a:cubicBezTo>
                  <a:lnTo>
                    <a:pt x="14047" y="26360"/>
                  </a:lnTo>
                  <a:cubicBezTo>
                    <a:pt x="14046" y="26355"/>
                    <a:pt x="14044" y="26349"/>
                    <a:pt x="14044" y="26344"/>
                  </a:cubicBezTo>
                  <a:lnTo>
                    <a:pt x="14046" y="26343"/>
                  </a:lnTo>
                  <a:close/>
                  <a:moveTo>
                    <a:pt x="30065" y="26105"/>
                  </a:moveTo>
                  <a:cubicBezTo>
                    <a:pt x="30184" y="26105"/>
                    <a:pt x="30136" y="26211"/>
                    <a:pt x="30166" y="26258"/>
                  </a:cubicBezTo>
                  <a:lnTo>
                    <a:pt x="30166" y="26260"/>
                  </a:lnTo>
                  <a:cubicBezTo>
                    <a:pt x="30190" y="26347"/>
                    <a:pt x="30128" y="26362"/>
                    <a:pt x="30064" y="26369"/>
                  </a:cubicBezTo>
                  <a:cubicBezTo>
                    <a:pt x="30054" y="26371"/>
                    <a:pt x="30045" y="26371"/>
                    <a:pt x="30037" y="26371"/>
                  </a:cubicBezTo>
                  <a:cubicBezTo>
                    <a:pt x="29938" y="26371"/>
                    <a:pt x="29958" y="26289"/>
                    <a:pt x="29941" y="26234"/>
                  </a:cubicBezTo>
                  <a:cubicBezTo>
                    <a:pt x="29920" y="26157"/>
                    <a:pt x="29977" y="26109"/>
                    <a:pt x="30051" y="26105"/>
                  </a:cubicBezTo>
                  <a:cubicBezTo>
                    <a:pt x="30056" y="26105"/>
                    <a:pt x="30060" y="26105"/>
                    <a:pt x="30065" y="26105"/>
                  </a:cubicBezTo>
                  <a:close/>
                  <a:moveTo>
                    <a:pt x="28775" y="26188"/>
                  </a:moveTo>
                  <a:cubicBezTo>
                    <a:pt x="28824" y="26188"/>
                    <a:pt x="28883" y="26270"/>
                    <a:pt x="28882" y="26337"/>
                  </a:cubicBezTo>
                  <a:cubicBezTo>
                    <a:pt x="28878" y="26369"/>
                    <a:pt x="28864" y="26399"/>
                    <a:pt x="28825" y="26399"/>
                  </a:cubicBezTo>
                  <a:cubicBezTo>
                    <a:pt x="28824" y="26399"/>
                    <a:pt x="28824" y="26399"/>
                    <a:pt x="28823" y="26399"/>
                  </a:cubicBezTo>
                  <a:lnTo>
                    <a:pt x="28823" y="26398"/>
                  </a:lnTo>
                  <a:cubicBezTo>
                    <a:pt x="28711" y="26395"/>
                    <a:pt x="28721" y="26315"/>
                    <a:pt x="28710" y="26253"/>
                  </a:cubicBezTo>
                  <a:cubicBezTo>
                    <a:pt x="28705" y="26223"/>
                    <a:pt x="28729" y="26196"/>
                    <a:pt x="28767" y="26189"/>
                  </a:cubicBezTo>
                  <a:cubicBezTo>
                    <a:pt x="28770" y="26188"/>
                    <a:pt x="28773" y="26188"/>
                    <a:pt x="28775" y="26188"/>
                  </a:cubicBezTo>
                  <a:close/>
                  <a:moveTo>
                    <a:pt x="32036" y="25478"/>
                  </a:moveTo>
                  <a:cubicBezTo>
                    <a:pt x="32130" y="25648"/>
                    <a:pt x="32224" y="25818"/>
                    <a:pt x="32318" y="25989"/>
                  </a:cubicBezTo>
                  <a:lnTo>
                    <a:pt x="32318" y="25991"/>
                  </a:lnTo>
                  <a:cubicBezTo>
                    <a:pt x="32356" y="26058"/>
                    <a:pt x="32350" y="26120"/>
                    <a:pt x="32304" y="26184"/>
                  </a:cubicBezTo>
                  <a:cubicBezTo>
                    <a:pt x="32247" y="26260"/>
                    <a:pt x="32197" y="26341"/>
                    <a:pt x="32144" y="26419"/>
                  </a:cubicBezTo>
                  <a:lnTo>
                    <a:pt x="32087" y="26405"/>
                  </a:lnTo>
                  <a:lnTo>
                    <a:pt x="32034" y="26264"/>
                  </a:lnTo>
                  <a:cubicBezTo>
                    <a:pt x="32022" y="26149"/>
                    <a:pt x="31979" y="26044"/>
                    <a:pt x="31921" y="25941"/>
                  </a:cubicBezTo>
                  <a:cubicBezTo>
                    <a:pt x="31832" y="25763"/>
                    <a:pt x="31845" y="25604"/>
                    <a:pt x="32036" y="25478"/>
                  </a:cubicBezTo>
                  <a:close/>
                  <a:moveTo>
                    <a:pt x="16996" y="26025"/>
                  </a:moveTo>
                  <a:cubicBezTo>
                    <a:pt x="16997" y="26025"/>
                    <a:pt x="16999" y="26025"/>
                    <a:pt x="17000" y="26025"/>
                  </a:cubicBezTo>
                  <a:cubicBezTo>
                    <a:pt x="17152" y="26031"/>
                    <a:pt x="17314" y="26152"/>
                    <a:pt x="17315" y="26260"/>
                  </a:cubicBezTo>
                  <a:cubicBezTo>
                    <a:pt x="17315" y="26385"/>
                    <a:pt x="17247" y="26425"/>
                    <a:pt x="17024" y="26432"/>
                  </a:cubicBezTo>
                  <a:cubicBezTo>
                    <a:pt x="17010" y="26433"/>
                    <a:pt x="16996" y="26433"/>
                    <a:pt x="16984" y="26433"/>
                  </a:cubicBezTo>
                  <a:cubicBezTo>
                    <a:pt x="16819" y="26433"/>
                    <a:pt x="16763" y="26396"/>
                    <a:pt x="16758" y="26292"/>
                  </a:cubicBezTo>
                  <a:cubicBezTo>
                    <a:pt x="16753" y="26178"/>
                    <a:pt x="16891" y="26025"/>
                    <a:pt x="16996" y="26025"/>
                  </a:cubicBezTo>
                  <a:close/>
                  <a:moveTo>
                    <a:pt x="16359" y="26098"/>
                  </a:moveTo>
                  <a:cubicBezTo>
                    <a:pt x="16610" y="26122"/>
                    <a:pt x="16610" y="26123"/>
                    <a:pt x="16630" y="26441"/>
                  </a:cubicBezTo>
                  <a:cubicBezTo>
                    <a:pt x="16373" y="26374"/>
                    <a:pt x="16290" y="26405"/>
                    <a:pt x="16359" y="26098"/>
                  </a:cubicBezTo>
                  <a:close/>
                  <a:moveTo>
                    <a:pt x="27741" y="26072"/>
                  </a:moveTo>
                  <a:cubicBezTo>
                    <a:pt x="27866" y="26078"/>
                    <a:pt x="27848" y="26173"/>
                    <a:pt x="27865" y="26236"/>
                  </a:cubicBezTo>
                  <a:cubicBezTo>
                    <a:pt x="27880" y="26294"/>
                    <a:pt x="27857" y="26319"/>
                    <a:pt x="27814" y="26319"/>
                  </a:cubicBezTo>
                  <a:cubicBezTo>
                    <a:pt x="27794" y="26319"/>
                    <a:pt x="27771" y="26314"/>
                    <a:pt x="27746" y="26305"/>
                  </a:cubicBezTo>
                  <a:cubicBezTo>
                    <a:pt x="27725" y="26330"/>
                    <a:pt x="27710" y="26368"/>
                    <a:pt x="27681" y="26376"/>
                  </a:cubicBezTo>
                  <a:cubicBezTo>
                    <a:pt x="27626" y="26393"/>
                    <a:pt x="27568" y="26448"/>
                    <a:pt x="27511" y="26448"/>
                  </a:cubicBezTo>
                  <a:cubicBezTo>
                    <a:pt x="27485" y="26448"/>
                    <a:pt x="27459" y="26437"/>
                    <a:pt x="27433" y="26405"/>
                  </a:cubicBezTo>
                  <a:cubicBezTo>
                    <a:pt x="27394" y="26355"/>
                    <a:pt x="27315" y="26272"/>
                    <a:pt x="27420" y="26203"/>
                  </a:cubicBezTo>
                  <a:cubicBezTo>
                    <a:pt x="27471" y="26168"/>
                    <a:pt x="27522" y="26144"/>
                    <a:pt x="27572" y="26144"/>
                  </a:cubicBezTo>
                  <a:cubicBezTo>
                    <a:pt x="27619" y="26144"/>
                    <a:pt x="27665" y="26166"/>
                    <a:pt x="27708" y="26220"/>
                  </a:cubicBezTo>
                  <a:cubicBezTo>
                    <a:pt x="27686" y="26186"/>
                    <a:pt x="27674" y="26149"/>
                    <a:pt x="27689" y="26114"/>
                  </a:cubicBezTo>
                  <a:lnTo>
                    <a:pt x="27690" y="26113"/>
                  </a:lnTo>
                  <a:cubicBezTo>
                    <a:pt x="27697" y="26096"/>
                    <a:pt x="27724" y="26072"/>
                    <a:pt x="27741" y="26072"/>
                  </a:cubicBezTo>
                  <a:close/>
                  <a:moveTo>
                    <a:pt x="26264" y="26413"/>
                  </a:moveTo>
                  <a:lnTo>
                    <a:pt x="26287" y="26448"/>
                  </a:lnTo>
                  <a:cubicBezTo>
                    <a:pt x="26282" y="26486"/>
                    <a:pt x="26245" y="26487"/>
                    <a:pt x="26214" y="26492"/>
                  </a:cubicBezTo>
                  <a:cubicBezTo>
                    <a:pt x="26207" y="26492"/>
                    <a:pt x="26189" y="26473"/>
                    <a:pt x="26192" y="26463"/>
                  </a:cubicBezTo>
                  <a:cubicBezTo>
                    <a:pt x="26197" y="26429"/>
                    <a:pt x="26236" y="26426"/>
                    <a:pt x="26264" y="26413"/>
                  </a:cubicBezTo>
                  <a:close/>
                  <a:moveTo>
                    <a:pt x="29708" y="26247"/>
                  </a:moveTo>
                  <a:lnTo>
                    <a:pt x="29708" y="26247"/>
                  </a:lnTo>
                  <a:cubicBezTo>
                    <a:pt x="29755" y="26451"/>
                    <a:pt x="29744" y="26468"/>
                    <a:pt x="29613" y="26500"/>
                  </a:cubicBezTo>
                  <a:lnTo>
                    <a:pt x="29613" y="26502"/>
                  </a:lnTo>
                  <a:cubicBezTo>
                    <a:pt x="29594" y="26507"/>
                    <a:pt x="29577" y="26509"/>
                    <a:pt x="29562" y="26509"/>
                  </a:cubicBezTo>
                  <a:cubicBezTo>
                    <a:pt x="29516" y="26509"/>
                    <a:pt x="29487" y="26488"/>
                    <a:pt x="29478" y="26441"/>
                  </a:cubicBezTo>
                  <a:cubicBezTo>
                    <a:pt x="29448" y="26291"/>
                    <a:pt x="29607" y="26317"/>
                    <a:pt x="29708" y="26247"/>
                  </a:cubicBezTo>
                  <a:close/>
                  <a:moveTo>
                    <a:pt x="31210" y="25549"/>
                  </a:moveTo>
                  <a:lnTo>
                    <a:pt x="31210" y="25551"/>
                  </a:lnTo>
                  <a:cubicBezTo>
                    <a:pt x="31467" y="26181"/>
                    <a:pt x="31467" y="25947"/>
                    <a:pt x="31179" y="26543"/>
                  </a:cubicBezTo>
                  <a:cubicBezTo>
                    <a:pt x="31032" y="26197"/>
                    <a:pt x="30864" y="25877"/>
                    <a:pt x="31210" y="25549"/>
                  </a:cubicBezTo>
                  <a:close/>
                  <a:moveTo>
                    <a:pt x="28575" y="26259"/>
                  </a:moveTo>
                  <a:lnTo>
                    <a:pt x="28575" y="26259"/>
                  </a:lnTo>
                  <a:cubicBezTo>
                    <a:pt x="28698" y="26441"/>
                    <a:pt x="28698" y="26442"/>
                    <a:pt x="28514" y="26512"/>
                  </a:cubicBezTo>
                  <a:cubicBezTo>
                    <a:pt x="28424" y="26546"/>
                    <a:pt x="28333" y="26579"/>
                    <a:pt x="28243" y="26612"/>
                  </a:cubicBezTo>
                  <a:cubicBezTo>
                    <a:pt x="28215" y="26622"/>
                    <a:pt x="28188" y="26631"/>
                    <a:pt x="28164" y="26631"/>
                  </a:cubicBezTo>
                  <a:cubicBezTo>
                    <a:pt x="28134" y="26631"/>
                    <a:pt x="28109" y="26617"/>
                    <a:pt x="28090" y="26577"/>
                  </a:cubicBezTo>
                  <a:cubicBezTo>
                    <a:pt x="28063" y="26516"/>
                    <a:pt x="28051" y="26460"/>
                    <a:pt x="28142" y="26426"/>
                  </a:cubicBezTo>
                  <a:cubicBezTo>
                    <a:pt x="28288" y="26372"/>
                    <a:pt x="28432" y="26315"/>
                    <a:pt x="28575" y="26260"/>
                  </a:cubicBezTo>
                  <a:lnTo>
                    <a:pt x="28575" y="26259"/>
                  </a:lnTo>
                  <a:close/>
                  <a:moveTo>
                    <a:pt x="27222" y="26311"/>
                  </a:moveTo>
                  <a:cubicBezTo>
                    <a:pt x="27285" y="26311"/>
                    <a:pt x="27308" y="26378"/>
                    <a:pt x="27338" y="26425"/>
                  </a:cubicBezTo>
                  <a:cubicBezTo>
                    <a:pt x="27371" y="26478"/>
                    <a:pt x="27346" y="26512"/>
                    <a:pt x="27290" y="26530"/>
                  </a:cubicBezTo>
                  <a:cubicBezTo>
                    <a:pt x="27185" y="26565"/>
                    <a:pt x="27094" y="26629"/>
                    <a:pt x="26971" y="26636"/>
                  </a:cubicBezTo>
                  <a:lnTo>
                    <a:pt x="26971" y="26636"/>
                  </a:lnTo>
                  <a:cubicBezTo>
                    <a:pt x="26937" y="26570"/>
                    <a:pt x="26848" y="26500"/>
                    <a:pt x="26924" y="26436"/>
                  </a:cubicBezTo>
                  <a:cubicBezTo>
                    <a:pt x="26996" y="26376"/>
                    <a:pt x="27101" y="26336"/>
                    <a:pt x="27199" y="26313"/>
                  </a:cubicBezTo>
                  <a:cubicBezTo>
                    <a:pt x="27207" y="26311"/>
                    <a:pt x="27215" y="26311"/>
                    <a:pt x="27222" y="26311"/>
                  </a:cubicBezTo>
                  <a:close/>
                  <a:moveTo>
                    <a:pt x="29280" y="26432"/>
                  </a:moveTo>
                  <a:cubicBezTo>
                    <a:pt x="29307" y="26432"/>
                    <a:pt x="29332" y="26459"/>
                    <a:pt x="29343" y="26485"/>
                  </a:cubicBezTo>
                  <a:cubicBezTo>
                    <a:pt x="29354" y="26512"/>
                    <a:pt x="29373" y="26550"/>
                    <a:pt x="29338" y="26568"/>
                  </a:cubicBezTo>
                  <a:cubicBezTo>
                    <a:pt x="29275" y="26601"/>
                    <a:pt x="29212" y="26645"/>
                    <a:pt x="29143" y="26645"/>
                  </a:cubicBezTo>
                  <a:cubicBezTo>
                    <a:pt x="29108" y="26645"/>
                    <a:pt x="29072" y="26634"/>
                    <a:pt x="29033" y="26606"/>
                  </a:cubicBezTo>
                  <a:lnTo>
                    <a:pt x="29033" y="26605"/>
                  </a:lnTo>
                  <a:cubicBezTo>
                    <a:pt x="29027" y="26467"/>
                    <a:pt x="29169" y="26469"/>
                    <a:pt x="29266" y="26435"/>
                  </a:cubicBezTo>
                  <a:cubicBezTo>
                    <a:pt x="29271" y="26433"/>
                    <a:pt x="29276" y="26432"/>
                    <a:pt x="29280" y="26432"/>
                  </a:cubicBezTo>
                  <a:close/>
                  <a:moveTo>
                    <a:pt x="28930" y="26568"/>
                  </a:moveTo>
                  <a:cubicBezTo>
                    <a:pt x="28962" y="26568"/>
                    <a:pt x="28996" y="26583"/>
                    <a:pt x="29030" y="26606"/>
                  </a:cubicBezTo>
                  <a:cubicBezTo>
                    <a:pt x="29024" y="26675"/>
                    <a:pt x="28983" y="26705"/>
                    <a:pt x="28921" y="26705"/>
                  </a:cubicBezTo>
                  <a:cubicBezTo>
                    <a:pt x="28905" y="26705"/>
                    <a:pt x="28889" y="26703"/>
                    <a:pt x="28871" y="26700"/>
                  </a:cubicBezTo>
                  <a:cubicBezTo>
                    <a:pt x="28839" y="26690"/>
                    <a:pt x="28824" y="26653"/>
                    <a:pt x="28839" y="26625"/>
                  </a:cubicBezTo>
                  <a:lnTo>
                    <a:pt x="28839" y="26624"/>
                  </a:lnTo>
                  <a:cubicBezTo>
                    <a:pt x="28867" y="26584"/>
                    <a:pt x="28897" y="26568"/>
                    <a:pt x="28930" y="26568"/>
                  </a:cubicBezTo>
                  <a:close/>
                  <a:moveTo>
                    <a:pt x="16399" y="26487"/>
                  </a:moveTo>
                  <a:cubicBezTo>
                    <a:pt x="16417" y="26487"/>
                    <a:pt x="16438" y="26491"/>
                    <a:pt x="16456" y="26495"/>
                  </a:cubicBezTo>
                  <a:cubicBezTo>
                    <a:pt x="16523" y="26512"/>
                    <a:pt x="16588" y="26532"/>
                    <a:pt x="16650" y="26550"/>
                  </a:cubicBezTo>
                  <a:cubicBezTo>
                    <a:pt x="16662" y="26604"/>
                    <a:pt x="16624" y="26640"/>
                    <a:pt x="16611" y="26683"/>
                  </a:cubicBezTo>
                  <a:cubicBezTo>
                    <a:pt x="16598" y="26688"/>
                    <a:pt x="16591" y="26701"/>
                    <a:pt x="16592" y="26715"/>
                  </a:cubicBezTo>
                  <a:cubicBezTo>
                    <a:pt x="16582" y="26718"/>
                    <a:pt x="16573" y="26719"/>
                    <a:pt x="16565" y="26719"/>
                  </a:cubicBezTo>
                  <a:cubicBezTo>
                    <a:pt x="16504" y="26719"/>
                    <a:pt x="16458" y="26672"/>
                    <a:pt x="16397" y="26665"/>
                  </a:cubicBezTo>
                  <a:lnTo>
                    <a:pt x="16395" y="26665"/>
                  </a:lnTo>
                  <a:cubicBezTo>
                    <a:pt x="16301" y="26655"/>
                    <a:pt x="16335" y="26586"/>
                    <a:pt x="16340" y="26541"/>
                  </a:cubicBezTo>
                  <a:cubicBezTo>
                    <a:pt x="16343" y="26499"/>
                    <a:pt x="16368" y="26487"/>
                    <a:pt x="16399" y="26487"/>
                  </a:cubicBezTo>
                  <a:close/>
                  <a:moveTo>
                    <a:pt x="26112" y="26082"/>
                  </a:moveTo>
                  <a:cubicBezTo>
                    <a:pt x="26132" y="26082"/>
                    <a:pt x="26153" y="26092"/>
                    <a:pt x="26172" y="26120"/>
                  </a:cubicBezTo>
                  <a:cubicBezTo>
                    <a:pt x="26213" y="26181"/>
                    <a:pt x="26204" y="26233"/>
                    <a:pt x="26122" y="26271"/>
                  </a:cubicBezTo>
                  <a:cubicBezTo>
                    <a:pt x="25943" y="26354"/>
                    <a:pt x="25769" y="26442"/>
                    <a:pt x="25590" y="26527"/>
                  </a:cubicBezTo>
                  <a:cubicBezTo>
                    <a:pt x="25461" y="26590"/>
                    <a:pt x="25329" y="26652"/>
                    <a:pt x="25160" y="26732"/>
                  </a:cubicBezTo>
                  <a:cubicBezTo>
                    <a:pt x="25186" y="26596"/>
                    <a:pt x="25236" y="26524"/>
                    <a:pt x="25334" y="26474"/>
                  </a:cubicBezTo>
                  <a:cubicBezTo>
                    <a:pt x="25561" y="26357"/>
                    <a:pt x="25786" y="26237"/>
                    <a:pt x="26015" y="26121"/>
                  </a:cubicBezTo>
                  <a:lnTo>
                    <a:pt x="26015" y="26122"/>
                  </a:lnTo>
                  <a:cubicBezTo>
                    <a:pt x="26045" y="26107"/>
                    <a:pt x="26079" y="26082"/>
                    <a:pt x="26112" y="26082"/>
                  </a:cubicBezTo>
                  <a:close/>
                  <a:moveTo>
                    <a:pt x="26726" y="26519"/>
                  </a:moveTo>
                  <a:cubicBezTo>
                    <a:pt x="26805" y="26538"/>
                    <a:pt x="26820" y="26605"/>
                    <a:pt x="26829" y="26658"/>
                  </a:cubicBezTo>
                  <a:cubicBezTo>
                    <a:pt x="26845" y="26740"/>
                    <a:pt x="26755" y="26759"/>
                    <a:pt x="26691" y="26764"/>
                  </a:cubicBezTo>
                  <a:cubicBezTo>
                    <a:pt x="26687" y="26764"/>
                    <a:pt x="26683" y="26764"/>
                    <a:pt x="26680" y="26764"/>
                  </a:cubicBezTo>
                  <a:cubicBezTo>
                    <a:pt x="26589" y="26764"/>
                    <a:pt x="26593" y="26681"/>
                    <a:pt x="26582" y="26633"/>
                  </a:cubicBezTo>
                  <a:cubicBezTo>
                    <a:pt x="26564" y="26551"/>
                    <a:pt x="26657" y="26545"/>
                    <a:pt x="26726" y="26519"/>
                  </a:cubicBezTo>
                  <a:close/>
                  <a:moveTo>
                    <a:pt x="29744" y="26664"/>
                  </a:moveTo>
                  <a:cubicBezTo>
                    <a:pt x="29750" y="26664"/>
                    <a:pt x="29756" y="26664"/>
                    <a:pt x="29762" y="26664"/>
                  </a:cubicBezTo>
                  <a:cubicBezTo>
                    <a:pt x="29868" y="26669"/>
                    <a:pt x="29832" y="26750"/>
                    <a:pt x="29833" y="26807"/>
                  </a:cubicBezTo>
                  <a:cubicBezTo>
                    <a:pt x="29796" y="26819"/>
                    <a:pt x="29735" y="26797"/>
                    <a:pt x="29730" y="26856"/>
                  </a:cubicBezTo>
                  <a:lnTo>
                    <a:pt x="29730" y="26857"/>
                  </a:lnTo>
                  <a:cubicBezTo>
                    <a:pt x="29723" y="26849"/>
                    <a:pt x="29713" y="26846"/>
                    <a:pt x="29704" y="26846"/>
                  </a:cubicBezTo>
                  <a:cubicBezTo>
                    <a:pt x="29694" y="26846"/>
                    <a:pt x="29685" y="26849"/>
                    <a:pt x="29678" y="26856"/>
                  </a:cubicBezTo>
                  <a:cubicBezTo>
                    <a:pt x="29600" y="26856"/>
                    <a:pt x="29554" y="26821"/>
                    <a:pt x="29572" y="26757"/>
                  </a:cubicBezTo>
                  <a:cubicBezTo>
                    <a:pt x="29592" y="26684"/>
                    <a:pt x="29673" y="26664"/>
                    <a:pt x="29744" y="26664"/>
                  </a:cubicBezTo>
                  <a:close/>
                  <a:moveTo>
                    <a:pt x="31754" y="25890"/>
                  </a:moveTo>
                  <a:cubicBezTo>
                    <a:pt x="31779" y="25890"/>
                    <a:pt x="31802" y="25923"/>
                    <a:pt x="31820" y="25944"/>
                  </a:cubicBezTo>
                  <a:cubicBezTo>
                    <a:pt x="31835" y="26057"/>
                    <a:pt x="31872" y="26166"/>
                    <a:pt x="31930" y="26264"/>
                  </a:cubicBezTo>
                  <a:cubicBezTo>
                    <a:pt x="31934" y="26286"/>
                    <a:pt x="31930" y="26312"/>
                    <a:pt x="31941" y="26331"/>
                  </a:cubicBezTo>
                  <a:cubicBezTo>
                    <a:pt x="32090" y="26563"/>
                    <a:pt x="31961" y="26745"/>
                    <a:pt x="31781" y="26936"/>
                  </a:cubicBezTo>
                  <a:lnTo>
                    <a:pt x="31781" y="26939"/>
                  </a:lnTo>
                  <a:cubicBezTo>
                    <a:pt x="31718" y="26689"/>
                    <a:pt x="31660" y="26455"/>
                    <a:pt x="31600" y="26221"/>
                  </a:cubicBezTo>
                  <a:cubicBezTo>
                    <a:pt x="31568" y="26095"/>
                    <a:pt x="31653" y="26001"/>
                    <a:pt x="31725" y="25908"/>
                  </a:cubicBezTo>
                  <a:cubicBezTo>
                    <a:pt x="31735" y="25895"/>
                    <a:pt x="31745" y="25890"/>
                    <a:pt x="31754" y="25890"/>
                  </a:cubicBezTo>
                  <a:close/>
                  <a:moveTo>
                    <a:pt x="27943" y="26513"/>
                  </a:moveTo>
                  <a:cubicBezTo>
                    <a:pt x="27970" y="26513"/>
                    <a:pt x="27993" y="26525"/>
                    <a:pt x="28007" y="26558"/>
                  </a:cubicBezTo>
                  <a:cubicBezTo>
                    <a:pt x="28032" y="26613"/>
                    <a:pt x="28068" y="26678"/>
                    <a:pt x="27973" y="26712"/>
                  </a:cubicBezTo>
                  <a:cubicBezTo>
                    <a:pt x="27832" y="26760"/>
                    <a:pt x="27705" y="26845"/>
                    <a:pt x="27544" y="26845"/>
                  </a:cubicBezTo>
                  <a:cubicBezTo>
                    <a:pt x="27539" y="26845"/>
                    <a:pt x="27534" y="26845"/>
                    <a:pt x="27528" y="26845"/>
                  </a:cubicBezTo>
                  <a:cubicBezTo>
                    <a:pt x="27446" y="26929"/>
                    <a:pt x="27328" y="26961"/>
                    <a:pt x="27218" y="27008"/>
                  </a:cubicBezTo>
                  <a:cubicBezTo>
                    <a:pt x="27191" y="27019"/>
                    <a:pt x="27167" y="27026"/>
                    <a:pt x="27147" y="27026"/>
                  </a:cubicBezTo>
                  <a:cubicBezTo>
                    <a:pt x="27117" y="27026"/>
                    <a:pt x="27094" y="27011"/>
                    <a:pt x="27075" y="26970"/>
                  </a:cubicBezTo>
                  <a:cubicBezTo>
                    <a:pt x="27050" y="26915"/>
                    <a:pt x="27041" y="26864"/>
                    <a:pt x="27117" y="26839"/>
                  </a:cubicBezTo>
                  <a:lnTo>
                    <a:pt x="27118" y="26839"/>
                  </a:lnTo>
                  <a:cubicBezTo>
                    <a:pt x="27226" y="26805"/>
                    <a:pt x="27315" y="26724"/>
                    <a:pt x="27437" y="26724"/>
                  </a:cubicBezTo>
                  <a:cubicBezTo>
                    <a:pt x="27450" y="26724"/>
                    <a:pt x="27463" y="26725"/>
                    <a:pt x="27477" y="26727"/>
                  </a:cubicBezTo>
                  <a:cubicBezTo>
                    <a:pt x="27584" y="26621"/>
                    <a:pt x="27740" y="26587"/>
                    <a:pt x="27879" y="26529"/>
                  </a:cubicBezTo>
                  <a:cubicBezTo>
                    <a:pt x="27902" y="26519"/>
                    <a:pt x="27923" y="26513"/>
                    <a:pt x="27943" y="26513"/>
                  </a:cubicBezTo>
                  <a:close/>
                  <a:moveTo>
                    <a:pt x="26931" y="26930"/>
                  </a:moveTo>
                  <a:cubicBezTo>
                    <a:pt x="26998" y="26930"/>
                    <a:pt x="26992" y="26997"/>
                    <a:pt x="27024" y="27030"/>
                  </a:cubicBezTo>
                  <a:cubicBezTo>
                    <a:pt x="27000" y="27117"/>
                    <a:pt x="26918" y="27135"/>
                    <a:pt x="26846" y="27146"/>
                  </a:cubicBezTo>
                  <a:lnTo>
                    <a:pt x="26846" y="27144"/>
                  </a:lnTo>
                  <a:cubicBezTo>
                    <a:pt x="26838" y="27146"/>
                    <a:pt x="26832" y="27146"/>
                    <a:pt x="26825" y="27146"/>
                  </a:cubicBezTo>
                  <a:cubicBezTo>
                    <a:pt x="26758" y="27146"/>
                    <a:pt x="26743" y="27086"/>
                    <a:pt x="26743" y="27043"/>
                  </a:cubicBezTo>
                  <a:cubicBezTo>
                    <a:pt x="26743" y="26958"/>
                    <a:pt x="26837" y="26944"/>
                    <a:pt x="26911" y="26932"/>
                  </a:cubicBezTo>
                  <a:cubicBezTo>
                    <a:pt x="26918" y="26930"/>
                    <a:pt x="26925" y="26930"/>
                    <a:pt x="26931" y="26930"/>
                  </a:cubicBezTo>
                  <a:close/>
                  <a:moveTo>
                    <a:pt x="16396" y="26765"/>
                  </a:moveTo>
                  <a:cubicBezTo>
                    <a:pt x="16440" y="26765"/>
                    <a:pt x="16489" y="26794"/>
                    <a:pt x="16537" y="26815"/>
                  </a:cubicBezTo>
                  <a:cubicBezTo>
                    <a:pt x="16521" y="26926"/>
                    <a:pt x="16503" y="27036"/>
                    <a:pt x="16485" y="27148"/>
                  </a:cubicBezTo>
                  <a:lnTo>
                    <a:pt x="16484" y="27148"/>
                  </a:lnTo>
                  <a:cubicBezTo>
                    <a:pt x="16319" y="27124"/>
                    <a:pt x="16306" y="27035"/>
                    <a:pt x="16316" y="26927"/>
                  </a:cubicBezTo>
                  <a:cubicBezTo>
                    <a:pt x="16320" y="26895"/>
                    <a:pt x="16326" y="26853"/>
                    <a:pt x="16306" y="26833"/>
                  </a:cubicBezTo>
                  <a:cubicBezTo>
                    <a:pt x="16331" y="26782"/>
                    <a:pt x="16362" y="26765"/>
                    <a:pt x="16396" y="26765"/>
                  </a:cubicBezTo>
                  <a:close/>
                  <a:moveTo>
                    <a:pt x="26113" y="26485"/>
                  </a:moveTo>
                  <a:cubicBezTo>
                    <a:pt x="26121" y="26485"/>
                    <a:pt x="26130" y="26488"/>
                    <a:pt x="26138" y="26498"/>
                  </a:cubicBezTo>
                  <a:cubicBezTo>
                    <a:pt x="26169" y="26531"/>
                    <a:pt x="26124" y="26538"/>
                    <a:pt x="26102" y="26551"/>
                  </a:cubicBezTo>
                  <a:cubicBezTo>
                    <a:pt x="26016" y="26611"/>
                    <a:pt x="25929" y="26667"/>
                    <a:pt x="25773" y="26693"/>
                  </a:cubicBezTo>
                  <a:cubicBezTo>
                    <a:pt x="25737" y="26766"/>
                    <a:pt x="25662" y="26781"/>
                    <a:pt x="25601" y="26808"/>
                  </a:cubicBezTo>
                  <a:lnTo>
                    <a:pt x="24890" y="27198"/>
                  </a:lnTo>
                  <a:cubicBezTo>
                    <a:pt x="24887" y="27062"/>
                    <a:pt x="24973" y="27011"/>
                    <a:pt x="25066" y="26969"/>
                  </a:cubicBezTo>
                  <a:cubicBezTo>
                    <a:pt x="25221" y="26896"/>
                    <a:pt x="25379" y="26827"/>
                    <a:pt x="25536" y="26758"/>
                  </a:cubicBezTo>
                  <a:lnTo>
                    <a:pt x="25537" y="26758"/>
                  </a:lnTo>
                  <a:cubicBezTo>
                    <a:pt x="25601" y="26707"/>
                    <a:pt x="25674" y="26671"/>
                    <a:pt x="25788" y="26656"/>
                  </a:cubicBezTo>
                  <a:lnTo>
                    <a:pt x="25788" y="26656"/>
                  </a:lnTo>
                  <a:cubicBezTo>
                    <a:pt x="25784" y="26667"/>
                    <a:pt x="25781" y="26678"/>
                    <a:pt x="25776" y="26689"/>
                  </a:cubicBezTo>
                  <a:cubicBezTo>
                    <a:pt x="25854" y="26568"/>
                    <a:pt x="25965" y="26548"/>
                    <a:pt x="26058" y="26508"/>
                  </a:cubicBezTo>
                  <a:cubicBezTo>
                    <a:pt x="26075" y="26500"/>
                    <a:pt x="26094" y="26485"/>
                    <a:pt x="26113" y="26485"/>
                  </a:cubicBezTo>
                  <a:close/>
                  <a:moveTo>
                    <a:pt x="30180" y="26516"/>
                  </a:moveTo>
                  <a:cubicBezTo>
                    <a:pt x="30238" y="26516"/>
                    <a:pt x="30245" y="26573"/>
                    <a:pt x="30248" y="26617"/>
                  </a:cubicBezTo>
                  <a:lnTo>
                    <a:pt x="30248" y="26618"/>
                  </a:lnTo>
                  <a:cubicBezTo>
                    <a:pt x="30256" y="26716"/>
                    <a:pt x="30261" y="26816"/>
                    <a:pt x="30268" y="26941"/>
                  </a:cubicBezTo>
                  <a:cubicBezTo>
                    <a:pt x="30274" y="27007"/>
                    <a:pt x="30285" y="27097"/>
                    <a:pt x="30291" y="27188"/>
                  </a:cubicBezTo>
                  <a:cubicBezTo>
                    <a:pt x="30293" y="27224"/>
                    <a:pt x="30261" y="27243"/>
                    <a:pt x="30227" y="27251"/>
                  </a:cubicBezTo>
                  <a:cubicBezTo>
                    <a:pt x="30219" y="27253"/>
                    <a:pt x="30212" y="27254"/>
                    <a:pt x="30205" y="27254"/>
                  </a:cubicBezTo>
                  <a:cubicBezTo>
                    <a:pt x="30176" y="27254"/>
                    <a:pt x="30154" y="27238"/>
                    <a:pt x="30148" y="27210"/>
                  </a:cubicBezTo>
                  <a:cubicBezTo>
                    <a:pt x="30107" y="27016"/>
                    <a:pt x="30064" y="26821"/>
                    <a:pt x="30031" y="26626"/>
                  </a:cubicBezTo>
                  <a:cubicBezTo>
                    <a:pt x="30018" y="26545"/>
                    <a:pt x="30108" y="26523"/>
                    <a:pt x="30173" y="26517"/>
                  </a:cubicBezTo>
                  <a:cubicBezTo>
                    <a:pt x="30176" y="26517"/>
                    <a:pt x="30178" y="26516"/>
                    <a:pt x="30180" y="26516"/>
                  </a:cubicBezTo>
                  <a:close/>
                  <a:moveTo>
                    <a:pt x="7037" y="25642"/>
                  </a:moveTo>
                  <a:lnTo>
                    <a:pt x="7088" y="25666"/>
                  </a:lnTo>
                  <a:lnTo>
                    <a:pt x="6873" y="26266"/>
                  </a:lnTo>
                  <a:cubicBezTo>
                    <a:pt x="6844" y="26624"/>
                    <a:pt x="6785" y="26977"/>
                    <a:pt x="6619" y="27312"/>
                  </a:cubicBezTo>
                  <a:lnTo>
                    <a:pt x="6618" y="27312"/>
                  </a:lnTo>
                  <a:lnTo>
                    <a:pt x="6546" y="27314"/>
                  </a:lnTo>
                  <a:cubicBezTo>
                    <a:pt x="6612" y="26961"/>
                    <a:pt x="6661" y="26606"/>
                    <a:pt x="6787" y="26264"/>
                  </a:cubicBezTo>
                  <a:cubicBezTo>
                    <a:pt x="6834" y="26044"/>
                    <a:pt x="6920" y="25833"/>
                    <a:pt x="7037" y="25642"/>
                  </a:cubicBezTo>
                  <a:close/>
                  <a:moveTo>
                    <a:pt x="14330" y="27241"/>
                  </a:moveTo>
                  <a:lnTo>
                    <a:pt x="14330" y="27242"/>
                  </a:lnTo>
                  <a:cubicBezTo>
                    <a:pt x="14415" y="27305"/>
                    <a:pt x="14402" y="27375"/>
                    <a:pt x="14371" y="27454"/>
                  </a:cubicBezTo>
                  <a:cubicBezTo>
                    <a:pt x="14231" y="27395"/>
                    <a:pt x="14293" y="27316"/>
                    <a:pt x="14330" y="27241"/>
                  </a:cubicBezTo>
                  <a:close/>
                  <a:moveTo>
                    <a:pt x="29409" y="26772"/>
                  </a:moveTo>
                  <a:cubicBezTo>
                    <a:pt x="29432" y="26772"/>
                    <a:pt x="29453" y="26782"/>
                    <a:pt x="29466" y="26810"/>
                  </a:cubicBezTo>
                  <a:cubicBezTo>
                    <a:pt x="29491" y="26863"/>
                    <a:pt x="29471" y="26896"/>
                    <a:pt x="29408" y="26914"/>
                  </a:cubicBezTo>
                  <a:cubicBezTo>
                    <a:pt x="29247" y="26955"/>
                    <a:pt x="29097" y="27027"/>
                    <a:pt x="28929" y="27047"/>
                  </a:cubicBezTo>
                  <a:cubicBezTo>
                    <a:pt x="28724" y="27140"/>
                    <a:pt x="28516" y="27226"/>
                    <a:pt x="28282" y="27253"/>
                  </a:cubicBezTo>
                  <a:cubicBezTo>
                    <a:pt x="28172" y="27332"/>
                    <a:pt x="28026" y="27341"/>
                    <a:pt x="27906" y="27398"/>
                  </a:cubicBezTo>
                  <a:cubicBezTo>
                    <a:pt x="27847" y="27437"/>
                    <a:pt x="27778" y="27455"/>
                    <a:pt x="27708" y="27469"/>
                  </a:cubicBezTo>
                  <a:cubicBezTo>
                    <a:pt x="27674" y="27458"/>
                    <a:pt x="27646" y="27443"/>
                    <a:pt x="27641" y="27408"/>
                  </a:cubicBezTo>
                  <a:cubicBezTo>
                    <a:pt x="27729" y="27379"/>
                    <a:pt x="27802" y="27319"/>
                    <a:pt x="27904" y="27319"/>
                  </a:cubicBezTo>
                  <a:cubicBezTo>
                    <a:pt x="27906" y="27319"/>
                    <a:pt x="27908" y="27319"/>
                    <a:pt x="27910" y="27319"/>
                  </a:cubicBezTo>
                  <a:cubicBezTo>
                    <a:pt x="28023" y="27261"/>
                    <a:pt x="28131" y="27192"/>
                    <a:pt x="28271" y="27192"/>
                  </a:cubicBezTo>
                  <a:cubicBezTo>
                    <a:pt x="28276" y="27192"/>
                    <a:pt x="28281" y="27192"/>
                    <a:pt x="28285" y="27192"/>
                  </a:cubicBezTo>
                  <a:cubicBezTo>
                    <a:pt x="28474" y="27064"/>
                    <a:pt x="28700" y="27008"/>
                    <a:pt x="28926" y="26952"/>
                  </a:cubicBezTo>
                  <a:cubicBezTo>
                    <a:pt x="29053" y="26865"/>
                    <a:pt x="29215" y="26841"/>
                    <a:pt x="29358" y="26784"/>
                  </a:cubicBezTo>
                  <a:cubicBezTo>
                    <a:pt x="29375" y="26777"/>
                    <a:pt x="29392" y="26772"/>
                    <a:pt x="29409" y="26772"/>
                  </a:cubicBezTo>
                  <a:close/>
                  <a:moveTo>
                    <a:pt x="28680" y="26672"/>
                  </a:moveTo>
                  <a:cubicBezTo>
                    <a:pt x="28728" y="26672"/>
                    <a:pt x="28778" y="26680"/>
                    <a:pt x="28835" y="26690"/>
                  </a:cubicBezTo>
                  <a:cubicBezTo>
                    <a:pt x="28756" y="26804"/>
                    <a:pt x="28618" y="26814"/>
                    <a:pt x="28520" y="26848"/>
                  </a:cubicBezTo>
                  <a:cubicBezTo>
                    <a:pt x="28025" y="27021"/>
                    <a:pt x="27551" y="27225"/>
                    <a:pt x="27081" y="27440"/>
                  </a:cubicBezTo>
                  <a:lnTo>
                    <a:pt x="27081" y="27442"/>
                  </a:lnTo>
                  <a:cubicBezTo>
                    <a:pt x="27059" y="27452"/>
                    <a:pt x="27035" y="27462"/>
                    <a:pt x="27011" y="27473"/>
                  </a:cubicBezTo>
                  <a:cubicBezTo>
                    <a:pt x="26990" y="27481"/>
                    <a:pt x="26969" y="27489"/>
                    <a:pt x="26950" y="27489"/>
                  </a:cubicBezTo>
                  <a:cubicBezTo>
                    <a:pt x="26930" y="27489"/>
                    <a:pt x="26912" y="27481"/>
                    <a:pt x="26899" y="27457"/>
                  </a:cubicBezTo>
                  <a:cubicBezTo>
                    <a:pt x="26875" y="27414"/>
                    <a:pt x="26866" y="27368"/>
                    <a:pt x="26922" y="27336"/>
                  </a:cubicBezTo>
                  <a:cubicBezTo>
                    <a:pt x="26959" y="27313"/>
                    <a:pt x="26999" y="27297"/>
                    <a:pt x="27041" y="27287"/>
                  </a:cubicBezTo>
                  <a:cubicBezTo>
                    <a:pt x="27242" y="27246"/>
                    <a:pt x="27401" y="27128"/>
                    <a:pt x="27593" y="27071"/>
                  </a:cubicBezTo>
                  <a:cubicBezTo>
                    <a:pt x="27792" y="27011"/>
                    <a:pt x="27976" y="26925"/>
                    <a:pt x="28174" y="26859"/>
                  </a:cubicBezTo>
                  <a:cubicBezTo>
                    <a:pt x="28289" y="26821"/>
                    <a:pt x="28409" y="26764"/>
                    <a:pt x="28521" y="26708"/>
                  </a:cubicBezTo>
                  <a:cubicBezTo>
                    <a:pt x="28574" y="26682"/>
                    <a:pt x="28625" y="26672"/>
                    <a:pt x="28680" y="26672"/>
                  </a:cubicBezTo>
                  <a:close/>
                  <a:moveTo>
                    <a:pt x="31479" y="26371"/>
                  </a:moveTo>
                  <a:lnTo>
                    <a:pt x="31479" y="26373"/>
                  </a:lnTo>
                  <a:cubicBezTo>
                    <a:pt x="31712" y="26714"/>
                    <a:pt x="31710" y="27193"/>
                    <a:pt x="31468" y="27505"/>
                  </a:cubicBezTo>
                  <a:cubicBezTo>
                    <a:pt x="31281" y="27122"/>
                    <a:pt x="31160" y="26741"/>
                    <a:pt x="31479" y="26371"/>
                  </a:cubicBezTo>
                  <a:close/>
                  <a:moveTo>
                    <a:pt x="16295" y="27242"/>
                  </a:moveTo>
                  <a:cubicBezTo>
                    <a:pt x="16535" y="27269"/>
                    <a:pt x="16535" y="27269"/>
                    <a:pt x="16540" y="27575"/>
                  </a:cubicBezTo>
                  <a:cubicBezTo>
                    <a:pt x="16195" y="27563"/>
                    <a:pt x="16248" y="27534"/>
                    <a:pt x="16295" y="27242"/>
                  </a:cubicBezTo>
                  <a:close/>
                  <a:moveTo>
                    <a:pt x="13988" y="27500"/>
                  </a:moveTo>
                  <a:cubicBezTo>
                    <a:pt x="14010" y="27500"/>
                    <a:pt x="14030" y="27524"/>
                    <a:pt x="14025" y="27563"/>
                  </a:cubicBezTo>
                  <a:cubicBezTo>
                    <a:pt x="14021" y="27571"/>
                    <a:pt x="14012" y="27603"/>
                    <a:pt x="13997" y="27607"/>
                  </a:cubicBezTo>
                  <a:lnTo>
                    <a:pt x="13997" y="27606"/>
                  </a:lnTo>
                  <a:cubicBezTo>
                    <a:pt x="13992" y="27607"/>
                    <a:pt x="13987" y="27607"/>
                    <a:pt x="13983" y="27607"/>
                  </a:cubicBezTo>
                  <a:cubicBezTo>
                    <a:pt x="13948" y="27607"/>
                    <a:pt x="13945" y="27573"/>
                    <a:pt x="13948" y="27551"/>
                  </a:cubicBezTo>
                  <a:cubicBezTo>
                    <a:pt x="13950" y="27532"/>
                    <a:pt x="13973" y="27500"/>
                    <a:pt x="13988" y="27500"/>
                  </a:cubicBezTo>
                  <a:close/>
                  <a:moveTo>
                    <a:pt x="26370" y="26693"/>
                  </a:moveTo>
                  <a:cubicBezTo>
                    <a:pt x="26431" y="26693"/>
                    <a:pt x="26472" y="26735"/>
                    <a:pt x="26471" y="26802"/>
                  </a:cubicBezTo>
                  <a:cubicBezTo>
                    <a:pt x="26478" y="26867"/>
                    <a:pt x="26427" y="26885"/>
                    <a:pt x="26380" y="26905"/>
                  </a:cubicBezTo>
                  <a:cubicBezTo>
                    <a:pt x="26199" y="26988"/>
                    <a:pt x="26017" y="27065"/>
                    <a:pt x="25839" y="27152"/>
                  </a:cubicBezTo>
                  <a:cubicBezTo>
                    <a:pt x="25476" y="27328"/>
                    <a:pt x="25116" y="27508"/>
                    <a:pt x="24755" y="27685"/>
                  </a:cubicBezTo>
                  <a:cubicBezTo>
                    <a:pt x="24726" y="27699"/>
                    <a:pt x="24697" y="27726"/>
                    <a:pt x="24664" y="27726"/>
                  </a:cubicBezTo>
                  <a:cubicBezTo>
                    <a:pt x="24649" y="27726"/>
                    <a:pt x="24633" y="27720"/>
                    <a:pt x="24617" y="27704"/>
                  </a:cubicBezTo>
                  <a:cubicBezTo>
                    <a:pt x="24569" y="27662"/>
                    <a:pt x="24613" y="27620"/>
                    <a:pt x="24634" y="27581"/>
                  </a:cubicBezTo>
                  <a:cubicBezTo>
                    <a:pt x="24661" y="27530"/>
                    <a:pt x="24712" y="27499"/>
                    <a:pt x="24766" y="27471"/>
                  </a:cubicBezTo>
                  <a:cubicBezTo>
                    <a:pt x="25272" y="27219"/>
                    <a:pt x="25776" y="26965"/>
                    <a:pt x="26283" y="26715"/>
                  </a:cubicBezTo>
                  <a:lnTo>
                    <a:pt x="26285" y="26715"/>
                  </a:lnTo>
                  <a:cubicBezTo>
                    <a:pt x="26316" y="26700"/>
                    <a:pt x="26344" y="26693"/>
                    <a:pt x="26370" y="26693"/>
                  </a:cubicBezTo>
                  <a:close/>
                  <a:moveTo>
                    <a:pt x="6905" y="27167"/>
                  </a:moveTo>
                  <a:cubicBezTo>
                    <a:pt x="7009" y="27329"/>
                    <a:pt x="7096" y="27459"/>
                    <a:pt x="7180" y="27591"/>
                  </a:cubicBezTo>
                  <a:cubicBezTo>
                    <a:pt x="7190" y="27606"/>
                    <a:pt x="7190" y="27625"/>
                    <a:pt x="7179" y="27639"/>
                  </a:cubicBezTo>
                  <a:cubicBezTo>
                    <a:pt x="7234" y="27639"/>
                    <a:pt x="7263" y="27672"/>
                    <a:pt x="7278" y="27716"/>
                  </a:cubicBezTo>
                  <a:cubicBezTo>
                    <a:pt x="7287" y="27742"/>
                    <a:pt x="7258" y="27763"/>
                    <a:pt x="7243" y="27764"/>
                  </a:cubicBezTo>
                  <a:cubicBezTo>
                    <a:pt x="7239" y="27764"/>
                    <a:pt x="7234" y="27764"/>
                    <a:pt x="7230" y="27764"/>
                  </a:cubicBezTo>
                  <a:cubicBezTo>
                    <a:pt x="7178" y="27764"/>
                    <a:pt x="7155" y="27730"/>
                    <a:pt x="7141" y="27689"/>
                  </a:cubicBezTo>
                  <a:cubicBezTo>
                    <a:pt x="7137" y="27677"/>
                    <a:pt x="7140" y="27665"/>
                    <a:pt x="7148" y="27656"/>
                  </a:cubicBezTo>
                  <a:lnTo>
                    <a:pt x="7148" y="27656"/>
                  </a:lnTo>
                  <a:cubicBezTo>
                    <a:pt x="7143" y="27657"/>
                    <a:pt x="7137" y="27657"/>
                    <a:pt x="7132" y="27657"/>
                  </a:cubicBezTo>
                  <a:cubicBezTo>
                    <a:pt x="7118" y="27657"/>
                    <a:pt x="7104" y="27653"/>
                    <a:pt x="7092" y="27644"/>
                  </a:cubicBezTo>
                  <a:cubicBezTo>
                    <a:pt x="7027" y="27595"/>
                    <a:pt x="6998" y="27501"/>
                    <a:pt x="6892" y="27501"/>
                  </a:cubicBezTo>
                  <a:cubicBezTo>
                    <a:pt x="6877" y="27501"/>
                    <a:pt x="6861" y="27503"/>
                    <a:pt x="6844" y="27507"/>
                  </a:cubicBezTo>
                  <a:cubicBezTo>
                    <a:pt x="6842" y="27507"/>
                    <a:pt x="6841" y="27507"/>
                    <a:pt x="6840" y="27507"/>
                  </a:cubicBezTo>
                  <a:cubicBezTo>
                    <a:pt x="6818" y="27507"/>
                    <a:pt x="6814" y="27459"/>
                    <a:pt x="6823" y="27430"/>
                  </a:cubicBezTo>
                  <a:lnTo>
                    <a:pt x="6823" y="27430"/>
                  </a:lnTo>
                  <a:lnTo>
                    <a:pt x="6821" y="27431"/>
                  </a:lnTo>
                  <a:cubicBezTo>
                    <a:pt x="6846" y="27354"/>
                    <a:pt x="6871" y="27275"/>
                    <a:pt x="6905" y="27167"/>
                  </a:cubicBezTo>
                  <a:close/>
                  <a:moveTo>
                    <a:pt x="30274" y="27364"/>
                  </a:moveTo>
                  <a:cubicBezTo>
                    <a:pt x="30309" y="27364"/>
                    <a:pt x="30321" y="27391"/>
                    <a:pt x="30327" y="27419"/>
                  </a:cubicBezTo>
                  <a:lnTo>
                    <a:pt x="30327" y="27421"/>
                  </a:lnTo>
                  <a:cubicBezTo>
                    <a:pt x="30344" y="27511"/>
                    <a:pt x="30362" y="27599"/>
                    <a:pt x="30378" y="27679"/>
                  </a:cubicBezTo>
                  <a:cubicBezTo>
                    <a:pt x="30373" y="27725"/>
                    <a:pt x="30381" y="27766"/>
                    <a:pt x="30319" y="27773"/>
                  </a:cubicBezTo>
                  <a:cubicBezTo>
                    <a:pt x="30315" y="27774"/>
                    <a:pt x="30310" y="27774"/>
                    <a:pt x="30306" y="27774"/>
                  </a:cubicBezTo>
                  <a:cubicBezTo>
                    <a:pt x="30259" y="27774"/>
                    <a:pt x="30243" y="27741"/>
                    <a:pt x="30235" y="27707"/>
                  </a:cubicBezTo>
                  <a:cubicBezTo>
                    <a:pt x="30215" y="27619"/>
                    <a:pt x="30199" y="27530"/>
                    <a:pt x="30189" y="27440"/>
                  </a:cubicBezTo>
                  <a:cubicBezTo>
                    <a:pt x="30185" y="27402"/>
                    <a:pt x="30211" y="27367"/>
                    <a:pt x="30265" y="27364"/>
                  </a:cubicBezTo>
                  <a:cubicBezTo>
                    <a:pt x="30268" y="27364"/>
                    <a:pt x="30271" y="27364"/>
                    <a:pt x="30274" y="27364"/>
                  </a:cubicBezTo>
                  <a:close/>
                  <a:moveTo>
                    <a:pt x="14332" y="27672"/>
                  </a:moveTo>
                  <a:cubicBezTo>
                    <a:pt x="14347" y="27672"/>
                    <a:pt x="14361" y="27677"/>
                    <a:pt x="14371" y="27688"/>
                  </a:cubicBezTo>
                  <a:cubicBezTo>
                    <a:pt x="14409" y="27759"/>
                    <a:pt x="14367" y="27796"/>
                    <a:pt x="14293" y="27817"/>
                  </a:cubicBezTo>
                  <a:cubicBezTo>
                    <a:pt x="14290" y="27811"/>
                    <a:pt x="14289" y="27807"/>
                    <a:pt x="14289" y="27801"/>
                  </a:cubicBezTo>
                  <a:cubicBezTo>
                    <a:pt x="14284" y="27753"/>
                    <a:pt x="14237" y="27696"/>
                    <a:pt x="14327" y="27672"/>
                  </a:cubicBezTo>
                  <a:cubicBezTo>
                    <a:pt x="14329" y="27672"/>
                    <a:pt x="14331" y="27672"/>
                    <a:pt x="14332" y="27672"/>
                  </a:cubicBezTo>
                  <a:close/>
                  <a:moveTo>
                    <a:pt x="13936" y="27767"/>
                  </a:moveTo>
                  <a:cubicBezTo>
                    <a:pt x="13940" y="27767"/>
                    <a:pt x="13944" y="27768"/>
                    <a:pt x="13948" y="27769"/>
                  </a:cubicBezTo>
                  <a:lnTo>
                    <a:pt x="13949" y="27769"/>
                  </a:lnTo>
                  <a:cubicBezTo>
                    <a:pt x="13973" y="27771"/>
                    <a:pt x="13988" y="27795"/>
                    <a:pt x="13980" y="27817"/>
                  </a:cubicBezTo>
                  <a:cubicBezTo>
                    <a:pt x="13976" y="27843"/>
                    <a:pt x="13964" y="27863"/>
                    <a:pt x="13937" y="27863"/>
                  </a:cubicBezTo>
                  <a:cubicBezTo>
                    <a:pt x="13932" y="27863"/>
                    <a:pt x="13925" y="27862"/>
                    <a:pt x="13918" y="27860"/>
                  </a:cubicBezTo>
                  <a:cubicBezTo>
                    <a:pt x="13897" y="27855"/>
                    <a:pt x="13877" y="27840"/>
                    <a:pt x="13883" y="27813"/>
                  </a:cubicBezTo>
                  <a:cubicBezTo>
                    <a:pt x="13886" y="27786"/>
                    <a:pt x="13910" y="27767"/>
                    <a:pt x="13936" y="27767"/>
                  </a:cubicBezTo>
                  <a:close/>
                  <a:moveTo>
                    <a:pt x="16057" y="24272"/>
                  </a:moveTo>
                  <a:cubicBezTo>
                    <a:pt x="16157" y="24512"/>
                    <a:pt x="16245" y="24756"/>
                    <a:pt x="16243" y="25013"/>
                  </a:cubicBezTo>
                  <a:cubicBezTo>
                    <a:pt x="16238" y="25619"/>
                    <a:pt x="16223" y="26224"/>
                    <a:pt x="16213" y="26829"/>
                  </a:cubicBezTo>
                  <a:cubicBezTo>
                    <a:pt x="16196" y="27004"/>
                    <a:pt x="16165" y="27179"/>
                    <a:pt x="16166" y="27354"/>
                  </a:cubicBezTo>
                  <a:cubicBezTo>
                    <a:pt x="16166" y="27520"/>
                    <a:pt x="16076" y="27607"/>
                    <a:pt x="15900" y="27644"/>
                  </a:cubicBezTo>
                  <a:cubicBezTo>
                    <a:pt x="15819" y="27744"/>
                    <a:pt x="15687" y="27817"/>
                    <a:pt x="15681" y="27955"/>
                  </a:cubicBezTo>
                  <a:lnTo>
                    <a:pt x="15622" y="27959"/>
                  </a:lnTo>
                  <a:cubicBezTo>
                    <a:pt x="15585" y="27405"/>
                    <a:pt x="15415" y="26879"/>
                    <a:pt x="15174" y="26366"/>
                  </a:cubicBezTo>
                  <a:cubicBezTo>
                    <a:pt x="15020" y="26045"/>
                    <a:pt x="14954" y="25688"/>
                    <a:pt x="14984" y="25334"/>
                  </a:cubicBezTo>
                  <a:lnTo>
                    <a:pt x="14982" y="25334"/>
                  </a:lnTo>
                  <a:cubicBezTo>
                    <a:pt x="14994" y="25188"/>
                    <a:pt x="15042" y="25152"/>
                    <a:pt x="15249" y="25125"/>
                  </a:cubicBezTo>
                  <a:lnTo>
                    <a:pt x="15249" y="25125"/>
                  </a:lnTo>
                  <a:lnTo>
                    <a:pt x="15244" y="25198"/>
                  </a:lnTo>
                  <a:cubicBezTo>
                    <a:pt x="15211" y="25226"/>
                    <a:pt x="15159" y="25246"/>
                    <a:pt x="15195" y="25297"/>
                  </a:cubicBezTo>
                  <a:cubicBezTo>
                    <a:pt x="15186" y="25294"/>
                    <a:pt x="15179" y="25293"/>
                    <a:pt x="15172" y="25293"/>
                  </a:cubicBezTo>
                  <a:cubicBezTo>
                    <a:pt x="15139" y="25293"/>
                    <a:pt x="15131" y="25323"/>
                    <a:pt x="15117" y="25347"/>
                  </a:cubicBezTo>
                  <a:cubicBezTo>
                    <a:pt x="15124" y="25347"/>
                    <a:pt x="15131" y="25348"/>
                    <a:pt x="15137" y="25348"/>
                  </a:cubicBezTo>
                  <a:cubicBezTo>
                    <a:pt x="15172" y="25348"/>
                    <a:pt x="15200" y="25340"/>
                    <a:pt x="15198" y="25298"/>
                  </a:cubicBezTo>
                  <a:lnTo>
                    <a:pt x="15256" y="25296"/>
                  </a:lnTo>
                  <a:cubicBezTo>
                    <a:pt x="15259" y="25295"/>
                    <a:pt x="15263" y="25295"/>
                    <a:pt x="15266" y="25295"/>
                  </a:cubicBezTo>
                  <a:cubicBezTo>
                    <a:pt x="15279" y="25295"/>
                    <a:pt x="15291" y="25298"/>
                    <a:pt x="15302" y="25303"/>
                  </a:cubicBezTo>
                  <a:cubicBezTo>
                    <a:pt x="15321" y="25384"/>
                    <a:pt x="15296" y="25456"/>
                    <a:pt x="15250" y="25526"/>
                  </a:cubicBezTo>
                  <a:cubicBezTo>
                    <a:pt x="15245" y="25527"/>
                    <a:pt x="15241" y="25527"/>
                    <a:pt x="15236" y="25527"/>
                  </a:cubicBezTo>
                  <a:cubicBezTo>
                    <a:pt x="15172" y="25527"/>
                    <a:pt x="15157" y="25457"/>
                    <a:pt x="15099" y="25448"/>
                  </a:cubicBezTo>
                  <a:lnTo>
                    <a:pt x="15099" y="25448"/>
                  </a:lnTo>
                  <a:cubicBezTo>
                    <a:pt x="15167" y="25994"/>
                    <a:pt x="15415" y="26491"/>
                    <a:pt x="15671" y="26986"/>
                  </a:cubicBezTo>
                  <a:cubicBezTo>
                    <a:pt x="15690" y="27086"/>
                    <a:pt x="15698" y="27190"/>
                    <a:pt x="15788" y="27268"/>
                  </a:cubicBezTo>
                  <a:cubicBezTo>
                    <a:pt x="15782" y="27338"/>
                    <a:pt x="15774" y="27407"/>
                    <a:pt x="15853" y="27456"/>
                  </a:cubicBezTo>
                  <a:cubicBezTo>
                    <a:pt x="15825" y="27395"/>
                    <a:pt x="15873" y="27316"/>
                    <a:pt x="15791" y="27269"/>
                  </a:cubicBezTo>
                  <a:cubicBezTo>
                    <a:pt x="15791" y="27137"/>
                    <a:pt x="15776" y="27008"/>
                    <a:pt x="15692" y="26892"/>
                  </a:cubicBezTo>
                  <a:cubicBezTo>
                    <a:pt x="15621" y="26728"/>
                    <a:pt x="15551" y="26565"/>
                    <a:pt x="15478" y="26401"/>
                  </a:cubicBezTo>
                  <a:cubicBezTo>
                    <a:pt x="15387" y="26196"/>
                    <a:pt x="15293" y="25991"/>
                    <a:pt x="15239" y="25774"/>
                  </a:cubicBezTo>
                  <a:cubicBezTo>
                    <a:pt x="15219" y="25691"/>
                    <a:pt x="15232" y="25625"/>
                    <a:pt x="15287" y="25561"/>
                  </a:cubicBezTo>
                  <a:lnTo>
                    <a:pt x="15370" y="25529"/>
                  </a:lnTo>
                  <a:lnTo>
                    <a:pt x="15370" y="25529"/>
                  </a:lnTo>
                  <a:cubicBezTo>
                    <a:pt x="15417" y="25586"/>
                    <a:pt x="15312" y="25652"/>
                    <a:pt x="15384" y="25723"/>
                  </a:cubicBezTo>
                  <a:cubicBezTo>
                    <a:pt x="15508" y="25632"/>
                    <a:pt x="15597" y="25536"/>
                    <a:pt x="15655" y="25417"/>
                  </a:cubicBezTo>
                  <a:lnTo>
                    <a:pt x="15660" y="25411"/>
                  </a:lnTo>
                  <a:cubicBezTo>
                    <a:pt x="15779" y="25360"/>
                    <a:pt x="15809" y="25252"/>
                    <a:pt x="15874" y="25166"/>
                  </a:cubicBezTo>
                  <a:cubicBezTo>
                    <a:pt x="15900" y="25163"/>
                    <a:pt x="15905" y="25147"/>
                    <a:pt x="15908" y="25128"/>
                  </a:cubicBezTo>
                  <a:cubicBezTo>
                    <a:pt x="15917" y="25129"/>
                    <a:pt x="15926" y="25129"/>
                    <a:pt x="15935" y="25129"/>
                  </a:cubicBezTo>
                  <a:cubicBezTo>
                    <a:pt x="15972" y="25129"/>
                    <a:pt x="16005" y="25122"/>
                    <a:pt x="16007" y="25082"/>
                  </a:cubicBezTo>
                  <a:cubicBezTo>
                    <a:pt x="16011" y="25014"/>
                    <a:pt x="16068" y="24957"/>
                    <a:pt x="16052" y="24888"/>
                  </a:cubicBezTo>
                  <a:cubicBezTo>
                    <a:pt x="16012" y="24887"/>
                    <a:pt x="15988" y="24869"/>
                    <a:pt x="15998" y="24835"/>
                  </a:cubicBezTo>
                  <a:cubicBezTo>
                    <a:pt x="16017" y="24772"/>
                    <a:pt x="15971" y="24739"/>
                    <a:pt x="15922" y="24707"/>
                  </a:cubicBezTo>
                  <a:lnTo>
                    <a:pt x="15914" y="24580"/>
                  </a:lnTo>
                  <a:cubicBezTo>
                    <a:pt x="16025" y="24553"/>
                    <a:pt x="15943" y="24509"/>
                    <a:pt x="15926" y="24471"/>
                  </a:cubicBezTo>
                  <a:cubicBezTo>
                    <a:pt x="15966" y="24403"/>
                    <a:pt x="15979" y="24322"/>
                    <a:pt x="16057" y="24272"/>
                  </a:cubicBezTo>
                  <a:close/>
                  <a:moveTo>
                    <a:pt x="14279" y="27827"/>
                  </a:moveTo>
                  <a:lnTo>
                    <a:pt x="14280" y="27828"/>
                  </a:lnTo>
                  <a:cubicBezTo>
                    <a:pt x="14230" y="27885"/>
                    <a:pt x="14302" y="27973"/>
                    <a:pt x="14206" y="28033"/>
                  </a:cubicBezTo>
                  <a:cubicBezTo>
                    <a:pt x="14161" y="27935"/>
                    <a:pt x="14169" y="27866"/>
                    <a:pt x="14279" y="27827"/>
                  </a:cubicBezTo>
                  <a:close/>
                  <a:moveTo>
                    <a:pt x="26558" y="27086"/>
                  </a:moveTo>
                  <a:cubicBezTo>
                    <a:pt x="26586" y="27086"/>
                    <a:pt x="26609" y="27098"/>
                    <a:pt x="26626" y="27134"/>
                  </a:cubicBezTo>
                  <a:cubicBezTo>
                    <a:pt x="26648" y="27182"/>
                    <a:pt x="26650" y="27222"/>
                    <a:pt x="26596" y="27253"/>
                  </a:cubicBezTo>
                  <a:cubicBezTo>
                    <a:pt x="26572" y="27263"/>
                    <a:pt x="26549" y="27273"/>
                    <a:pt x="26524" y="27282"/>
                  </a:cubicBezTo>
                  <a:cubicBezTo>
                    <a:pt x="25945" y="27513"/>
                    <a:pt x="25393" y="27792"/>
                    <a:pt x="24839" y="28065"/>
                  </a:cubicBezTo>
                  <a:cubicBezTo>
                    <a:pt x="24814" y="28074"/>
                    <a:pt x="24789" y="28084"/>
                    <a:pt x="24763" y="28091"/>
                  </a:cubicBezTo>
                  <a:cubicBezTo>
                    <a:pt x="24678" y="28002"/>
                    <a:pt x="24676" y="27937"/>
                    <a:pt x="24809" y="27877"/>
                  </a:cubicBezTo>
                  <a:lnTo>
                    <a:pt x="24809" y="27876"/>
                  </a:lnTo>
                  <a:cubicBezTo>
                    <a:pt x="25350" y="27631"/>
                    <a:pt x="25888" y="27380"/>
                    <a:pt x="26427" y="27130"/>
                  </a:cubicBezTo>
                  <a:cubicBezTo>
                    <a:pt x="26451" y="27119"/>
                    <a:pt x="26474" y="27109"/>
                    <a:pt x="26499" y="27099"/>
                  </a:cubicBezTo>
                  <a:cubicBezTo>
                    <a:pt x="26520" y="27091"/>
                    <a:pt x="26540" y="27086"/>
                    <a:pt x="26558" y="27086"/>
                  </a:cubicBezTo>
                  <a:close/>
                  <a:moveTo>
                    <a:pt x="12826" y="28024"/>
                  </a:moveTo>
                  <a:cubicBezTo>
                    <a:pt x="12869" y="28030"/>
                    <a:pt x="12895" y="28053"/>
                    <a:pt x="12891" y="28086"/>
                  </a:cubicBezTo>
                  <a:cubicBezTo>
                    <a:pt x="12885" y="28131"/>
                    <a:pt x="12845" y="28145"/>
                    <a:pt x="12795" y="28145"/>
                  </a:cubicBezTo>
                  <a:cubicBezTo>
                    <a:pt x="12753" y="28144"/>
                    <a:pt x="12722" y="28129"/>
                    <a:pt x="12732" y="28092"/>
                  </a:cubicBezTo>
                  <a:lnTo>
                    <a:pt x="12733" y="28091"/>
                  </a:lnTo>
                  <a:cubicBezTo>
                    <a:pt x="12743" y="28053"/>
                    <a:pt x="12778" y="28028"/>
                    <a:pt x="12826" y="28024"/>
                  </a:cubicBezTo>
                  <a:close/>
                  <a:moveTo>
                    <a:pt x="30355" y="27906"/>
                  </a:moveTo>
                  <a:cubicBezTo>
                    <a:pt x="30365" y="27906"/>
                    <a:pt x="30376" y="27908"/>
                    <a:pt x="30386" y="27911"/>
                  </a:cubicBezTo>
                  <a:cubicBezTo>
                    <a:pt x="30456" y="27949"/>
                    <a:pt x="30422" y="28019"/>
                    <a:pt x="30442" y="28074"/>
                  </a:cubicBezTo>
                  <a:lnTo>
                    <a:pt x="30442" y="28075"/>
                  </a:lnTo>
                  <a:cubicBezTo>
                    <a:pt x="30442" y="28116"/>
                    <a:pt x="30437" y="28156"/>
                    <a:pt x="30380" y="28161"/>
                  </a:cubicBezTo>
                  <a:cubicBezTo>
                    <a:pt x="30377" y="28161"/>
                    <a:pt x="30374" y="28161"/>
                    <a:pt x="30371" y="28161"/>
                  </a:cubicBezTo>
                  <a:cubicBezTo>
                    <a:pt x="30317" y="28161"/>
                    <a:pt x="30311" y="28119"/>
                    <a:pt x="30310" y="28085"/>
                  </a:cubicBezTo>
                  <a:cubicBezTo>
                    <a:pt x="30310" y="28028"/>
                    <a:pt x="30243" y="27970"/>
                    <a:pt x="30314" y="27916"/>
                  </a:cubicBezTo>
                  <a:cubicBezTo>
                    <a:pt x="30327" y="27909"/>
                    <a:pt x="30341" y="27906"/>
                    <a:pt x="30355" y="27906"/>
                  </a:cubicBezTo>
                  <a:close/>
                  <a:moveTo>
                    <a:pt x="14198" y="28116"/>
                  </a:moveTo>
                  <a:cubicBezTo>
                    <a:pt x="14260" y="28116"/>
                    <a:pt x="14236" y="28167"/>
                    <a:pt x="14246" y="28197"/>
                  </a:cubicBezTo>
                  <a:cubicBezTo>
                    <a:pt x="14230" y="28215"/>
                    <a:pt x="14248" y="28256"/>
                    <a:pt x="14209" y="28256"/>
                  </a:cubicBezTo>
                  <a:cubicBezTo>
                    <a:pt x="14205" y="28256"/>
                    <a:pt x="14200" y="28256"/>
                    <a:pt x="14194" y="28255"/>
                  </a:cubicBezTo>
                  <a:lnTo>
                    <a:pt x="14194" y="28256"/>
                  </a:lnTo>
                  <a:cubicBezTo>
                    <a:pt x="14156" y="28249"/>
                    <a:pt x="14142" y="28218"/>
                    <a:pt x="14143" y="28186"/>
                  </a:cubicBezTo>
                  <a:cubicBezTo>
                    <a:pt x="14143" y="28154"/>
                    <a:pt x="14153" y="28118"/>
                    <a:pt x="14192" y="28116"/>
                  </a:cubicBezTo>
                  <a:cubicBezTo>
                    <a:pt x="14194" y="28116"/>
                    <a:pt x="14196" y="28116"/>
                    <a:pt x="14198" y="28116"/>
                  </a:cubicBezTo>
                  <a:close/>
                  <a:moveTo>
                    <a:pt x="24428" y="28028"/>
                  </a:moveTo>
                  <a:cubicBezTo>
                    <a:pt x="24451" y="28030"/>
                    <a:pt x="24472" y="28043"/>
                    <a:pt x="24485" y="28063"/>
                  </a:cubicBezTo>
                  <a:cubicBezTo>
                    <a:pt x="24508" y="28117"/>
                    <a:pt x="24555" y="28175"/>
                    <a:pt x="24492" y="28231"/>
                  </a:cubicBezTo>
                  <a:cubicBezTo>
                    <a:pt x="24449" y="28272"/>
                    <a:pt x="24391" y="28295"/>
                    <a:pt x="24332" y="28295"/>
                  </a:cubicBezTo>
                  <a:cubicBezTo>
                    <a:pt x="24331" y="28295"/>
                    <a:pt x="24329" y="28295"/>
                    <a:pt x="24328" y="28295"/>
                  </a:cubicBezTo>
                  <a:cubicBezTo>
                    <a:pt x="24277" y="28237"/>
                    <a:pt x="24302" y="28179"/>
                    <a:pt x="24331" y="28124"/>
                  </a:cubicBezTo>
                  <a:cubicBezTo>
                    <a:pt x="24353" y="28085"/>
                    <a:pt x="24360" y="28030"/>
                    <a:pt x="24428" y="28028"/>
                  </a:cubicBezTo>
                  <a:close/>
                  <a:moveTo>
                    <a:pt x="13563" y="28190"/>
                  </a:moveTo>
                  <a:cubicBezTo>
                    <a:pt x="13598" y="28190"/>
                    <a:pt x="13584" y="28227"/>
                    <a:pt x="13602" y="28239"/>
                  </a:cubicBezTo>
                  <a:lnTo>
                    <a:pt x="13603" y="28241"/>
                  </a:lnTo>
                  <a:cubicBezTo>
                    <a:pt x="13586" y="28266"/>
                    <a:pt x="13596" y="28303"/>
                    <a:pt x="13557" y="28303"/>
                  </a:cubicBezTo>
                  <a:cubicBezTo>
                    <a:pt x="13553" y="28303"/>
                    <a:pt x="13549" y="28303"/>
                    <a:pt x="13544" y="28302"/>
                  </a:cubicBezTo>
                  <a:cubicBezTo>
                    <a:pt x="13503" y="28295"/>
                    <a:pt x="13494" y="28268"/>
                    <a:pt x="13497" y="28236"/>
                  </a:cubicBezTo>
                  <a:cubicBezTo>
                    <a:pt x="13501" y="28212"/>
                    <a:pt x="13521" y="28194"/>
                    <a:pt x="13545" y="28192"/>
                  </a:cubicBezTo>
                  <a:cubicBezTo>
                    <a:pt x="13552" y="28190"/>
                    <a:pt x="13558" y="28190"/>
                    <a:pt x="13563" y="28190"/>
                  </a:cubicBezTo>
                  <a:close/>
                  <a:moveTo>
                    <a:pt x="21366" y="28350"/>
                  </a:moveTo>
                  <a:cubicBezTo>
                    <a:pt x="21364" y="28361"/>
                    <a:pt x="21356" y="28368"/>
                    <a:pt x="21346" y="28370"/>
                  </a:cubicBezTo>
                  <a:cubicBezTo>
                    <a:pt x="21356" y="28367"/>
                    <a:pt x="21364" y="28359"/>
                    <a:pt x="21366" y="28350"/>
                  </a:cubicBezTo>
                  <a:close/>
                  <a:moveTo>
                    <a:pt x="13839" y="28270"/>
                  </a:moveTo>
                  <a:cubicBezTo>
                    <a:pt x="13887" y="28270"/>
                    <a:pt x="13909" y="28310"/>
                    <a:pt x="13905" y="28359"/>
                  </a:cubicBezTo>
                  <a:cubicBezTo>
                    <a:pt x="13900" y="28388"/>
                    <a:pt x="13890" y="28420"/>
                    <a:pt x="13846" y="28420"/>
                  </a:cubicBezTo>
                  <a:cubicBezTo>
                    <a:pt x="13840" y="28420"/>
                    <a:pt x="13834" y="28420"/>
                    <a:pt x="13828" y="28419"/>
                  </a:cubicBezTo>
                  <a:cubicBezTo>
                    <a:pt x="13794" y="28415"/>
                    <a:pt x="13769" y="28387"/>
                    <a:pt x="13770" y="28352"/>
                  </a:cubicBezTo>
                  <a:cubicBezTo>
                    <a:pt x="13770" y="28314"/>
                    <a:pt x="13788" y="28271"/>
                    <a:pt x="13837" y="28271"/>
                  </a:cubicBezTo>
                  <a:cubicBezTo>
                    <a:pt x="13837" y="28271"/>
                    <a:pt x="13838" y="28271"/>
                    <a:pt x="13839" y="28271"/>
                  </a:cubicBezTo>
                  <a:lnTo>
                    <a:pt x="13839" y="28270"/>
                  </a:lnTo>
                  <a:close/>
                  <a:moveTo>
                    <a:pt x="12735" y="28322"/>
                  </a:moveTo>
                  <a:cubicBezTo>
                    <a:pt x="12764" y="28322"/>
                    <a:pt x="12783" y="28341"/>
                    <a:pt x="12789" y="28358"/>
                  </a:cubicBezTo>
                  <a:lnTo>
                    <a:pt x="12789" y="28358"/>
                  </a:lnTo>
                  <a:cubicBezTo>
                    <a:pt x="12789" y="28410"/>
                    <a:pt x="12778" y="28446"/>
                    <a:pt x="12726" y="28455"/>
                  </a:cubicBezTo>
                  <a:cubicBezTo>
                    <a:pt x="12720" y="28455"/>
                    <a:pt x="12713" y="28456"/>
                    <a:pt x="12707" y="28456"/>
                  </a:cubicBezTo>
                  <a:cubicBezTo>
                    <a:pt x="12680" y="28456"/>
                    <a:pt x="12657" y="28446"/>
                    <a:pt x="12661" y="28411"/>
                  </a:cubicBezTo>
                  <a:cubicBezTo>
                    <a:pt x="12664" y="28374"/>
                    <a:pt x="12668" y="28333"/>
                    <a:pt x="12720" y="28324"/>
                  </a:cubicBezTo>
                  <a:cubicBezTo>
                    <a:pt x="12725" y="28323"/>
                    <a:pt x="12730" y="28322"/>
                    <a:pt x="12735" y="28322"/>
                  </a:cubicBezTo>
                  <a:close/>
                  <a:moveTo>
                    <a:pt x="31759" y="27457"/>
                  </a:moveTo>
                  <a:cubicBezTo>
                    <a:pt x="31827" y="27698"/>
                    <a:pt x="31911" y="27937"/>
                    <a:pt x="32084" y="28145"/>
                  </a:cubicBezTo>
                  <a:lnTo>
                    <a:pt x="32084" y="28148"/>
                  </a:lnTo>
                  <a:cubicBezTo>
                    <a:pt x="32109" y="28277"/>
                    <a:pt x="32062" y="28382"/>
                    <a:pt x="31935" y="28457"/>
                  </a:cubicBezTo>
                  <a:lnTo>
                    <a:pt x="31640" y="27954"/>
                  </a:lnTo>
                  <a:cubicBezTo>
                    <a:pt x="31548" y="27765"/>
                    <a:pt x="31617" y="27605"/>
                    <a:pt x="31759" y="27457"/>
                  </a:cubicBezTo>
                  <a:close/>
                  <a:moveTo>
                    <a:pt x="12981" y="28368"/>
                  </a:moveTo>
                  <a:cubicBezTo>
                    <a:pt x="12983" y="28368"/>
                    <a:pt x="12985" y="28368"/>
                    <a:pt x="12986" y="28368"/>
                  </a:cubicBezTo>
                  <a:cubicBezTo>
                    <a:pt x="13030" y="28371"/>
                    <a:pt x="13037" y="28403"/>
                    <a:pt x="13039" y="28434"/>
                  </a:cubicBezTo>
                  <a:cubicBezTo>
                    <a:pt x="13023" y="28468"/>
                    <a:pt x="13015" y="28506"/>
                    <a:pt x="12963" y="28506"/>
                  </a:cubicBezTo>
                  <a:cubicBezTo>
                    <a:pt x="12960" y="28506"/>
                    <a:pt x="12957" y="28506"/>
                    <a:pt x="12954" y="28506"/>
                  </a:cubicBezTo>
                  <a:cubicBezTo>
                    <a:pt x="12908" y="28502"/>
                    <a:pt x="12896" y="28471"/>
                    <a:pt x="12903" y="28441"/>
                  </a:cubicBezTo>
                  <a:cubicBezTo>
                    <a:pt x="12911" y="28406"/>
                    <a:pt x="12928" y="28368"/>
                    <a:pt x="12981" y="28368"/>
                  </a:cubicBezTo>
                  <a:close/>
                  <a:moveTo>
                    <a:pt x="26700" y="27417"/>
                  </a:moveTo>
                  <a:cubicBezTo>
                    <a:pt x="26726" y="27417"/>
                    <a:pt x="26753" y="27430"/>
                    <a:pt x="26778" y="27468"/>
                  </a:cubicBezTo>
                  <a:cubicBezTo>
                    <a:pt x="26858" y="27586"/>
                    <a:pt x="26717" y="27603"/>
                    <a:pt x="26641" y="27640"/>
                  </a:cubicBezTo>
                  <a:cubicBezTo>
                    <a:pt x="26053" y="27923"/>
                    <a:pt x="25458" y="28198"/>
                    <a:pt x="24871" y="28519"/>
                  </a:cubicBezTo>
                  <a:cubicBezTo>
                    <a:pt x="24778" y="28305"/>
                    <a:pt x="24777" y="28304"/>
                    <a:pt x="24959" y="28218"/>
                  </a:cubicBezTo>
                  <a:cubicBezTo>
                    <a:pt x="25488" y="27970"/>
                    <a:pt x="26006" y="27702"/>
                    <a:pt x="26556" y="27484"/>
                  </a:cubicBezTo>
                  <a:cubicBezTo>
                    <a:pt x="26598" y="27467"/>
                    <a:pt x="26649" y="27417"/>
                    <a:pt x="26700" y="27417"/>
                  </a:cubicBezTo>
                  <a:close/>
                  <a:moveTo>
                    <a:pt x="16262" y="27677"/>
                  </a:moveTo>
                  <a:cubicBezTo>
                    <a:pt x="16336" y="27677"/>
                    <a:pt x="16423" y="27687"/>
                    <a:pt x="16531" y="27703"/>
                  </a:cubicBezTo>
                  <a:cubicBezTo>
                    <a:pt x="16520" y="27950"/>
                    <a:pt x="16430" y="28193"/>
                    <a:pt x="16452" y="28444"/>
                  </a:cubicBezTo>
                  <a:cubicBezTo>
                    <a:pt x="16460" y="28531"/>
                    <a:pt x="16388" y="28540"/>
                    <a:pt x="16310" y="28543"/>
                  </a:cubicBezTo>
                  <a:cubicBezTo>
                    <a:pt x="16306" y="28543"/>
                    <a:pt x="16301" y="28543"/>
                    <a:pt x="16297" y="28543"/>
                  </a:cubicBezTo>
                  <a:cubicBezTo>
                    <a:pt x="16125" y="28543"/>
                    <a:pt x="15981" y="28475"/>
                    <a:pt x="15844" y="28394"/>
                  </a:cubicBezTo>
                  <a:lnTo>
                    <a:pt x="15843" y="28395"/>
                  </a:lnTo>
                  <a:cubicBezTo>
                    <a:pt x="15748" y="28261"/>
                    <a:pt x="15752" y="28117"/>
                    <a:pt x="15786" y="27971"/>
                  </a:cubicBezTo>
                  <a:cubicBezTo>
                    <a:pt x="15947" y="27755"/>
                    <a:pt x="16050" y="27677"/>
                    <a:pt x="16262" y="27677"/>
                  </a:cubicBezTo>
                  <a:close/>
                  <a:moveTo>
                    <a:pt x="14155" y="28372"/>
                  </a:moveTo>
                  <a:cubicBezTo>
                    <a:pt x="14161" y="28372"/>
                    <a:pt x="14167" y="28373"/>
                    <a:pt x="14174" y="28374"/>
                  </a:cubicBezTo>
                  <a:cubicBezTo>
                    <a:pt x="14238" y="28382"/>
                    <a:pt x="14220" y="28441"/>
                    <a:pt x="14210" y="28483"/>
                  </a:cubicBezTo>
                  <a:lnTo>
                    <a:pt x="14211" y="28484"/>
                  </a:lnTo>
                  <a:cubicBezTo>
                    <a:pt x="14200" y="28516"/>
                    <a:pt x="14187" y="28547"/>
                    <a:pt x="14174" y="28578"/>
                  </a:cubicBezTo>
                  <a:cubicBezTo>
                    <a:pt x="14106" y="28550"/>
                    <a:pt x="14080" y="28520"/>
                    <a:pt x="14092" y="28481"/>
                  </a:cubicBezTo>
                  <a:cubicBezTo>
                    <a:pt x="14105" y="28441"/>
                    <a:pt x="14087" y="28372"/>
                    <a:pt x="14155" y="28372"/>
                  </a:cubicBezTo>
                  <a:close/>
                  <a:moveTo>
                    <a:pt x="30437" y="28313"/>
                  </a:moveTo>
                  <a:cubicBezTo>
                    <a:pt x="30493" y="28313"/>
                    <a:pt x="30490" y="28365"/>
                    <a:pt x="30497" y="28401"/>
                  </a:cubicBezTo>
                  <a:lnTo>
                    <a:pt x="30498" y="28402"/>
                  </a:lnTo>
                  <a:cubicBezTo>
                    <a:pt x="30510" y="28466"/>
                    <a:pt x="30558" y="28533"/>
                    <a:pt x="30495" y="28596"/>
                  </a:cubicBezTo>
                  <a:cubicBezTo>
                    <a:pt x="30484" y="28605"/>
                    <a:pt x="30471" y="28611"/>
                    <a:pt x="30456" y="28611"/>
                  </a:cubicBezTo>
                  <a:cubicBezTo>
                    <a:pt x="30453" y="28611"/>
                    <a:pt x="30451" y="28611"/>
                    <a:pt x="30448" y="28610"/>
                  </a:cubicBezTo>
                  <a:cubicBezTo>
                    <a:pt x="30346" y="28566"/>
                    <a:pt x="30399" y="28475"/>
                    <a:pt x="30366" y="28424"/>
                  </a:cubicBezTo>
                  <a:cubicBezTo>
                    <a:pt x="30366" y="28371"/>
                    <a:pt x="30356" y="28326"/>
                    <a:pt x="30413" y="28315"/>
                  </a:cubicBezTo>
                  <a:cubicBezTo>
                    <a:pt x="30422" y="28314"/>
                    <a:pt x="30430" y="28313"/>
                    <a:pt x="30437" y="28313"/>
                  </a:cubicBezTo>
                  <a:close/>
                  <a:moveTo>
                    <a:pt x="13492" y="28490"/>
                  </a:moveTo>
                  <a:cubicBezTo>
                    <a:pt x="13493" y="28490"/>
                    <a:pt x="13495" y="28490"/>
                    <a:pt x="13496" y="28490"/>
                  </a:cubicBezTo>
                  <a:cubicBezTo>
                    <a:pt x="13537" y="28491"/>
                    <a:pt x="13545" y="28522"/>
                    <a:pt x="13546" y="28559"/>
                  </a:cubicBezTo>
                  <a:lnTo>
                    <a:pt x="13547" y="28559"/>
                  </a:lnTo>
                  <a:cubicBezTo>
                    <a:pt x="13538" y="28586"/>
                    <a:pt x="13545" y="28630"/>
                    <a:pt x="13491" y="28630"/>
                  </a:cubicBezTo>
                  <a:cubicBezTo>
                    <a:pt x="13488" y="28630"/>
                    <a:pt x="13485" y="28630"/>
                    <a:pt x="13482" y="28629"/>
                  </a:cubicBezTo>
                  <a:cubicBezTo>
                    <a:pt x="13440" y="28627"/>
                    <a:pt x="13427" y="28597"/>
                    <a:pt x="13430" y="28566"/>
                  </a:cubicBezTo>
                  <a:cubicBezTo>
                    <a:pt x="13432" y="28532"/>
                    <a:pt x="13435" y="28490"/>
                    <a:pt x="13492" y="28490"/>
                  </a:cubicBezTo>
                  <a:close/>
                  <a:moveTo>
                    <a:pt x="12297" y="28547"/>
                  </a:moveTo>
                  <a:cubicBezTo>
                    <a:pt x="12299" y="28547"/>
                    <a:pt x="12302" y="28547"/>
                    <a:pt x="12305" y="28547"/>
                  </a:cubicBezTo>
                  <a:cubicBezTo>
                    <a:pt x="12349" y="28551"/>
                    <a:pt x="12391" y="28559"/>
                    <a:pt x="12400" y="28600"/>
                  </a:cubicBezTo>
                  <a:lnTo>
                    <a:pt x="12401" y="28598"/>
                  </a:lnTo>
                  <a:lnTo>
                    <a:pt x="12401" y="28598"/>
                  </a:lnTo>
                  <a:cubicBezTo>
                    <a:pt x="12404" y="28648"/>
                    <a:pt x="12375" y="28678"/>
                    <a:pt x="12330" y="28684"/>
                  </a:cubicBezTo>
                  <a:cubicBezTo>
                    <a:pt x="12322" y="28685"/>
                    <a:pt x="12314" y="28686"/>
                    <a:pt x="12306" y="28686"/>
                  </a:cubicBezTo>
                  <a:cubicBezTo>
                    <a:pt x="12260" y="28686"/>
                    <a:pt x="12223" y="28664"/>
                    <a:pt x="12223" y="28615"/>
                  </a:cubicBezTo>
                  <a:cubicBezTo>
                    <a:pt x="12223" y="28578"/>
                    <a:pt x="12247" y="28547"/>
                    <a:pt x="12297" y="28547"/>
                  </a:cubicBezTo>
                  <a:close/>
                  <a:moveTo>
                    <a:pt x="12641" y="28610"/>
                  </a:moveTo>
                  <a:cubicBezTo>
                    <a:pt x="12679" y="28610"/>
                    <a:pt x="12683" y="28639"/>
                    <a:pt x="12692" y="28662"/>
                  </a:cubicBezTo>
                  <a:lnTo>
                    <a:pt x="12692" y="28662"/>
                  </a:lnTo>
                  <a:cubicBezTo>
                    <a:pt x="12685" y="28692"/>
                    <a:pt x="12678" y="28721"/>
                    <a:pt x="12637" y="28724"/>
                  </a:cubicBezTo>
                  <a:cubicBezTo>
                    <a:pt x="12635" y="28725"/>
                    <a:pt x="12633" y="28725"/>
                    <a:pt x="12631" y="28725"/>
                  </a:cubicBezTo>
                  <a:cubicBezTo>
                    <a:pt x="12593" y="28725"/>
                    <a:pt x="12575" y="28703"/>
                    <a:pt x="12574" y="28672"/>
                  </a:cubicBezTo>
                  <a:cubicBezTo>
                    <a:pt x="12574" y="28641"/>
                    <a:pt x="12592" y="28616"/>
                    <a:pt x="12631" y="28610"/>
                  </a:cubicBezTo>
                  <a:cubicBezTo>
                    <a:pt x="12635" y="28610"/>
                    <a:pt x="12638" y="28610"/>
                    <a:pt x="12641" y="28610"/>
                  </a:cubicBezTo>
                  <a:close/>
                  <a:moveTo>
                    <a:pt x="21331" y="28718"/>
                  </a:moveTo>
                  <a:cubicBezTo>
                    <a:pt x="21326" y="28722"/>
                    <a:pt x="21321" y="28726"/>
                    <a:pt x="21316" y="28729"/>
                  </a:cubicBezTo>
                  <a:lnTo>
                    <a:pt x="21316" y="28729"/>
                  </a:lnTo>
                  <a:cubicBezTo>
                    <a:pt x="21321" y="28726"/>
                    <a:pt x="21326" y="28722"/>
                    <a:pt x="21331" y="28718"/>
                  </a:cubicBezTo>
                  <a:close/>
                  <a:moveTo>
                    <a:pt x="13805" y="28584"/>
                  </a:moveTo>
                  <a:lnTo>
                    <a:pt x="13805" y="28585"/>
                  </a:lnTo>
                  <a:cubicBezTo>
                    <a:pt x="13845" y="28590"/>
                    <a:pt x="13871" y="28629"/>
                    <a:pt x="13861" y="28667"/>
                  </a:cubicBezTo>
                  <a:cubicBezTo>
                    <a:pt x="13857" y="28696"/>
                    <a:pt x="13857" y="28730"/>
                    <a:pt x="13809" y="28730"/>
                  </a:cubicBezTo>
                  <a:cubicBezTo>
                    <a:pt x="13739" y="28730"/>
                    <a:pt x="13725" y="28689"/>
                    <a:pt x="13732" y="28640"/>
                  </a:cubicBezTo>
                  <a:cubicBezTo>
                    <a:pt x="13736" y="28608"/>
                    <a:pt x="13757" y="28584"/>
                    <a:pt x="13805" y="28584"/>
                  </a:cubicBezTo>
                  <a:close/>
                  <a:moveTo>
                    <a:pt x="24564" y="28409"/>
                  </a:moveTo>
                  <a:cubicBezTo>
                    <a:pt x="24686" y="28596"/>
                    <a:pt x="24687" y="28670"/>
                    <a:pt x="24432" y="28766"/>
                  </a:cubicBezTo>
                  <a:cubicBezTo>
                    <a:pt x="24312" y="28528"/>
                    <a:pt x="24318" y="28508"/>
                    <a:pt x="24564" y="28409"/>
                  </a:cubicBezTo>
                  <a:close/>
                  <a:moveTo>
                    <a:pt x="12881" y="28648"/>
                  </a:moveTo>
                  <a:cubicBezTo>
                    <a:pt x="12883" y="28648"/>
                    <a:pt x="12884" y="28648"/>
                    <a:pt x="12885" y="28648"/>
                  </a:cubicBezTo>
                  <a:cubicBezTo>
                    <a:pt x="12934" y="28648"/>
                    <a:pt x="12959" y="28678"/>
                    <a:pt x="12957" y="28733"/>
                  </a:cubicBezTo>
                  <a:cubicBezTo>
                    <a:pt x="12951" y="28759"/>
                    <a:pt x="12932" y="28781"/>
                    <a:pt x="12893" y="28781"/>
                  </a:cubicBezTo>
                  <a:cubicBezTo>
                    <a:pt x="12886" y="28781"/>
                    <a:pt x="12879" y="28780"/>
                    <a:pt x="12872" y="28779"/>
                  </a:cubicBezTo>
                  <a:lnTo>
                    <a:pt x="12872" y="28778"/>
                  </a:lnTo>
                  <a:cubicBezTo>
                    <a:pt x="12835" y="28773"/>
                    <a:pt x="12806" y="28757"/>
                    <a:pt x="12808" y="28722"/>
                  </a:cubicBezTo>
                  <a:cubicBezTo>
                    <a:pt x="12808" y="28682"/>
                    <a:pt x="12841" y="28648"/>
                    <a:pt x="12881" y="28648"/>
                  </a:cubicBezTo>
                  <a:close/>
                  <a:moveTo>
                    <a:pt x="15740" y="28464"/>
                  </a:moveTo>
                  <a:lnTo>
                    <a:pt x="15740" y="28464"/>
                  </a:lnTo>
                  <a:cubicBezTo>
                    <a:pt x="15778" y="28483"/>
                    <a:pt x="15815" y="28504"/>
                    <a:pt x="15853" y="28519"/>
                  </a:cubicBezTo>
                  <a:cubicBezTo>
                    <a:pt x="15962" y="28560"/>
                    <a:pt x="15994" y="28623"/>
                    <a:pt x="15936" y="28716"/>
                  </a:cubicBezTo>
                  <a:cubicBezTo>
                    <a:pt x="15920" y="28741"/>
                    <a:pt x="15917" y="28772"/>
                    <a:pt x="15906" y="28801"/>
                  </a:cubicBezTo>
                  <a:lnTo>
                    <a:pt x="15901" y="28801"/>
                  </a:lnTo>
                  <a:cubicBezTo>
                    <a:pt x="15899" y="28801"/>
                    <a:pt x="15897" y="28801"/>
                    <a:pt x="15895" y="28801"/>
                  </a:cubicBezTo>
                  <a:cubicBezTo>
                    <a:pt x="15825" y="28801"/>
                    <a:pt x="15844" y="28719"/>
                    <a:pt x="15785" y="28708"/>
                  </a:cubicBezTo>
                  <a:lnTo>
                    <a:pt x="15786" y="28708"/>
                  </a:lnTo>
                  <a:cubicBezTo>
                    <a:pt x="15776" y="28707"/>
                    <a:pt x="15767" y="28705"/>
                    <a:pt x="15757" y="28704"/>
                  </a:cubicBezTo>
                  <a:cubicBezTo>
                    <a:pt x="15763" y="28703"/>
                    <a:pt x="15771" y="28702"/>
                    <a:pt x="15778" y="28699"/>
                  </a:cubicBezTo>
                  <a:cubicBezTo>
                    <a:pt x="15804" y="28616"/>
                    <a:pt x="15735" y="28545"/>
                    <a:pt x="15740" y="28464"/>
                  </a:cubicBezTo>
                  <a:close/>
                  <a:moveTo>
                    <a:pt x="16320" y="28787"/>
                  </a:moveTo>
                  <a:lnTo>
                    <a:pt x="16320" y="28787"/>
                  </a:lnTo>
                  <a:cubicBezTo>
                    <a:pt x="16319" y="28792"/>
                    <a:pt x="16319" y="28797"/>
                    <a:pt x="16319" y="28803"/>
                  </a:cubicBezTo>
                  <a:lnTo>
                    <a:pt x="16319" y="28803"/>
                  </a:lnTo>
                  <a:cubicBezTo>
                    <a:pt x="16319" y="28797"/>
                    <a:pt x="16319" y="28792"/>
                    <a:pt x="16320" y="28787"/>
                  </a:cubicBezTo>
                  <a:close/>
                  <a:moveTo>
                    <a:pt x="13164" y="28738"/>
                  </a:moveTo>
                  <a:cubicBezTo>
                    <a:pt x="13167" y="28738"/>
                    <a:pt x="13170" y="28738"/>
                    <a:pt x="13173" y="28739"/>
                  </a:cubicBezTo>
                  <a:cubicBezTo>
                    <a:pt x="13198" y="28741"/>
                    <a:pt x="13215" y="28757"/>
                    <a:pt x="13204" y="28783"/>
                  </a:cubicBezTo>
                  <a:lnTo>
                    <a:pt x="13205" y="28784"/>
                  </a:lnTo>
                  <a:cubicBezTo>
                    <a:pt x="13198" y="28801"/>
                    <a:pt x="13189" y="28820"/>
                    <a:pt x="13165" y="28820"/>
                  </a:cubicBezTo>
                  <a:cubicBezTo>
                    <a:pt x="13162" y="28820"/>
                    <a:pt x="13159" y="28820"/>
                    <a:pt x="13155" y="28820"/>
                  </a:cubicBezTo>
                  <a:cubicBezTo>
                    <a:pt x="13129" y="28815"/>
                    <a:pt x="13113" y="28801"/>
                    <a:pt x="13123" y="28774"/>
                  </a:cubicBezTo>
                  <a:cubicBezTo>
                    <a:pt x="13129" y="28756"/>
                    <a:pt x="13140" y="28738"/>
                    <a:pt x="13164" y="28738"/>
                  </a:cubicBezTo>
                  <a:close/>
                  <a:moveTo>
                    <a:pt x="14111" y="28691"/>
                  </a:moveTo>
                  <a:cubicBezTo>
                    <a:pt x="14174" y="28691"/>
                    <a:pt x="14174" y="28733"/>
                    <a:pt x="14170" y="28770"/>
                  </a:cubicBezTo>
                  <a:cubicBezTo>
                    <a:pt x="14168" y="28808"/>
                    <a:pt x="14170" y="28846"/>
                    <a:pt x="14097" y="28866"/>
                  </a:cubicBezTo>
                  <a:cubicBezTo>
                    <a:pt x="14066" y="28839"/>
                    <a:pt x="14053" y="28797"/>
                    <a:pt x="14063" y="28758"/>
                  </a:cubicBezTo>
                  <a:lnTo>
                    <a:pt x="14063" y="28757"/>
                  </a:lnTo>
                  <a:cubicBezTo>
                    <a:pt x="14069" y="28730"/>
                    <a:pt x="14065" y="28691"/>
                    <a:pt x="14111" y="28691"/>
                  </a:cubicBezTo>
                  <a:close/>
                  <a:moveTo>
                    <a:pt x="31502" y="28009"/>
                  </a:moveTo>
                  <a:lnTo>
                    <a:pt x="31502" y="28009"/>
                  </a:lnTo>
                  <a:cubicBezTo>
                    <a:pt x="31578" y="28019"/>
                    <a:pt x="31586" y="28077"/>
                    <a:pt x="31613" y="28123"/>
                  </a:cubicBezTo>
                  <a:cubicBezTo>
                    <a:pt x="31693" y="28255"/>
                    <a:pt x="31752" y="28397"/>
                    <a:pt x="31870" y="28512"/>
                  </a:cubicBezTo>
                  <a:cubicBezTo>
                    <a:pt x="31945" y="28638"/>
                    <a:pt x="31858" y="28743"/>
                    <a:pt x="31800" y="28897"/>
                  </a:cubicBezTo>
                  <a:lnTo>
                    <a:pt x="31800" y="28899"/>
                  </a:lnTo>
                  <a:cubicBezTo>
                    <a:pt x="31584" y="28608"/>
                    <a:pt x="31445" y="28334"/>
                    <a:pt x="31502" y="28009"/>
                  </a:cubicBezTo>
                  <a:close/>
                  <a:moveTo>
                    <a:pt x="13434" y="28789"/>
                  </a:moveTo>
                  <a:lnTo>
                    <a:pt x="13436" y="28790"/>
                  </a:lnTo>
                  <a:cubicBezTo>
                    <a:pt x="13438" y="28790"/>
                    <a:pt x="13441" y="28790"/>
                    <a:pt x="13443" y="28790"/>
                  </a:cubicBezTo>
                  <a:cubicBezTo>
                    <a:pt x="13483" y="28790"/>
                    <a:pt x="13494" y="28819"/>
                    <a:pt x="13497" y="28846"/>
                  </a:cubicBezTo>
                  <a:cubicBezTo>
                    <a:pt x="13501" y="28873"/>
                    <a:pt x="13493" y="28906"/>
                    <a:pt x="13448" y="28909"/>
                  </a:cubicBezTo>
                  <a:cubicBezTo>
                    <a:pt x="13445" y="28909"/>
                    <a:pt x="13442" y="28909"/>
                    <a:pt x="13440" y="28909"/>
                  </a:cubicBezTo>
                  <a:cubicBezTo>
                    <a:pt x="13410" y="28909"/>
                    <a:pt x="13383" y="28885"/>
                    <a:pt x="13382" y="28853"/>
                  </a:cubicBezTo>
                  <a:cubicBezTo>
                    <a:pt x="13379" y="28822"/>
                    <a:pt x="13389" y="28793"/>
                    <a:pt x="13434" y="28789"/>
                  </a:cubicBezTo>
                  <a:close/>
                  <a:moveTo>
                    <a:pt x="16323" y="28877"/>
                  </a:moveTo>
                  <a:cubicBezTo>
                    <a:pt x="16323" y="28891"/>
                    <a:pt x="16322" y="28903"/>
                    <a:pt x="16319" y="28916"/>
                  </a:cubicBezTo>
                  <a:cubicBezTo>
                    <a:pt x="16322" y="28903"/>
                    <a:pt x="16323" y="28890"/>
                    <a:pt x="16323" y="28877"/>
                  </a:cubicBezTo>
                  <a:close/>
                  <a:moveTo>
                    <a:pt x="16440" y="28609"/>
                  </a:moveTo>
                  <a:cubicBezTo>
                    <a:pt x="16453" y="28609"/>
                    <a:pt x="16469" y="28619"/>
                    <a:pt x="16487" y="28644"/>
                  </a:cubicBezTo>
                  <a:cubicBezTo>
                    <a:pt x="16547" y="28721"/>
                    <a:pt x="16566" y="28821"/>
                    <a:pt x="16540" y="28915"/>
                  </a:cubicBezTo>
                  <a:lnTo>
                    <a:pt x="16541" y="28915"/>
                  </a:lnTo>
                  <a:lnTo>
                    <a:pt x="16483" y="28918"/>
                  </a:lnTo>
                  <a:cubicBezTo>
                    <a:pt x="16505" y="28827"/>
                    <a:pt x="16453" y="28757"/>
                    <a:pt x="16393" y="28688"/>
                  </a:cubicBezTo>
                  <a:cubicBezTo>
                    <a:pt x="16396" y="28647"/>
                    <a:pt x="16413" y="28609"/>
                    <a:pt x="16440" y="28609"/>
                  </a:cubicBezTo>
                  <a:close/>
                  <a:moveTo>
                    <a:pt x="14911" y="28831"/>
                  </a:moveTo>
                  <a:lnTo>
                    <a:pt x="14948" y="28890"/>
                  </a:lnTo>
                  <a:cubicBezTo>
                    <a:pt x="14934" y="28901"/>
                    <a:pt x="14917" y="28919"/>
                    <a:pt x="14913" y="28919"/>
                  </a:cubicBezTo>
                  <a:cubicBezTo>
                    <a:pt x="14912" y="28919"/>
                    <a:pt x="14912" y="28919"/>
                    <a:pt x="14912" y="28919"/>
                  </a:cubicBezTo>
                  <a:lnTo>
                    <a:pt x="14913" y="28918"/>
                  </a:lnTo>
                  <a:cubicBezTo>
                    <a:pt x="14891" y="28906"/>
                    <a:pt x="14871" y="28888"/>
                    <a:pt x="14880" y="28865"/>
                  </a:cubicBezTo>
                  <a:cubicBezTo>
                    <a:pt x="14884" y="28852"/>
                    <a:pt x="14900" y="28842"/>
                    <a:pt x="14911" y="28831"/>
                  </a:cubicBezTo>
                  <a:close/>
                  <a:moveTo>
                    <a:pt x="21624" y="28726"/>
                  </a:moveTo>
                  <a:cubicBezTo>
                    <a:pt x="21741" y="28761"/>
                    <a:pt x="21741" y="28761"/>
                    <a:pt x="21804" y="28943"/>
                  </a:cubicBezTo>
                  <a:cubicBezTo>
                    <a:pt x="21646" y="28840"/>
                    <a:pt x="21656" y="28840"/>
                    <a:pt x="21624" y="28727"/>
                  </a:cubicBezTo>
                  <a:lnTo>
                    <a:pt x="21624" y="28726"/>
                  </a:lnTo>
                  <a:close/>
                  <a:moveTo>
                    <a:pt x="30712" y="28715"/>
                  </a:moveTo>
                  <a:lnTo>
                    <a:pt x="30712" y="28715"/>
                  </a:lnTo>
                  <a:cubicBezTo>
                    <a:pt x="30761" y="28825"/>
                    <a:pt x="30824" y="28877"/>
                    <a:pt x="30788" y="28949"/>
                  </a:cubicBezTo>
                  <a:cubicBezTo>
                    <a:pt x="30785" y="28954"/>
                    <a:pt x="30766" y="28959"/>
                    <a:pt x="30753" y="28959"/>
                  </a:cubicBezTo>
                  <a:cubicBezTo>
                    <a:pt x="30748" y="28959"/>
                    <a:pt x="30745" y="28959"/>
                    <a:pt x="30743" y="28957"/>
                  </a:cubicBezTo>
                  <a:cubicBezTo>
                    <a:pt x="30658" y="28900"/>
                    <a:pt x="30689" y="28827"/>
                    <a:pt x="30712" y="28715"/>
                  </a:cubicBezTo>
                  <a:close/>
                  <a:moveTo>
                    <a:pt x="24167" y="28570"/>
                  </a:moveTo>
                  <a:lnTo>
                    <a:pt x="24167" y="28570"/>
                  </a:lnTo>
                  <a:cubicBezTo>
                    <a:pt x="24325" y="28821"/>
                    <a:pt x="24308" y="28884"/>
                    <a:pt x="24059" y="28971"/>
                  </a:cubicBezTo>
                  <a:lnTo>
                    <a:pt x="24059" y="28972"/>
                  </a:lnTo>
                  <a:cubicBezTo>
                    <a:pt x="23996" y="28818"/>
                    <a:pt x="24079" y="28699"/>
                    <a:pt x="24167" y="28570"/>
                  </a:cubicBezTo>
                  <a:close/>
                  <a:moveTo>
                    <a:pt x="24706" y="28812"/>
                  </a:moveTo>
                  <a:cubicBezTo>
                    <a:pt x="24707" y="28825"/>
                    <a:pt x="24715" y="28846"/>
                    <a:pt x="24707" y="28852"/>
                  </a:cubicBezTo>
                  <a:cubicBezTo>
                    <a:pt x="24634" y="28913"/>
                    <a:pt x="24563" y="28980"/>
                    <a:pt x="24451" y="28990"/>
                  </a:cubicBezTo>
                  <a:cubicBezTo>
                    <a:pt x="24451" y="28990"/>
                    <a:pt x="24451" y="28990"/>
                    <a:pt x="24451" y="28990"/>
                  </a:cubicBezTo>
                  <a:cubicBezTo>
                    <a:pt x="24445" y="28990"/>
                    <a:pt x="24429" y="28965"/>
                    <a:pt x="24429" y="28954"/>
                  </a:cubicBezTo>
                  <a:lnTo>
                    <a:pt x="24429" y="28953"/>
                  </a:lnTo>
                  <a:cubicBezTo>
                    <a:pt x="24428" y="28886"/>
                    <a:pt x="24508" y="28847"/>
                    <a:pt x="24706" y="28812"/>
                  </a:cubicBezTo>
                  <a:close/>
                  <a:moveTo>
                    <a:pt x="21171" y="28991"/>
                  </a:moveTo>
                  <a:cubicBezTo>
                    <a:pt x="21173" y="28993"/>
                    <a:pt x="21175" y="28995"/>
                    <a:pt x="21176" y="28997"/>
                  </a:cubicBezTo>
                  <a:cubicBezTo>
                    <a:pt x="21174" y="28995"/>
                    <a:pt x="21173" y="28993"/>
                    <a:pt x="21171" y="28991"/>
                  </a:cubicBezTo>
                  <a:close/>
                  <a:moveTo>
                    <a:pt x="12244" y="28861"/>
                  </a:moveTo>
                  <a:cubicBezTo>
                    <a:pt x="12294" y="28861"/>
                    <a:pt x="12316" y="28893"/>
                    <a:pt x="12307" y="28937"/>
                  </a:cubicBezTo>
                  <a:cubicBezTo>
                    <a:pt x="12300" y="28974"/>
                    <a:pt x="12285" y="29005"/>
                    <a:pt x="12239" y="29005"/>
                  </a:cubicBezTo>
                  <a:cubicBezTo>
                    <a:pt x="12235" y="29005"/>
                    <a:pt x="12230" y="29004"/>
                    <a:pt x="12224" y="29004"/>
                  </a:cubicBezTo>
                  <a:cubicBezTo>
                    <a:pt x="12181" y="28999"/>
                    <a:pt x="12164" y="28974"/>
                    <a:pt x="12166" y="28941"/>
                  </a:cubicBezTo>
                  <a:cubicBezTo>
                    <a:pt x="12170" y="28903"/>
                    <a:pt x="12189" y="28864"/>
                    <a:pt x="12240" y="28862"/>
                  </a:cubicBezTo>
                  <a:lnTo>
                    <a:pt x="12241" y="28861"/>
                  </a:lnTo>
                  <a:cubicBezTo>
                    <a:pt x="12242" y="28861"/>
                    <a:pt x="12243" y="28861"/>
                    <a:pt x="12244" y="28861"/>
                  </a:cubicBezTo>
                  <a:close/>
                  <a:moveTo>
                    <a:pt x="30498" y="28779"/>
                  </a:moveTo>
                  <a:cubicBezTo>
                    <a:pt x="30499" y="28779"/>
                    <a:pt x="30499" y="28779"/>
                    <a:pt x="30500" y="28779"/>
                  </a:cubicBezTo>
                  <a:cubicBezTo>
                    <a:pt x="30583" y="28780"/>
                    <a:pt x="30573" y="28849"/>
                    <a:pt x="30580" y="28898"/>
                  </a:cubicBezTo>
                  <a:lnTo>
                    <a:pt x="30580" y="28899"/>
                  </a:lnTo>
                  <a:cubicBezTo>
                    <a:pt x="30586" y="28942"/>
                    <a:pt x="30600" y="29003"/>
                    <a:pt x="30530" y="29009"/>
                  </a:cubicBezTo>
                  <a:cubicBezTo>
                    <a:pt x="30524" y="29009"/>
                    <a:pt x="30518" y="29009"/>
                    <a:pt x="30513" y="29009"/>
                  </a:cubicBezTo>
                  <a:cubicBezTo>
                    <a:pt x="30420" y="29009"/>
                    <a:pt x="30462" y="28924"/>
                    <a:pt x="30437" y="28894"/>
                  </a:cubicBezTo>
                  <a:cubicBezTo>
                    <a:pt x="30431" y="28834"/>
                    <a:pt x="30430" y="28779"/>
                    <a:pt x="30498" y="28779"/>
                  </a:cubicBezTo>
                  <a:close/>
                  <a:moveTo>
                    <a:pt x="13749" y="28879"/>
                  </a:moveTo>
                  <a:cubicBezTo>
                    <a:pt x="13751" y="28879"/>
                    <a:pt x="13753" y="28879"/>
                    <a:pt x="13755" y="28879"/>
                  </a:cubicBezTo>
                  <a:lnTo>
                    <a:pt x="13755" y="28880"/>
                  </a:lnTo>
                  <a:cubicBezTo>
                    <a:pt x="13802" y="28893"/>
                    <a:pt x="13828" y="28918"/>
                    <a:pt x="13828" y="28961"/>
                  </a:cubicBezTo>
                  <a:cubicBezTo>
                    <a:pt x="13828" y="28996"/>
                    <a:pt x="13802" y="29013"/>
                    <a:pt x="13770" y="29013"/>
                  </a:cubicBezTo>
                  <a:cubicBezTo>
                    <a:pt x="13767" y="29013"/>
                    <a:pt x="13763" y="29012"/>
                    <a:pt x="13760" y="29012"/>
                  </a:cubicBezTo>
                  <a:cubicBezTo>
                    <a:pt x="13711" y="29006"/>
                    <a:pt x="13689" y="28975"/>
                    <a:pt x="13692" y="28932"/>
                  </a:cubicBezTo>
                  <a:cubicBezTo>
                    <a:pt x="13695" y="28900"/>
                    <a:pt x="13711" y="28879"/>
                    <a:pt x="13749" y="28879"/>
                  </a:cubicBezTo>
                  <a:close/>
                  <a:moveTo>
                    <a:pt x="12542" y="28912"/>
                  </a:moveTo>
                  <a:cubicBezTo>
                    <a:pt x="12574" y="28922"/>
                    <a:pt x="12611" y="28929"/>
                    <a:pt x="12607" y="28969"/>
                  </a:cubicBezTo>
                  <a:lnTo>
                    <a:pt x="12607" y="28968"/>
                  </a:lnTo>
                  <a:cubicBezTo>
                    <a:pt x="12605" y="29009"/>
                    <a:pt x="12586" y="29045"/>
                    <a:pt x="12536" y="29050"/>
                  </a:cubicBezTo>
                  <a:cubicBezTo>
                    <a:pt x="12532" y="29051"/>
                    <a:pt x="12529" y="29051"/>
                    <a:pt x="12526" y="29051"/>
                  </a:cubicBezTo>
                  <a:cubicBezTo>
                    <a:pt x="12496" y="29051"/>
                    <a:pt x="12470" y="29027"/>
                    <a:pt x="12470" y="28994"/>
                  </a:cubicBezTo>
                  <a:cubicBezTo>
                    <a:pt x="12469" y="28951"/>
                    <a:pt x="12491" y="28923"/>
                    <a:pt x="12542" y="28912"/>
                  </a:cubicBezTo>
                  <a:close/>
                  <a:moveTo>
                    <a:pt x="12779" y="28960"/>
                  </a:moveTo>
                  <a:cubicBezTo>
                    <a:pt x="12780" y="28960"/>
                    <a:pt x="12781" y="28960"/>
                    <a:pt x="12782" y="28960"/>
                  </a:cubicBezTo>
                  <a:cubicBezTo>
                    <a:pt x="12839" y="28961"/>
                    <a:pt x="12882" y="28980"/>
                    <a:pt x="12888" y="29035"/>
                  </a:cubicBezTo>
                  <a:cubicBezTo>
                    <a:pt x="12878" y="29075"/>
                    <a:pt x="12851" y="29101"/>
                    <a:pt x="12803" y="29101"/>
                  </a:cubicBezTo>
                  <a:cubicBezTo>
                    <a:pt x="12802" y="29101"/>
                    <a:pt x="12801" y="29101"/>
                    <a:pt x="12800" y="29101"/>
                  </a:cubicBezTo>
                  <a:lnTo>
                    <a:pt x="12800" y="29100"/>
                  </a:lnTo>
                  <a:cubicBezTo>
                    <a:pt x="12745" y="29099"/>
                    <a:pt x="12691" y="29083"/>
                    <a:pt x="12696" y="29028"/>
                  </a:cubicBezTo>
                  <a:cubicBezTo>
                    <a:pt x="12699" y="28990"/>
                    <a:pt x="12728" y="28960"/>
                    <a:pt x="12779" y="28960"/>
                  </a:cubicBezTo>
                  <a:close/>
                  <a:moveTo>
                    <a:pt x="7919" y="28967"/>
                  </a:moveTo>
                  <a:cubicBezTo>
                    <a:pt x="8034" y="28967"/>
                    <a:pt x="8055" y="29024"/>
                    <a:pt x="8089" y="29108"/>
                  </a:cubicBezTo>
                  <a:cubicBezTo>
                    <a:pt x="7968" y="29094"/>
                    <a:pt x="7948" y="29039"/>
                    <a:pt x="7913" y="28967"/>
                  </a:cubicBezTo>
                  <a:lnTo>
                    <a:pt x="7913" y="28967"/>
                  </a:lnTo>
                  <a:cubicBezTo>
                    <a:pt x="7915" y="28967"/>
                    <a:pt x="7917" y="28967"/>
                    <a:pt x="7919" y="28967"/>
                  </a:cubicBezTo>
                  <a:close/>
                  <a:moveTo>
                    <a:pt x="14081" y="29009"/>
                  </a:moveTo>
                  <a:cubicBezTo>
                    <a:pt x="14101" y="29009"/>
                    <a:pt x="14119" y="29023"/>
                    <a:pt x="14124" y="29043"/>
                  </a:cubicBezTo>
                  <a:cubicBezTo>
                    <a:pt x="14134" y="29078"/>
                    <a:pt x="14135" y="29116"/>
                    <a:pt x="14097" y="29139"/>
                  </a:cubicBezTo>
                  <a:cubicBezTo>
                    <a:pt x="14049" y="29137"/>
                    <a:pt x="14029" y="29117"/>
                    <a:pt x="14027" y="29082"/>
                  </a:cubicBezTo>
                  <a:cubicBezTo>
                    <a:pt x="14023" y="29054"/>
                    <a:pt x="14025" y="29023"/>
                    <a:pt x="14067" y="29011"/>
                  </a:cubicBezTo>
                  <a:cubicBezTo>
                    <a:pt x="14072" y="29009"/>
                    <a:pt x="14076" y="29009"/>
                    <a:pt x="14081" y="29009"/>
                  </a:cubicBezTo>
                  <a:close/>
                  <a:moveTo>
                    <a:pt x="13087" y="29043"/>
                  </a:moveTo>
                  <a:cubicBezTo>
                    <a:pt x="13090" y="29043"/>
                    <a:pt x="13095" y="29043"/>
                    <a:pt x="13099" y="29044"/>
                  </a:cubicBezTo>
                  <a:cubicBezTo>
                    <a:pt x="13140" y="29054"/>
                    <a:pt x="13155" y="29075"/>
                    <a:pt x="13146" y="29106"/>
                  </a:cubicBezTo>
                  <a:cubicBezTo>
                    <a:pt x="13139" y="29124"/>
                    <a:pt x="13125" y="29143"/>
                    <a:pt x="13106" y="29143"/>
                  </a:cubicBezTo>
                  <a:cubicBezTo>
                    <a:pt x="13105" y="29143"/>
                    <a:pt x="13103" y="29143"/>
                    <a:pt x="13102" y="29143"/>
                  </a:cubicBezTo>
                  <a:cubicBezTo>
                    <a:pt x="13045" y="29136"/>
                    <a:pt x="13040" y="29107"/>
                    <a:pt x="13048" y="29080"/>
                  </a:cubicBezTo>
                  <a:lnTo>
                    <a:pt x="13048" y="29079"/>
                  </a:lnTo>
                  <a:cubicBezTo>
                    <a:pt x="13052" y="29063"/>
                    <a:pt x="13060" y="29043"/>
                    <a:pt x="13087" y="29043"/>
                  </a:cubicBezTo>
                  <a:close/>
                  <a:moveTo>
                    <a:pt x="24272" y="29012"/>
                  </a:moveTo>
                  <a:cubicBezTo>
                    <a:pt x="24273" y="29012"/>
                    <a:pt x="24275" y="29012"/>
                    <a:pt x="24277" y="29012"/>
                  </a:cubicBezTo>
                  <a:cubicBezTo>
                    <a:pt x="24302" y="29020"/>
                    <a:pt x="24318" y="29036"/>
                    <a:pt x="24315" y="29061"/>
                  </a:cubicBezTo>
                  <a:lnTo>
                    <a:pt x="24315" y="29062"/>
                  </a:lnTo>
                  <a:cubicBezTo>
                    <a:pt x="24308" y="29113"/>
                    <a:pt x="24194" y="29202"/>
                    <a:pt x="24137" y="29202"/>
                  </a:cubicBezTo>
                  <a:cubicBezTo>
                    <a:pt x="24134" y="29202"/>
                    <a:pt x="24132" y="29202"/>
                    <a:pt x="24129" y="29201"/>
                  </a:cubicBezTo>
                  <a:cubicBezTo>
                    <a:pt x="24105" y="29196"/>
                    <a:pt x="24090" y="29174"/>
                    <a:pt x="24094" y="29150"/>
                  </a:cubicBezTo>
                  <a:cubicBezTo>
                    <a:pt x="24098" y="29096"/>
                    <a:pt x="24209" y="29012"/>
                    <a:pt x="24272" y="29012"/>
                  </a:cubicBezTo>
                  <a:close/>
                  <a:moveTo>
                    <a:pt x="13381" y="29101"/>
                  </a:moveTo>
                  <a:lnTo>
                    <a:pt x="13382" y="29102"/>
                  </a:lnTo>
                  <a:cubicBezTo>
                    <a:pt x="13384" y="29102"/>
                    <a:pt x="13385" y="29102"/>
                    <a:pt x="13387" y="29102"/>
                  </a:cubicBezTo>
                  <a:cubicBezTo>
                    <a:pt x="13428" y="29102"/>
                    <a:pt x="13462" y="29119"/>
                    <a:pt x="13473" y="29158"/>
                  </a:cubicBezTo>
                  <a:cubicBezTo>
                    <a:pt x="13486" y="29201"/>
                    <a:pt x="13459" y="29230"/>
                    <a:pt x="13408" y="29230"/>
                  </a:cubicBezTo>
                  <a:cubicBezTo>
                    <a:pt x="13362" y="29230"/>
                    <a:pt x="13329" y="29202"/>
                    <a:pt x="13324" y="29163"/>
                  </a:cubicBezTo>
                  <a:cubicBezTo>
                    <a:pt x="13319" y="29135"/>
                    <a:pt x="13333" y="29106"/>
                    <a:pt x="13381" y="29101"/>
                  </a:cubicBezTo>
                  <a:close/>
                  <a:moveTo>
                    <a:pt x="21835" y="29016"/>
                  </a:moveTo>
                  <a:lnTo>
                    <a:pt x="21835" y="29016"/>
                  </a:lnTo>
                  <a:cubicBezTo>
                    <a:pt x="21991" y="29043"/>
                    <a:pt x="22020" y="29120"/>
                    <a:pt x="22026" y="29212"/>
                  </a:cubicBezTo>
                  <a:cubicBezTo>
                    <a:pt x="22026" y="29218"/>
                    <a:pt x="22000" y="29234"/>
                    <a:pt x="21989" y="29234"/>
                  </a:cubicBezTo>
                  <a:cubicBezTo>
                    <a:pt x="21988" y="29234"/>
                    <a:pt x="21988" y="29234"/>
                    <a:pt x="21987" y="29233"/>
                  </a:cubicBezTo>
                  <a:cubicBezTo>
                    <a:pt x="21882" y="29190"/>
                    <a:pt x="21862" y="29111"/>
                    <a:pt x="21835" y="29016"/>
                  </a:cubicBezTo>
                  <a:close/>
                  <a:moveTo>
                    <a:pt x="14390" y="29140"/>
                  </a:moveTo>
                  <a:cubicBezTo>
                    <a:pt x="14435" y="29140"/>
                    <a:pt x="14460" y="29170"/>
                    <a:pt x="14453" y="29211"/>
                  </a:cubicBezTo>
                  <a:lnTo>
                    <a:pt x="14454" y="29211"/>
                  </a:lnTo>
                  <a:cubicBezTo>
                    <a:pt x="14450" y="29243"/>
                    <a:pt x="14457" y="29292"/>
                    <a:pt x="14397" y="29292"/>
                  </a:cubicBezTo>
                  <a:cubicBezTo>
                    <a:pt x="14396" y="29292"/>
                    <a:pt x="14394" y="29292"/>
                    <a:pt x="14393" y="29291"/>
                  </a:cubicBezTo>
                  <a:cubicBezTo>
                    <a:pt x="14333" y="29289"/>
                    <a:pt x="14334" y="29245"/>
                    <a:pt x="14333" y="29208"/>
                  </a:cubicBezTo>
                  <a:cubicBezTo>
                    <a:pt x="14338" y="29180"/>
                    <a:pt x="14338" y="29143"/>
                    <a:pt x="14380" y="29141"/>
                  </a:cubicBezTo>
                  <a:cubicBezTo>
                    <a:pt x="14383" y="29140"/>
                    <a:pt x="14386" y="29140"/>
                    <a:pt x="14390" y="29140"/>
                  </a:cubicBezTo>
                  <a:close/>
                  <a:moveTo>
                    <a:pt x="12178" y="29186"/>
                  </a:moveTo>
                  <a:cubicBezTo>
                    <a:pt x="12209" y="29193"/>
                    <a:pt x="12244" y="29198"/>
                    <a:pt x="12244" y="29237"/>
                  </a:cubicBezTo>
                  <a:cubicBezTo>
                    <a:pt x="12246" y="29280"/>
                    <a:pt x="12224" y="29312"/>
                    <a:pt x="12174" y="29312"/>
                  </a:cubicBezTo>
                  <a:cubicBezTo>
                    <a:pt x="12141" y="29312"/>
                    <a:pt x="12109" y="29294"/>
                    <a:pt x="12104" y="29258"/>
                  </a:cubicBezTo>
                  <a:cubicBezTo>
                    <a:pt x="12097" y="29213"/>
                    <a:pt x="12129" y="29194"/>
                    <a:pt x="12177" y="29186"/>
                  </a:cubicBezTo>
                  <a:close/>
                  <a:moveTo>
                    <a:pt x="13710" y="29201"/>
                  </a:moveTo>
                  <a:cubicBezTo>
                    <a:pt x="13716" y="29201"/>
                    <a:pt x="13722" y="29202"/>
                    <a:pt x="13728" y="29202"/>
                  </a:cubicBezTo>
                  <a:cubicBezTo>
                    <a:pt x="13767" y="29208"/>
                    <a:pt x="13811" y="29230"/>
                    <a:pt x="13802" y="29288"/>
                  </a:cubicBezTo>
                  <a:cubicBezTo>
                    <a:pt x="13799" y="29309"/>
                    <a:pt x="13780" y="29324"/>
                    <a:pt x="13759" y="29324"/>
                  </a:cubicBezTo>
                  <a:cubicBezTo>
                    <a:pt x="13755" y="29324"/>
                    <a:pt x="13751" y="29324"/>
                    <a:pt x="13747" y="29322"/>
                  </a:cubicBezTo>
                  <a:lnTo>
                    <a:pt x="13747" y="29322"/>
                  </a:lnTo>
                  <a:lnTo>
                    <a:pt x="13748" y="29324"/>
                  </a:lnTo>
                  <a:cubicBezTo>
                    <a:pt x="13691" y="29314"/>
                    <a:pt x="13645" y="29295"/>
                    <a:pt x="13656" y="29237"/>
                  </a:cubicBezTo>
                  <a:cubicBezTo>
                    <a:pt x="13659" y="29218"/>
                    <a:pt x="13673" y="29201"/>
                    <a:pt x="13710" y="29201"/>
                  </a:cubicBezTo>
                  <a:close/>
                  <a:moveTo>
                    <a:pt x="8222" y="29207"/>
                  </a:moveTo>
                  <a:cubicBezTo>
                    <a:pt x="8234" y="29207"/>
                    <a:pt x="8248" y="29209"/>
                    <a:pt x="8263" y="29214"/>
                  </a:cubicBezTo>
                  <a:cubicBezTo>
                    <a:pt x="8275" y="29219"/>
                    <a:pt x="8288" y="29220"/>
                    <a:pt x="8301" y="29220"/>
                  </a:cubicBezTo>
                  <a:cubicBezTo>
                    <a:pt x="8299" y="29232"/>
                    <a:pt x="8301" y="29243"/>
                    <a:pt x="8308" y="29253"/>
                  </a:cubicBezTo>
                  <a:cubicBezTo>
                    <a:pt x="8344" y="29306"/>
                    <a:pt x="8317" y="29341"/>
                    <a:pt x="8256" y="29345"/>
                  </a:cubicBezTo>
                  <a:lnTo>
                    <a:pt x="8254" y="29345"/>
                  </a:lnTo>
                  <a:cubicBezTo>
                    <a:pt x="8253" y="29345"/>
                    <a:pt x="8252" y="29345"/>
                    <a:pt x="8251" y="29345"/>
                  </a:cubicBezTo>
                  <a:cubicBezTo>
                    <a:pt x="8209" y="29345"/>
                    <a:pt x="8174" y="29314"/>
                    <a:pt x="8168" y="29274"/>
                  </a:cubicBezTo>
                  <a:cubicBezTo>
                    <a:pt x="8163" y="29231"/>
                    <a:pt x="8183" y="29207"/>
                    <a:pt x="8222" y="29207"/>
                  </a:cubicBezTo>
                  <a:close/>
                  <a:moveTo>
                    <a:pt x="12460" y="29232"/>
                  </a:moveTo>
                  <a:cubicBezTo>
                    <a:pt x="12466" y="29232"/>
                    <a:pt x="12472" y="29232"/>
                    <a:pt x="12479" y="29233"/>
                  </a:cubicBezTo>
                  <a:cubicBezTo>
                    <a:pt x="12502" y="29234"/>
                    <a:pt x="12520" y="29255"/>
                    <a:pt x="12520" y="29280"/>
                  </a:cubicBezTo>
                  <a:cubicBezTo>
                    <a:pt x="12519" y="29312"/>
                    <a:pt x="12500" y="29343"/>
                    <a:pt x="12472" y="29358"/>
                  </a:cubicBezTo>
                  <a:cubicBezTo>
                    <a:pt x="12409" y="29353"/>
                    <a:pt x="12403" y="29322"/>
                    <a:pt x="12403" y="29295"/>
                  </a:cubicBezTo>
                  <a:lnTo>
                    <a:pt x="12404" y="29295"/>
                  </a:lnTo>
                  <a:cubicBezTo>
                    <a:pt x="12404" y="29261"/>
                    <a:pt x="12419" y="29232"/>
                    <a:pt x="12460" y="29232"/>
                  </a:cubicBezTo>
                  <a:close/>
                  <a:moveTo>
                    <a:pt x="21267" y="29139"/>
                  </a:moveTo>
                  <a:lnTo>
                    <a:pt x="21267" y="29139"/>
                  </a:lnTo>
                  <a:cubicBezTo>
                    <a:pt x="21370" y="29208"/>
                    <a:pt x="21437" y="29263"/>
                    <a:pt x="21397" y="29356"/>
                  </a:cubicBezTo>
                  <a:lnTo>
                    <a:pt x="21397" y="29354"/>
                  </a:lnTo>
                  <a:cubicBezTo>
                    <a:pt x="21388" y="29364"/>
                    <a:pt x="21375" y="29368"/>
                    <a:pt x="21361" y="29368"/>
                  </a:cubicBezTo>
                  <a:cubicBezTo>
                    <a:pt x="21359" y="29368"/>
                    <a:pt x="21358" y="29368"/>
                    <a:pt x="21356" y="29368"/>
                  </a:cubicBezTo>
                  <a:cubicBezTo>
                    <a:pt x="21280" y="29313"/>
                    <a:pt x="21246" y="29244"/>
                    <a:pt x="21267" y="29139"/>
                  </a:cubicBezTo>
                  <a:close/>
                  <a:moveTo>
                    <a:pt x="7614" y="29205"/>
                  </a:moveTo>
                  <a:cubicBezTo>
                    <a:pt x="7616" y="29205"/>
                    <a:pt x="7619" y="29206"/>
                    <a:pt x="7620" y="29207"/>
                  </a:cubicBezTo>
                  <a:cubicBezTo>
                    <a:pt x="7669" y="29249"/>
                    <a:pt x="7725" y="29289"/>
                    <a:pt x="7691" y="29357"/>
                  </a:cubicBezTo>
                  <a:lnTo>
                    <a:pt x="7689" y="29358"/>
                  </a:lnTo>
                  <a:cubicBezTo>
                    <a:pt x="7679" y="29367"/>
                    <a:pt x="7667" y="29371"/>
                    <a:pt x="7656" y="29371"/>
                  </a:cubicBezTo>
                  <a:cubicBezTo>
                    <a:pt x="7653" y="29371"/>
                    <a:pt x="7650" y="29370"/>
                    <a:pt x="7647" y="29370"/>
                  </a:cubicBezTo>
                  <a:cubicBezTo>
                    <a:pt x="7577" y="29330"/>
                    <a:pt x="7541" y="29278"/>
                    <a:pt x="7590" y="29207"/>
                  </a:cubicBezTo>
                  <a:cubicBezTo>
                    <a:pt x="7599" y="29207"/>
                    <a:pt x="7608" y="29205"/>
                    <a:pt x="7614" y="29205"/>
                  </a:cubicBezTo>
                  <a:close/>
                  <a:moveTo>
                    <a:pt x="30854" y="29129"/>
                  </a:moveTo>
                  <a:cubicBezTo>
                    <a:pt x="30966" y="29129"/>
                    <a:pt x="30923" y="29267"/>
                    <a:pt x="30998" y="29311"/>
                  </a:cubicBezTo>
                  <a:cubicBezTo>
                    <a:pt x="30937" y="29336"/>
                    <a:pt x="30878" y="29377"/>
                    <a:pt x="30830" y="29377"/>
                  </a:cubicBezTo>
                  <a:cubicBezTo>
                    <a:pt x="30802" y="29377"/>
                    <a:pt x="30778" y="29364"/>
                    <a:pt x="30758" y="29326"/>
                  </a:cubicBezTo>
                  <a:cubicBezTo>
                    <a:pt x="30728" y="29269"/>
                    <a:pt x="30687" y="29161"/>
                    <a:pt x="30810" y="29135"/>
                  </a:cubicBezTo>
                  <a:cubicBezTo>
                    <a:pt x="30827" y="29131"/>
                    <a:pt x="30841" y="29129"/>
                    <a:pt x="30854" y="29129"/>
                  </a:cubicBezTo>
                  <a:close/>
                  <a:moveTo>
                    <a:pt x="23909" y="29187"/>
                  </a:moveTo>
                  <a:lnTo>
                    <a:pt x="23909" y="29187"/>
                  </a:lnTo>
                  <a:cubicBezTo>
                    <a:pt x="23987" y="29316"/>
                    <a:pt x="23987" y="29316"/>
                    <a:pt x="23838" y="29390"/>
                  </a:cubicBezTo>
                  <a:lnTo>
                    <a:pt x="23838" y="29391"/>
                  </a:lnTo>
                  <a:cubicBezTo>
                    <a:pt x="23806" y="29308"/>
                    <a:pt x="23870" y="29257"/>
                    <a:pt x="23909" y="29187"/>
                  </a:cubicBezTo>
                  <a:close/>
                  <a:moveTo>
                    <a:pt x="24758" y="29066"/>
                  </a:moveTo>
                  <a:lnTo>
                    <a:pt x="24758" y="29066"/>
                  </a:lnTo>
                  <a:cubicBezTo>
                    <a:pt x="24879" y="29255"/>
                    <a:pt x="24879" y="29255"/>
                    <a:pt x="24554" y="29393"/>
                  </a:cubicBezTo>
                  <a:lnTo>
                    <a:pt x="24555" y="29391"/>
                  </a:lnTo>
                  <a:cubicBezTo>
                    <a:pt x="24479" y="29212"/>
                    <a:pt x="24479" y="29212"/>
                    <a:pt x="24758" y="29066"/>
                  </a:cubicBezTo>
                  <a:close/>
                  <a:moveTo>
                    <a:pt x="12693" y="29262"/>
                  </a:moveTo>
                  <a:cubicBezTo>
                    <a:pt x="12698" y="29262"/>
                    <a:pt x="12703" y="29262"/>
                    <a:pt x="12708" y="29263"/>
                  </a:cubicBezTo>
                  <a:cubicBezTo>
                    <a:pt x="12762" y="29270"/>
                    <a:pt x="12808" y="29288"/>
                    <a:pt x="12808" y="29331"/>
                  </a:cubicBezTo>
                  <a:cubicBezTo>
                    <a:pt x="12797" y="29381"/>
                    <a:pt x="12790" y="29419"/>
                    <a:pt x="12736" y="29419"/>
                  </a:cubicBezTo>
                  <a:cubicBezTo>
                    <a:pt x="12733" y="29419"/>
                    <a:pt x="12731" y="29419"/>
                    <a:pt x="12728" y="29419"/>
                  </a:cubicBezTo>
                  <a:cubicBezTo>
                    <a:pt x="12661" y="29415"/>
                    <a:pt x="12607" y="29395"/>
                    <a:pt x="12619" y="29325"/>
                  </a:cubicBezTo>
                  <a:cubicBezTo>
                    <a:pt x="12625" y="29286"/>
                    <a:pt x="12649" y="29262"/>
                    <a:pt x="12693" y="29262"/>
                  </a:cubicBezTo>
                  <a:close/>
                  <a:moveTo>
                    <a:pt x="30553" y="29193"/>
                  </a:moveTo>
                  <a:cubicBezTo>
                    <a:pt x="30555" y="29193"/>
                    <a:pt x="30556" y="29193"/>
                    <a:pt x="30558" y="29193"/>
                  </a:cubicBezTo>
                  <a:cubicBezTo>
                    <a:pt x="30654" y="29198"/>
                    <a:pt x="30629" y="29281"/>
                    <a:pt x="30640" y="29335"/>
                  </a:cubicBezTo>
                  <a:cubicBezTo>
                    <a:pt x="30650" y="29384"/>
                    <a:pt x="30637" y="29437"/>
                    <a:pt x="30575" y="29439"/>
                  </a:cubicBezTo>
                  <a:cubicBezTo>
                    <a:pt x="30573" y="29439"/>
                    <a:pt x="30570" y="29439"/>
                    <a:pt x="30568" y="29439"/>
                  </a:cubicBezTo>
                  <a:cubicBezTo>
                    <a:pt x="30474" y="29439"/>
                    <a:pt x="30483" y="29369"/>
                    <a:pt x="30481" y="29312"/>
                  </a:cubicBezTo>
                  <a:cubicBezTo>
                    <a:pt x="30483" y="29261"/>
                    <a:pt x="30478" y="29193"/>
                    <a:pt x="30553" y="29193"/>
                  </a:cubicBezTo>
                  <a:close/>
                  <a:moveTo>
                    <a:pt x="21674" y="29297"/>
                  </a:moveTo>
                  <a:cubicBezTo>
                    <a:pt x="21753" y="29326"/>
                    <a:pt x="21804" y="29368"/>
                    <a:pt x="21786" y="29447"/>
                  </a:cubicBezTo>
                  <a:lnTo>
                    <a:pt x="21786" y="29446"/>
                  </a:lnTo>
                  <a:cubicBezTo>
                    <a:pt x="21658" y="29446"/>
                    <a:pt x="21689" y="29357"/>
                    <a:pt x="21674" y="29297"/>
                  </a:cubicBezTo>
                  <a:close/>
                  <a:moveTo>
                    <a:pt x="13033" y="29328"/>
                  </a:moveTo>
                  <a:cubicBezTo>
                    <a:pt x="13037" y="29328"/>
                    <a:pt x="13042" y="29328"/>
                    <a:pt x="13047" y="29328"/>
                  </a:cubicBezTo>
                  <a:cubicBezTo>
                    <a:pt x="13106" y="29333"/>
                    <a:pt x="13104" y="29376"/>
                    <a:pt x="13106" y="29397"/>
                  </a:cubicBezTo>
                  <a:cubicBezTo>
                    <a:pt x="13102" y="29453"/>
                    <a:pt x="13091" y="29494"/>
                    <a:pt x="13040" y="29494"/>
                  </a:cubicBezTo>
                  <a:cubicBezTo>
                    <a:pt x="13038" y="29494"/>
                    <a:pt x="13036" y="29494"/>
                    <a:pt x="13034" y="29494"/>
                  </a:cubicBezTo>
                  <a:lnTo>
                    <a:pt x="13034" y="29492"/>
                  </a:lnTo>
                  <a:cubicBezTo>
                    <a:pt x="12989" y="29490"/>
                    <a:pt x="12951" y="29463"/>
                    <a:pt x="12955" y="29416"/>
                  </a:cubicBezTo>
                  <a:cubicBezTo>
                    <a:pt x="12961" y="29372"/>
                    <a:pt x="12973" y="29328"/>
                    <a:pt x="13033" y="29328"/>
                  </a:cubicBezTo>
                  <a:close/>
                  <a:moveTo>
                    <a:pt x="14348" y="29432"/>
                  </a:moveTo>
                  <a:cubicBezTo>
                    <a:pt x="14351" y="29432"/>
                    <a:pt x="14354" y="29433"/>
                    <a:pt x="14357" y="29433"/>
                  </a:cubicBezTo>
                  <a:cubicBezTo>
                    <a:pt x="14399" y="29438"/>
                    <a:pt x="14403" y="29471"/>
                    <a:pt x="14401" y="29497"/>
                  </a:cubicBezTo>
                  <a:cubicBezTo>
                    <a:pt x="14399" y="29520"/>
                    <a:pt x="14402" y="29553"/>
                    <a:pt x="14365" y="29553"/>
                  </a:cubicBezTo>
                  <a:cubicBezTo>
                    <a:pt x="14360" y="29553"/>
                    <a:pt x="14355" y="29553"/>
                    <a:pt x="14350" y="29552"/>
                  </a:cubicBezTo>
                  <a:cubicBezTo>
                    <a:pt x="14312" y="29546"/>
                    <a:pt x="14298" y="29520"/>
                    <a:pt x="14301" y="29477"/>
                  </a:cubicBezTo>
                  <a:cubicBezTo>
                    <a:pt x="14306" y="29461"/>
                    <a:pt x="14310" y="29432"/>
                    <a:pt x="14348" y="29432"/>
                  </a:cubicBezTo>
                  <a:close/>
                  <a:moveTo>
                    <a:pt x="11523" y="29379"/>
                  </a:moveTo>
                  <a:lnTo>
                    <a:pt x="11523" y="29379"/>
                  </a:lnTo>
                  <a:cubicBezTo>
                    <a:pt x="11563" y="29448"/>
                    <a:pt x="11523" y="29486"/>
                    <a:pt x="11510" y="29528"/>
                  </a:cubicBezTo>
                  <a:lnTo>
                    <a:pt x="11509" y="29527"/>
                  </a:lnTo>
                  <a:cubicBezTo>
                    <a:pt x="11500" y="29556"/>
                    <a:pt x="11479" y="29579"/>
                    <a:pt x="11448" y="29579"/>
                  </a:cubicBezTo>
                  <a:cubicBezTo>
                    <a:pt x="11437" y="29579"/>
                    <a:pt x="11426" y="29576"/>
                    <a:pt x="11413" y="29571"/>
                  </a:cubicBezTo>
                  <a:cubicBezTo>
                    <a:pt x="11378" y="29555"/>
                    <a:pt x="11380" y="29520"/>
                    <a:pt x="11399" y="29494"/>
                  </a:cubicBezTo>
                  <a:cubicBezTo>
                    <a:pt x="11429" y="29451"/>
                    <a:pt x="11449" y="29398"/>
                    <a:pt x="11523" y="29379"/>
                  </a:cubicBezTo>
                  <a:close/>
                  <a:moveTo>
                    <a:pt x="24350" y="29311"/>
                  </a:moveTo>
                  <a:lnTo>
                    <a:pt x="24350" y="29311"/>
                  </a:lnTo>
                  <a:cubicBezTo>
                    <a:pt x="24426" y="29502"/>
                    <a:pt x="24426" y="29502"/>
                    <a:pt x="24193" y="29593"/>
                  </a:cubicBezTo>
                  <a:cubicBezTo>
                    <a:pt x="24142" y="29433"/>
                    <a:pt x="24142" y="29433"/>
                    <a:pt x="24350" y="29312"/>
                  </a:cubicBezTo>
                  <a:lnTo>
                    <a:pt x="24350" y="29311"/>
                  </a:lnTo>
                  <a:close/>
                  <a:moveTo>
                    <a:pt x="13356" y="29390"/>
                  </a:moveTo>
                  <a:lnTo>
                    <a:pt x="13356" y="29391"/>
                  </a:lnTo>
                  <a:cubicBezTo>
                    <a:pt x="13446" y="29409"/>
                    <a:pt x="13457" y="29464"/>
                    <a:pt x="13448" y="29528"/>
                  </a:cubicBezTo>
                  <a:cubicBezTo>
                    <a:pt x="13442" y="29560"/>
                    <a:pt x="13434" y="29596"/>
                    <a:pt x="13392" y="29596"/>
                  </a:cubicBezTo>
                  <a:cubicBezTo>
                    <a:pt x="13386" y="29596"/>
                    <a:pt x="13380" y="29595"/>
                    <a:pt x="13373" y="29593"/>
                  </a:cubicBezTo>
                  <a:cubicBezTo>
                    <a:pt x="13307" y="29582"/>
                    <a:pt x="13264" y="29549"/>
                    <a:pt x="13274" y="29484"/>
                  </a:cubicBezTo>
                  <a:cubicBezTo>
                    <a:pt x="13281" y="29439"/>
                    <a:pt x="13286" y="29394"/>
                    <a:pt x="13356" y="29390"/>
                  </a:cubicBezTo>
                  <a:close/>
                  <a:moveTo>
                    <a:pt x="7794" y="29491"/>
                  </a:moveTo>
                  <a:cubicBezTo>
                    <a:pt x="7830" y="29491"/>
                    <a:pt x="7847" y="29514"/>
                    <a:pt x="7853" y="29545"/>
                  </a:cubicBezTo>
                  <a:cubicBezTo>
                    <a:pt x="7846" y="29576"/>
                    <a:pt x="7817" y="29598"/>
                    <a:pt x="7785" y="29598"/>
                  </a:cubicBezTo>
                  <a:cubicBezTo>
                    <a:pt x="7784" y="29598"/>
                    <a:pt x="7782" y="29598"/>
                    <a:pt x="7780" y="29598"/>
                  </a:cubicBezTo>
                  <a:cubicBezTo>
                    <a:pt x="7747" y="29598"/>
                    <a:pt x="7723" y="29574"/>
                    <a:pt x="7725" y="29545"/>
                  </a:cubicBezTo>
                  <a:lnTo>
                    <a:pt x="7722" y="29545"/>
                  </a:lnTo>
                  <a:cubicBezTo>
                    <a:pt x="7723" y="29514"/>
                    <a:pt x="7752" y="29492"/>
                    <a:pt x="7789" y="29491"/>
                  </a:cubicBezTo>
                  <a:cubicBezTo>
                    <a:pt x="7791" y="29491"/>
                    <a:pt x="7792" y="29491"/>
                    <a:pt x="7794" y="29491"/>
                  </a:cubicBezTo>
                  <a:close/>
                  <a:moveTo>
                    <a:pt x="22125" y="29330"/>
                  </a:moveTo>
                  <a:cubicBezTo>
                    <a:pt x="22193" y="29346"/>
                    <a:pt x="22210" y="29409"/>
                    <a:pt x="22244" y="29458"/>
                  </a:cubicBezTo>
                  <a:cubicBezTo>
                    <a:pt x="22275" y="29502"/>
                    <a:pt x="22364" y="29561"/>
                    <a:pt x="22281" y="29605"/>
                  </a:cubicBezTo>
                  <a:cubicBezTo>
                    <a:pt x="22266" y="29613"/>
                    <a:pt x="22254" y="29616"/>
                    <a:pt x="22243" y="29616"/>
                  </a:cubicBezTo>
                  <a:cubicBezTo>
                    <a:pt x="22192" y="29616"/>
                    <a:pt x="22175" y="29547"/>
                    <a:pt x="22146" y="29511"/>
                  </a:cubicBezTo>
                  <a:cubicBezTo>
                    <a:pt x="22113" y="29469"/>
                    <a:pt x="22071" y="29428"/>
                    <a:pt x="22071" y="29372"/>
                  </a:cubicBezTo>
                  <a:cubicBezTo>
                    <a:pt x="22071" y="29351"/>
                    <a:pt x="22082" y="29331"/>
                    <a:pt x="22125" y="29330"/>
                  </a:cubicBezTo>
                  <a:close/>
                  <a:moveTo>
                    <a:pt x="12120" y="29483"/>
                  </a:moveTo>
                  <a:cubicBezTo>
                    <a:pt x="12162" y="29495"/>
                    <a:pt x="12203" y="29509"/>
                    <a:pt x="12203" y="29557"/>
                  </a:cubicBezTo>
                  <a:cubicBezTo>
                    <a:pt x="12203" y="29605"/>
                    <a:pt x="12181" y="29636"/>
                    <a:pt x="12127" y="29636"/>
                  </a:cubicBezTo>
                  <a:cubicBezTo>
                    <a:pt x="12121" y="29636"/>
                    <a:pt x="12115" y="29636"/>
                    <a:pt x="12108" y="29635"/>
                  </a:cubicBezTo>
                  <a:cubicBezTo>
                    <a:pt x="12057" y="29629"/>
                    <a:pt x="12033" y="29601"/>
                    <a:pt x="12038" y="29555"/>
                  </a:cubicBezTo>
                  <a:cubicBezTo>
                    <a:pt x="12041" y="29511"/>
                    <a:pt x="12066" y="29488"/>
                    <a:pt x="12120" y="29484"/>
                  </a:cubicBezTo>
                  <a:lnTo>
                    <a:pt x="12120" y="29483"/>
                  </a:lnTo>
                  <a:close/>
                  <a:moveTo>
                    <a:pt x="21519" y="29509"/>
                  </a:moveTo>
                  <a:cubicBezTo>
                    <a:pt x="21522" y="29509"/>
                    <a:pt x="21526" y="29509"/>
                    <a:pt x="21529" y="29510"/>
                  </a:cubicBezTo>
                  <a:cubicBezTo>
                    <a:pt x="21607" y="29532"/>
                    <a:pt x="21628" y="29584"/>
                    <a:pt x="21626" y="29639"/>
                  </a:cubicBezTo>
                  <a:cubicBezTo>
                    <a:pt x="21611" y="29675"/>
                    <a:pt x="21581" y="29705"/>
                    <a:pt x="21559" y="29705"/>
                  </a:cubicBezTo>
                  <a:cubicBezTo>
                    <a:pt x="21556" y="29705"/>
                    <a:pt x="21552" y="29704"/>
                    <a:pt x="21549" y="29703"/>
                  </a:cubicBezTo>
                  <a:lnTo>
                    <a:pt x="21549" y="29702"/>
                  </a:lnTo>
                  <a:cubicBezTo>
                    <a:pt x="21488" y="29668"/>
                    <a:pt x="21451" y="29616"/>
                    <a:pt x="21475" y="29548"/>
                  </a:cubicBezTo>
                  <a:cubicBezTo>
                    <a:pt x="21481" y="29531"/>
                    <a:pt x="21496" y="29509"/>
                    <a:pt x="21519" y="29509"/>
                  </a:cubicBezTo>
                  <a:close/>
                  <a:moveTo>
                    <a:pt x="13682" y="29483"/>
                  </a:moveTo>
                  <a:cubicBezTo>
                    <a:pt x="13686" y="29483"/>
                    <a:pt x="13689" y="29483"/>
                    <a:pt x="13692" y="29483"/>
                  </a:cubicBezTo>
                  <a:cubicBezTo>
                    <a:pt x="13774" y="29488"/>
                    <a:pt x="13807" y="29541"/>
                    <a:pt x="13797" y="29610"/>
                  </a:cubicBezTo>
                  <a:lnTo>
                    <a:pt x="13797" y="29611"/>
                  </a:lnTo>
                  <a:cubicBezTo>
                    <a:pt x="13792" y="29651"/>
                    <a:pt x="13811" y="29710"/>
                    <a:pt x="13738" y="29710"/>
                  </a:cubicBezTo>
                  <a:cubicBezTo>
                    <a:pt x="13737" y="29710"/>
                    <a:pt x="13736" y="29710"/>
                    <a:pt x="13734" y="29710"/>
                  </a:cubicBezTo>
                  <a:cubicBezTo>
                    <a:pt x="13658" y="29708"/>
                    <a:pt x="13601" y="29671"/>
                    <a:pt x="13612" y="29596"/>
                  </a:cubicBezTo>
                  <a:cubicBezTo>
                    <a:pt x="13618" y="29552"/>
                    <a:pt x="13602" y="29483"/>
                    <a:pt x="13682" y="29483"/>
                  </a:cubicBezTo>
                  <a:close/>
                  <a:moveTo>
                    <a:pt x="12611" y="29593"/>
                  </a:moveTo>
                  <a:cubicBezTo>
                    <a:pt x="12662" y="29603"/>
                    <a:pt x="12724" y="29599"/>
                    <a:pt x="12733" y="29658"/>
                  </a:cubicBezTo>
                  <a:cubicBezTo>
                    <a:pt x="12737" y="29683"/>
                    <a:pt x="12728" y="29717"/>
                    <a:pt x="12690" y="29717"/>
                  </a:cubicBezTo>
                  <a:cubicBezTo>
                    <a:pt x="12686" y="29717"/>
                    <a:pt x="12682" y="29717"/>
                    <a:pt x="12677" y="29716"/>
                  </a:cubicBezTo>
                  <a:lnTo>
                    <a:pt x="12678" y="29716"/>
                  </a:lnTo>
                  <a:cubicBezTo>
                    <a:pt x="12623" y="29708"/>
                    <a:pt x="12545" y="29719"/>
                    <a:pt x="12538" y="29645"/>
                  </a:cubicBezTo>
                  <a:cubicBezTo>
                    <a:pt x="12535" y="29604"/>
                    <a:pt x="12579" y="29602"/>
                    <a:pt x="12611" y="29593"/>
                  </a:cubicBezTo>
                  <a:close/>
                  <a:moveTo>
                    <a:pt x="8453" y="29428"/>
                  </a:moveTo>
                  <a:cubicBezTo>
                    <a:pt x="8462" y="29428"/>
                    <a:pt x="8471" y="29430"/>
                    <a:pt x="8479" y="29435"/>
                  </a:cubicBezTo>
                  <a:cubicBezTo>
                    <a:pt x="8563" y="29511"/>
                    <a:pt x="8646" y="29589"/>
                    <a:pt x="8721" y="29671"/>
                  </a:cubicBezTo>
                  <a:cubicBezTo>
                    <a:pt x="8733" y="29685"/>
                    <a:pt x="8704" y="29728"/>
                    <a:pt x="8641" y="29729"/>
                  </a:cubicBezTo>
                  <a:cubicBezTo>
                    <a:pt x="8569" y="29651"/>
                    <a:pt x="8456" y="29592"/>
                    <a:pt x="8402" y="29489"/>
                  </a:cubicBezTo>
                  <a:cubicBezTo>
                    <a:pt x="8395" y="29476"/>
                    <a:pt x="8416" y="29447"/>
                    <a:pt x="8433" y="29432"/>
                  </a:cubicBezTo>
                  <a:cubicBezTo>
                    <a:pt x="8439" y="29429"/>
                    <a:pt x="8446" y="29428"/>
                    <a:pt x="8453" y="29428"/>
                  </a:cubicBezTo>
                  <a:close/>
                  <a:moveTo>
                    <a:pt x="14640" y="29543"/>
                  </a:moveTo>
                  <a:cubicBezTo>
                    <a:pt x="14646" y="29543"/>
                    <a:pt x="14653" y="29544"/>
                    <a:pt x="14660" y="29546"/>
                  </a:cubicBezTo>
                  <a:cubicBezTo>
                    <a:pt x="14737" y="29565"/>
                    <a:pt x="14760" y="29628"/>
                    <a:pt x="14767" y="29690"/>
                  </a:cubicBezTo>
                  <a:cubicBezTo>
                    <a:pt x="14771" y="29722"/>
                    <a:pt x="14749" y="29747"/>
                    <a:pt x="14701" y="29750"/>
                  </a:cubicBezTo>
                  <a:cubicBezTo>
                    <a:pt x="14615" y="29740"/>
                    <a:pt x="14592" y="29686"/>
                    <a:pt x="14596" y="29620"/>
                  </a:cubicBezTo>
                  <a:cubicBezTo>
                    <a:pt x="14598" y="29588"/>
                    <a:pt x="14596" y="29543"/>
                    <a:pt x="14640" y="29543"/>
                  </a:cubicBezTo>
                  <a:close/>
                  <a:moveTo>
                    <a:pt x="23993" y="29553"/>
                  </a:moveTo>
                  <a:cubicBezTo>
                    <a:pt x="24055" y="29553"/>
                    <a:pt x="24040" y="29611"/>
                    <a:pt x="24051" y="29645"/>
                  </a:cubicBezTo>
                  <a:lnTo>
                    <a:pt x="24051" y="29646"/>
                  </a:lnTo>
                  <a:cubicBezTo>
                    <a:pt x="24054" y="29709"/>
                    <a:pt x="24021" y="29753"/>
                    <a:pt x="23953" y="29756"/>
                  </a:cubicBezTo>
                  <a:cubicBezTo>
                    <a:pt x="23951" y="29757"/>
                    <a:pt x="23948" y="29757"/>
                    <a:pt x="23945" y="29757"/>
                  </a:cubicBezTo>
                  <a:cubicBezTo>
                    <a:pt x="23881" y="29757"/>
                    <a:pt x="23884" y="29700"/>
                    <a:pt x="23878" y="29661"/>
                  </a:cubicBezTo>
                  <a:cubicBezTo>
                    <a:pt x="23870" y="29599"/>
                    <a:pt x="23916" y="29560"/>
                    <a:pt x="23979" y="29554"/>
                  </a:cubicBezTo>
                  <a:cubicBezTo>
                    <a:pt x="23984" y="29554"/>
                    <a:pt x="23988" y="29553"/>
                    <a:pt x="23993" y="29553"/>
                  </a:cubicBezTo>
                  <a:close/>
                  <a:moveTo>
                    <a:pt x="24878" y="29463"/>
                  </a:moveTo>
                  <a:cubicBezTo>
                    <a:pt x="24893" y="29463"/>
                    <a:pt x="24907" y="29468"/>
                    <a:pt x="24922" y="29482"/>
                  </a:cubicBezTo>
                  <a:cubicBezTo>
                    <a:pt x="24951" y="29508"/>
                    <a:pt x="24964" y="29547"/>
                    <a:pt x="24955" y="29585"/>
                  </a:cubicBezTo>
                  <a:cubicBezTo>
                    <a:pt x="24947" y="29627"/>
                    <a:pt x="24704" y="29774"/>
                    <a:pt x="24650" y="29774"/>
                  </a:cubicBezTo>
                  <a:cubicBezTo>
                    <a:pt x="24649" y="29774"/>
                    <a:pt x="24648" y="29774"/>
                    <a:pt x="24648" y="29774"/>
                  </a:cubicBezTo>
                  <a:cubicBezTo>
                    <a:pt x="24623" y="29773"/>
                    <a:pt x="24602" y="29755"/>
                    <a:pt x="24598" y="29730"/>
                  </a:cubicBezTo>
                  <a:cubicBezTo>
                    <a:pt x="24585" y="29686"/>
                    <a:pt x="24567" y="29637"/>
                    <a:pt x="24613" y="29604"/>
                  </a:cubicBezTo>
                  <a:cubicBezTo>
                    <a:pt x="24673" y="29561"/>
                    <a:pt x="24741" y="29527"/>
                    <a:pt x="24807" y="29489"/>
                  </a:cubicBezTo>
                  <a:cubicBezTo>
                    <a:pt x="24830" y="29477"/>
                    <a:pt x="24854" y="29463"/>
                    <a:pt x="24878" y="29463"/>
                  </a:cubicBezTo>
                  <a:close/>
                  <a:moveTo>
                    <a:pt x="12939" y="29678"/>
                  </a:moveTo>
                  <a:cubicBezTo>
                    <a:pt x="13003" y="29691"/>
                    <a:pt x="13054" y="29693"/>
                    <a:pt x="13054" y="29743"/>
                  </a:cubicBezTo>
                  <a:cubicBezTo>
                    <a:pt x="13054" y="29776"/>
                    <a:pt x="13030" y="29786"/>
                    <a:pt x="13002" y="29786"/>
                  </a:cubicBezTo>
                  <a:cubicBezTo>
                    <a:pt x="12995" y="29786"/>
                    <a:pt x="12988" y="29786"/>
                    <a:pt x="12982" y="29785"/>
                  </a:cubicBezTo>
                  <a:cubicBezTo>
                    <a:pt x="12934" y="29778"/>
                    <a:pt x="12895" y="29758"/>
                    <a:pt x="12901" y="29712"/>
                  </a:cubicBezTo>
                  <a:cubicBezTo>
                    <a:pt x="12905" y="29695"/>
                    <a:pt x="12920" y="29681"/>
                    <a:pt x="12939" y="29678"/>
                  </a:cubicBezTo>
                  <a:close/>
                  <a:moveTo>
                    <a:pt x="23137" y="17743"/>
                  </a:moveTo>
                  <a:cubicBezTo>
                    <a:pt x="23138" y="17763"/>
                    <a:pt x="23139" y="17784"/>
                    <a:pt x="23138" y="17804"/>
                  </a:cubicBezTo>
                  <a:cubicBezTo>
                    <a:pt x="23138" y="17830"/>
                    <a:pt x="23152" y="17844"/>
                    <a:pt x="23179" y="17844"/>
                  </a:cubicBezTo>
                  <a:cubicBezTo>
                    <a:pt x="23183" y="17844"/>
                    <a:pt x="23187" y="17844"/>
                    <a:pt x="23191" y="17843"/>
                  </a:cubicBezTo>
                  <a:lnTo>
                    <a:pt x="23191" y="17843"/>
                  </a:lnTo>
                  <a:cubicBezTo>
                    <a:pt x="23258" y="18005"/>
                    <a:pt x="23241" y="18158"/>
                    <a:pt x="23122" y="18301"/>
                  </a:cubicBezTo>
                  <a:cubicBezTo>
                    <a:pt x="23145" y="18344"/>
                    <a:pt x="23153" y="18403"/>
                    <a:pt x="23120" y="18427"/>
                  </a:cubicBezTo>
                  <a:cubicBezTo>
                    <a:pt x="23008" y="18509"/>
                    <a:pt x="23062" y="18616"/>
                    <a:pt x="23038" y="18711"/>
                  </a:cubicBezTo>
                  <a:cubicBezTo>
                    <a:pt x="22983" y="18795"/>
                    <a:pt x="22972" y="18890"/>
                    <a:pt x="22946" y="18999"/>
                  </a:cubicBezTo>
                  <a:cubicBezTo>
                    <a:pt x="23044" y="18907"/>
                    <a:pt x="23102" y="18817"/>
                    <a:pt x="23128" y="18710"/>
                  </a:cubicBezTo>
                  <a:lnTo>
                    <a:pt x="23198" y="18578"/>
                  </a:lnTo>
                  <a:cubicBezTo>
                    <a:pt x="23185" y="18522"/>
                    <a:pt x="23225" y="18498"/>
                    <a:pt x="23277" y="18483"/>
                  </a:cubicBezTo>
                  <a:cubicBezTo>
                    <a:pt x="23298" y="18510"/>
                    <a:pt x="23316" y="18538"/>
                    <a:pt x="23301" y="18574"/>
                  </a:cubicBezTo>
                  <a:cubicBezTo>
                    <a:pt x="23359" y="18634"/>
                    <a:pt x="23392" y="18693"/>
                    <a:pt x="23360" y="18777"/>
                  </a:cubicBezTo>
                  <a:cubicBezTo>
                    <a:pt x="23314" y="18907"/>
                    <a:pt x="23286" y="19043"/>
                    <a:pt x="23251" y="19175"/>
                  </a:cubicBezTo>
                  <a:cubicBezTo>
                    <a:pt x="23217" y="19243"/>
                    <a:pt x="23165" y="19310"/>
                    <a:pt x="23223" y="19415"/>
                  </a:cubicBezTo>
                  <a:cubicBezTo>
                    <a:pt x="23279" y="19320"/>
                    <a:pt x="23353" y="19261"/>
                    <a:pt x="23354" y="19172"/>
                  </a:cubicBezTo>
                  <a:cubicBezTo>
                    <a:pt x="23443" y="19076"/>
                    <a:pt x="23403" y="18918"/>
                    <a:pt x="23563" y="18855"/>
                  </a:cubicBezTo>
                  <a:cubicBezTo>
                    <a:pt x="23580" y="18896"/>
                    <a:pt x="23583" y="18948"/>
                    <a:pt x="23648" y="18948"/>
                  </a:cubicBezTo>
                  <a:cubicBezTo>
                    <a:pt x="23654" y="18948"/>
                    <a:pt x="23660" y="18947"/>
                    <a:pt x="23667" y="18946"/>
                  </a:cubicBezTo>
                  <a:lnTo>
                    <a:pt x="23667" y="18946"/>
                  </a:lnTo>
                  <a:cubicBezTo>
                    <a:pt x="23752" y="19170"/>
                    <a:pt x="23594" y="19368"/>
                    <a:pt x="23574" y="19580"/>
                  </a:cubicBezTo>
                  <a:cubicBezTo>
                    <a:pt x="23518" y="19681"/>
                    <a:pt x="23498" y="19788"/>
                    <a:pt x="23474" y="19923"/>
                  </a:cubicBezTo>
                  <a:cubicBezTo>
                    <a:pt x="23517" y="19894"/>
                    <a:pt x="23553" y="19857"/>
                    <a:pt x="23588" y="19852"/>
                  </a:cubicBezTo>
                  <a:cubicBezTo>
                    <a:pt x="23584" y="19833"/>
                    <a:pt x="23585" y="19812"/>
                    <a:pt x="23592" y="19792"/>
                  </a:cubicBezTo>
                  <a:cubicBezTo>
                    <a:pt x="23611" y="19720"/>
                    <a:pt x="23675" y="19661"/>
                    <a:pt x="23673" y="19582"/>
                  </a:cubicBezTo>
                  <a:cubicBezTo>
                    <a:pt x="23658" y="19461"/>
                    <a:pt x="23794" y="19391"/>
                    <a:pt x="23820" y="19276"/>
                  </a:cubicBezTo>
                  <a:cubicBezTo>
                    <a:pt x="23931" y="19476"/>
                    <a:pt x="23883" y="19686"/>
                    <a:pt x="23880" y="19891"/>
                  </a:cubicBezTo>
                  <a:cubicBezTo>
                    <a:pt x="23853" y="19918"/>
                    <a:pt x="23824" y="19924"/>
                    <a:pt x="23793" y="19924"/>
                  </a:cubicBezTo>
                  <a:cubicBezTo>
                    <a:pt x="23762" y="19924"/>
                    <a:pt x="23730" y="19918"/>
                    <a:pt x="23699" y="19916"/>
                  </a:cubicBezTo>
                  <a:lnTo>
                    <a:pt x="23699" y="19916"/>
                  </a:lnTo>
                  <a:cubicBezTo>
                    <a:pt x="23765" y="19933"/>
                    <a:pt x="23796" y="19986"/>
                    <a:pt x="23846" y="20021"/>
                  </a:cubicBezTo>
                  <a:lnTo>
                    <a:pt x="23837" y="20123"/>
                  </a:lnTo>
                  <a:cubicBezTo>
                    <a:pt x="23761" y="20321"/>
                    <a:pt x="23729" y="20523"/>
                    <a:pt x="23712" y="20728"/>
                  </a:cubicBezTo>
                  <a:lnTo>
                    <a:pt x="23779" y="20724"/>
                  </a:lnTo>
                  <a:cubicBezTo>
                    <a:pt x="23842" y="20529"/>
                    <a:pt x="23925" y="20336"/>
                    <a:pt x="23939" y="20129"/>
                  </a:cubicBezTo>
                  <a:cubicBezTo>
                    <a:pt x="23956" y="20127"/>
                    <a:pt x="23973" y="20126"/>
                    <a:pt x="23989" y="20126"/>
                  </a:cubicBezTo>
                  <a:cubicBezTo>
                    <a:pt x="24178" y="20126"/>
                    <a:pt x="24343" y="20240"/>
                    <a:pt x="24343" y="20384"/>
                  </a:cubicBezTo>
                  <a:cubicBezTo>
                    <a:pt x="24343" y="20511"/>
                    <a:pt x="24335" y="20638"/>
                    <a:pt x="24330" y="20765"/>
                  </a:cubicBezTo>
                  <a:cubicBezTo>
                    <a:pt x="24265" y="20894"/>
                    <a:pt x="24377" y="21042"/>
                    <a:pt x="24264" y="21168"/>
                  </a:cubicBezTo>
                  <a:cubicBezTo>
                    <a:pt x="24246" y="21188"/>
                    <a:pt x="24298" y="21236"/>
                    <a:pt x="24344" y="21242"/>
                  </a:cubicBezTo>
                  <a:cubicBezTo>
                    <a:pt x="24348" y="21242"/>
                    <a:pt x="24352" y="21243"/>
                    <a:pt x="24355" y="21243"/>
                  </a:cubicBezTo>
                  <a:cubicBezTo>
                    <a:pt x="24393" y="21243"/>
                    <a:pt x="24390" y="21208"/>
                    <a:pt x="24399" y="21184"/>
                  </a:cubicBezTo>
                  <a:cubicBezTo>
                    <a:pt x="24360" y="21043"/>
                    <a:pt x="24469" y="20909"/>
                    <a:pt x="24418" y="20768"/>
                  </a:cubicBezTo>
                  <a:lnTo>
                    <a:pt x="24418" y="20768"/>
                  </a:lnTo>
                  <a:lnTo>
                    <a:pt x="24429" y="20773"/>
                  </a:lnTo>
                  <a:cubicBezTo>
                    <a:pt x="24430" y="20653"/>
                    <a:pt x="24432" y="20532"/>
                    <a:pt x="24434" y="20412"/>
                  </a:cubicBezTo>
                  <a:cubicBezTo>
                    <a:pt x="24434" y="20362"/>
                    <a:pt x="24449" y="20323"/>
                    <a:pt x="24518" y="20323"/>
                  </a:cubicBezTo>
                  <a:cubicBezTo>
                    <a:pt x="24519" y="20323"/>
                    <a:pt x="24520" y="20323"/>
                    <a:pt x="24522" y="20323"/>
                  </a:cubicBezTo>
                  <a:cubicBezTo>
                    <a:pt x="24552" y="20362"/>
                    <a:pt x="24601" y="20380"/>
                    <a:pt x="24651" y="20388"/>
                  </a:cubicBezTo>
                  <a:cubicBezTo>
                    <a:pt x="24658" y="20390"/>
                    <a:pt x="24665" y="20390"/>
                    <a:pt x="24672" y="20390"/>
                  </a:cubicBezTo>
                  <a:cubicBezTo>
                    <a:pt x="24683" y="20390"/>
                    <a:pt x="24694" y="20389"/>
                    <a:pt x="24705" y="20386"/>
                  </a:cubicBezTo>
                  <a:cubicBezTo>
                    <a:pt x="24857" y="20499"/>
                    <a:pt x="24808" y="20650"/>
                    <a:pt x="24810" y="20793"/>
                  </a:cubicBezTo>
                  <a:cubicBezTo>
                    <a:pt x="24806" y="20819"/>
                    <a:pt x="24800" y="20845"/>
                    <a:pt x="24794" y="20871"/>
                  </a:cubicBezTo>
                  <a:cubicBezTo>
                    <a:pt x="24850" y="20954"/>
                    <a:pt x="24825" y="21050"/>
                    <a:pt x="24852" y="21138"/>
                  </a:cubicBezTo>
                  <a:cubicBezTo>
                    <a:pt x="24822" y="21201"/>
                    <a:pt x="24881" y="21322"/>
                    <a:pt x="24751" y="21322"/>
                  </a:cubicBezTo>
                  <a:cubicBezTo>
                    <a:pt x="24736" y="21322"/>
                    <a:pt x="24719" y="21320"/>
                    <a:pt x="24699" y="21317"/>
                  </a:cubicBezTo>
                  <a:cubicBezTo>
                    <a:pt x="24623" y="21253"/>
                    <a:pt x="24504" y="21263"/>
                    <a:pt x="24423" y="21206"/>
                  </a:cubicBezTo>
                  <a:lnTo>
                    <a:pt x="24423" y="21206"/>
                  </a:lnTo>
                  <a:cubicBezTo>
                    <a:pt x="24380" y="21244"/>
                    <a:pt x="24416" y="21279"/>
                    <a:pt x="24431" y="21314"/>
                  </a:cubicBezTo>
                  <a:cubicBezTo>
                    <a:pt x="24448" y="21314"/>
                    <a:pt x="24464" y="21317"/>
                    <a:pt x="24480" y="21322"/>
                  </a:cubicBezTo>
                  <a:cubicBezTo>
                    <a:pt x="24486" y="21320"/>
                    <a:pt x="24493" y="21319"/>
                    <a:pt x="24499" y="21319"/>
                  </a:cubicBezTo>
                  <a:cubicBezTo>
                    <a:pt x="24509" y="21319"/>
                    <a:pt x="24519" y="21321"/>
                    <a:pt x="24527" y="21325"/>
                  </a:cubicBezTo>
                  <a:lnTo>
                    <a:pt x="24610" y="21325"/>
                  </a:lnTo>
                  <a:cubicBezTo>
                    <a:pt x="24814" y="21446"/>
                    <a:pt x="25067" y="21465"/>
                    <a:pt x="25285" y="21559"/>
                  </a:cubicBezTo>
                  <a:lnTo>
                    <a:pt x="25339" y="21543"/>
                  </a:lnTo>
                  <a:cubicBezTo>
                    <a:pt x="25467" y="21648"/>
                    <a:pt x="25468" y="21662"/>
                    <a:pt x="25354" y="21716"/>
                  </a:cubicBezTo>
                  <a:lnTo>
                    <a:pt x="25273" y="21656"/>
                  </a:lnTo>
                  <a:cubicBezTo>
                    <a:pt x="25192" y="21629"/>
                    <a:pt x="25102" y="21643"/>
                    <a:pt x="25022" y="21607"/>
                  </a:cubicBezTo>
                  <a:cubicBezTo>
                    <a:pt x="25008" y="21601"/>
                    <a:pt x="24992" y="21596"/>
                    <a:pt x="24977" y="21596"/>
                  </a:cubicBezTo>
                  <a:cubicBezTo>
                    <a:pt x="24953" y="21596"/>
                    <a:pt x="24929" y="21607"/>
                    <a:pt x="24916" y="21637"/>
                  </a:cubicBezTo>
                  <a:cubicBezTo>
                    <a:pt x="25048" y="21657"/>
                    <a:pt x="25143" y="21755"/>
                    <a:pt x="25282" y="21772"/>
                  </a:cubicBezTo>
                  <a:lnTo>
                    <a:pt x="25284" y="21774"/>
                  </a:lnTo>
                  <a:cubicBezTo>
                    <a:pt x="25378" y="21794"/>
                    <a:pt x="25432" y="21834"/>
                    <a:pt x="25425" y="21925"/>
                  </a:cubicBezTo>
                  <a:cubicBezTo>
                    <a:pt x="25419" y="21998"/>
                    <a:pt x="25425" y="22072"/>
                    <a:pt x="25426" y="22144"/>
                  </a:cubicBezTo>
                  <a:cubicBezTo>
                    <a:pt x="25362" y="22319"/>
                    <a:pt x="25406" y="22496"/>
                    <a:pt x="25411" y="22673"/>
                  </a:cubicBezTo>
                  <a:cubicBezTo>
                    <a:pt x="25435" y="22496"/>
                    <a:pt x="25523" y="22326"/>
                    <a:pt x="25488" y="22143"/>
                  </a:cubicBezTo>
                  <a:cubicBezTo>
                    <a:pt x="25485" y="22031"/>
                    <a:pt x="25512" y="21920"/>
                    <a:pt x="25570" y="21824"/>
                  </a:cubicBezTo>
                  <a:cubicBezTo>
                    <a:pt x="25570" y="21824"/>
                    <a:pt x="25570" y="21827"/>
                    <a:pt x="25571" y="21827"/>
                  </a:cubicBezTo>
                  <a:cubicBezTo>
                    <a:pt x="25761" y="21916"/>
                    <a:pt x="25771" y="22082"/>
                    <a:pt x="25807" y="22235"/>
                  </a:cubicBezTo>
                  <a:cubicBezTo>
                    <a:pt x="25912" y="22676"/>
                    <a:pt x="25905" y="23136"/>
                    <a:pt x="25785" y="23573"/>
                  </a:cubicBezTo>
                  <a:cubicBezTo>
                    <a:pt x="25624" y="24168"/>
                    <a:pt x="25495" y="24767"/>
                    <a:pt x="25385" y="25368"/>
                  </a:cubicBezTo>
                  <a:cubicBezTo>
                    <a:pt x="25275" y="25965"/>
                    <a:pt x="24997" y="26510"/>
                    <a:pt x="24675" y="27037"/>
                  </a:cubicBezTo>
                  <a:cubicBezTo>
                    <a:pt x="24294" y="27665"/>
                    <a:pt x="23981" y="28333"/>
                    <a:pt x="23740" y="29028"/>
                  </a:cubicBezTo>
                  <a:cubicBezTo>
                    <a:pt x="23680" y="29205"/>
                    <a:pt x="23604" y="29376"/>
                    <a:pt x="23513" y="29540"/>
                  </a:cubicBezTo>
                  <a:cubicBezTo>
                    <a:pt x="23480" y="29603"/>
                    <a:pt x="23440" y="29662"/>
                    <a:pt x="23392" y="29717"/>
                  </a:cubicBezTo>
                  <a:cubicBezTo>
                    <a:pt x="23347" y="29767"/>
                    <a:pt x="23312" y="29791"/>
                    <a:pt x="23275" y="29791"/>
                  </a:cubicBezTo>
                  <a:cubicBezTo>
                    <a:pt x="23240" y="29791"/>
                    <a:pt x="23203" y="29770"/>
                    <a:pt x="23154" y="29727"/>
                  </a:cubicBezTo>
                  <a:cubicBezTo>
                    <a:pt x="22869" y="29473"/>
                    <a:pt x="22594" y="29212"/>
                    <a:pt x="22372" y="28917"/>
                  </a:cubicBezTo>
                  <a:cubicBezTo>
                    <a:pt x="21949" y="28351"/>
                    <a:pt x="21478" y="27822"/>
                    <a:pt x="20968" y="27333"/>
                  </a:cubicBezTo>
                  <a:cubicBezTo>
                    <a:pt x="20680" y="27058"/>
                    <a:pt x="20470" y="26739"/>
                    <a:pt x="20311" y="26397"/>
                  </a:cubicBezTo>
                  <a:cubicBezTo>
                    <a:pt x="20218" y="26199"/>
                    <a:pt x="20122" y="26002"/>
                    <a:pt x="20034" y="25802"/>
                  </a:cubicBezTo>
                  <a:cubicBezTo>
                    <a:pt x="19845" y="25370"/>
                    <a:pt x="19569" y="24981"/>
                    <a:pt x="19224" y="24627"/>
                  </a:cubicBezTo>
                  <a:cubicBezTo>
                    <a:pt x="19136" y="24535"/>
                    <a:pt x="19089" y="24442"/>
                    <a:pt x="19087" y="24317"/>
                  </a:cubicBezTo>
                  <a:cubicBezTo>
                    <a:pt x="19083" y="23892"/>
                    <a:pt x="18878" y="23538"/>
                    <a:pt x="18510" y="23251"/>
                  </a:cubicBezTo>
                  <a:cubicBezTo>
                    <a:pt x="18437" y="23195"/>
                    <a:pt x="18368" y="23135"/>
                    <a:pt x="18298" y="23075"/>
                  </a:cubicBezTo>
                  <a:cubicBezTo>
                    <a:pt x="18046" y="22863"/>
                    <a:pt x="17763" y="22699"/>
                    <a:pt x="17409" y="22634"/>
                  </a:cubicBezTo>
                  <a:cubicBezTo>
                    <a:pt x="17261" y="22608"/>
                    <a:pt x="17122" y="22552"/>
                    <a:pt x="16978" y="22514"/>
                  </a:cubicBezTo>
                  <a:cubicBezTo>
                    <a:pt x="16852" y="22479"/>
                    <a:pt x="16833" y="22412"/>
                    <a:pt x="16883" y="22320"/>
                  </a:cubicBezTo>
                  <a:cubicBezTo>
                    <a:pt x="16986" y="22130"/>
                    <a:pt x="17122" y="21962"/>
                    <a:pt x="17326" y="21840"/>
                  </a:cubicBezTo>
                  <a:cubicBezTo>
                    <a:pt x="17792" y="21559"/>
                    <a:pt x="18253" y="21272"/>
                    <a:pt x="18757" y="21037"/>
                  </a:cubicBezTo>
                  <a:cubicBezTo>
                    <a:pt x="19355" y="20760"/>
                    <a:pt x="19934" y="20460"/>
                    <a:pt x="20387" y="20014"/>
                  </a:cubicBezTo>
                  <a:cubicBezTo>
                    <a:pt x="20463" y="19939"/>
                    <a:pt x="20551" y="19870"/>
                    <a:pt x="20610" y="19786"/>
                  </a:cubicBezTo>
                  <a:cubicBezTo>
                    <a:pt x="20865" y="19424"/>
                    <a:pt x="21227" y="19136"/>
                    <a:pt x="21516" y="18798"/>
                  </a:cubicBezTo>
                  <a:cubicBezTo>
                    <a:pt x="21683" y="18535"/>
                    <a:pt x="21863" y="18277"/>
                    <a:pt x="21985" y="17994"/>
                  </a:cubicBezTo>
                  <a:cubicBezTo>
                    <a:pt x="22001" y="17954"/>
                    <a:pt x="22023" y="17922"/>
                    <a:pt x="22065" y="17922"/>
                  </a:cubicBezTo>
                  <a:cubicBezTo>
                    <a:pt x="22080" y="17922"/>
                    <a:pt x="22097" y="17926"/>
                    <a:pt x="22118" y="17936"/>
                  </a:cubicBezTo>
                  <a:cubicBezTo>
                    <a:pt x="22076" y="18144"/>
                    <a:pt x="21908" y="18302"/>
                    <a:pt x="21819" y="18491"/>
                  </a:cubicBezTo>
                  <a:cubicBezTo>
                    <a:pt x="21785" y="18523"/>
                    <a:pt x="21786" y="18561"/>
                    <a:pt x="21798" y="18601"/>
                  </a:cubicBezTo>
                  <a:cubicBezTo>
                    <a:pt x="21844" y="18569"/>
                    <a:pt x="21887" y="18534"/>
                    <a:pt x="21900" y="18483"/>
                  </a:cubicBezTo>
                  <a:cubicBezTo>
                    <a:pt x="21971" y="18397"/>
                    <a:pt x="22051" y="18316"/>
                    <a:pt x="22108" y="18226"/>
                  </a:cubicBezTo>
                  <a:cubicBezTo>
                    <a:pt x="22153" y="18156"/>
                    <a:pt x="22216" y="18154"/>
                    <a:pt x="22288" y="18152"/>
                  </a:cubicBezTo>
                  <a:cubicBezTo>
                    <a:pt x="22263" y="18081"/>
                    <a:pt x="22208" y="18006"/>
                    <a:pt x="22325" y="17950"/>
                  </a:cubicBezTo>
                  <a:cubicBezTo>
                    <a:pt x="22396" y="17995"/>
                    <a:pt x="22459" y="18065"/>
                    <a:pt x="22449" y="18119"/>
                  </a:cubicBezTo>
                  <a:cubicBezTo>
                    <a:pt x="22427" y="18237"/>
                    <a:pt x="22521" y="18259"/>
                    <a:pt x="22599" y="18302"/>
                  </a:cubicBezTo>
                  <a:cubicBezTo>
                    <a:pt x="22615" y="18344"/>
                    <a:pt x="22617" y="18398"/>
                    <a:pt x="22682" y="18398"/>
                  </a:cubicBezTo>
                  <a:cubicBezTo>
                    <a:pt x="22689" y="18398"/>
                    <a:pt x="22697" y="18397"/>
                    <a:pt x="22705" y="18396"/>
                  </a:cubicBezTo>
                  <a:cubicBezTo>
                    <a:pt x="22710" y="18465"/>
                    <a:pt x="22715" y="18534"/>
                    <a:pt x="22720" y="18615"/>
                  </a:cubicBezTo>
                  <a:cubicBezTo>
                    <a:pt x="22848" y="18560"/>
                    <a:pt x="22845" y="18471"/>
                    <a:pt x="22871" y="18393"/>
                  </a:cubicBezTo>
                  <a:cubicBezTo>
                    <a:pt x="22899" y="18344"/>
                    <a:pt x="22926" y="18294"/>
                    <a:pt x="22953" y="18245"/>
                  </a:cubicBezTo>
                  <a:cubicBezTo>
                    <a:pt x="22963" y="18202"/>
                    <a:pt x="22971" y="18160"/>
                    <a:pt x="22981" y="18118"/>
                  </a:cubicBezTo>
                  <a:cubicBezTo>
                    <a:pt x="23053" y="18020"/>
                    <a:pt x="23019" y="17885"/>
                    <a:pt x="23138" y="17804"/>
                  </a:cubicBezTo>
                  <a:cubicBezTo>
                    <a:pt x="23138" y="17784"/>
                    <a:pt x="23138" y="17763"/>
                    <a:pt x="23137" y="17743"/>
                  </a:cubicBezTo>
                  <a:close/>
                  <a:moveTo>
                    <a:pt x="31085" y="29520"/>
                  </a:moveTo>
                  <a:cubicBezTo>
                    <a:pt x="31159" y="29520"/>
                    <a:pt x="31185" y="29566"/>
                    <a:pt x="31259" y="29700"/>
                  </a:cubicBezTo>
                  <a:lnTo>
                    <a:pt x="31260" y="29700"/>
                  </a:lnTo>
                  <a:lnTo>
                    <a:pt x="30813" y="29797"/>
                  </a:lnTo>
                  <a:cubicBezTo>
                    <a:pt x="30800" y="29696"/>
                    <a:pt x="30721" y="29599"/>
                    <a:pt x="30903" y="29554"/>
                  </a:cubicBezTo>
                  <a:cubicBezTo>
                    <a:pt x="30989" y="29534"/>
                    <a:pt x="31044" y="29520"/>
                    <a:pt x="31085" y="29520"/>
                  </a:cubicBezTo>
                  <a:close/>
                  <a:moveTo>
                    <a:pt x="14027" y="29578"/>
                  </a:moveTo>
                  <a:cubicBezTo>
                    <a:pt x="14054" y="29612"/>
                    <a:pt x="14062" y="29618"/>
                    <a:pt x="14063" y="29626"/>
                  </a:cubicBezTo>
                  <a:cubicBezTo>
                    <a:pt x="14075" y="29690"/>
                    <a:pt x="14100" y="29755"/>
                    <a:pt x="14032" y="29809"/>
                  </a:cubicBezTo>
                  <a:cubicBezTo>
                    <a:pt x="14030" y="29809"/>
                    <a:pt x="14027" y="29810"/>
                    <a:pt x="14024" y="29810"/>
                  </a:cubicBezTo>
                  <a:cubicBezTo>
                    <a:pt x="14018" y="29810"/>
                    <a:pt x="14012" y="29808"/>
                    <a:pt x="14007" y="29805"/>
                  </a:cubicBezTo>
                  <a:cubicBezTo>
                    <a:pt x="13952" y="29736"/>
                    <a:pt x="13958" y="29671"/>
                    <a:pt x="14027" y="29578"/>
                  </a:cubicBezTo>
                  <a:close/>
                  <a:moveTo>
                    <a:pt x="21869" y="29599"/>
                  </a:moveTo>
                  <a:cubicBezTo>
                    <a:pt x="21919" y="29605"/>
                    <a:pt x="21932" y="29603"/>
                    <a:pt x="21935" y="29608"/>
                  </a:cubicBezTo>
                  <a:cubicBezTo>
                    <a:pt x="21982" y="29668"/>
                    <a:pt x="22065" y="29715"/>
                    <a:pt x="22043" y="29802"/>
                  </a:cubicBezTo>
                  <a:cubicBezTo>
                    <a:pt x="22041" y="29811"/>
                    <a:pt x="22015" y="29826"/>
                    <a:pt x="22006" y="29826"/>
                  </a:cubicBezTo>
                  <a:cubicBezTo>
                    <a:pt x="22005" y="29826"/>
                    <a:pt x="22004" y="29826"/>
                    <a:pt x="22004" y="29825"/>
                  </a:cubicBezTo>
                  <a:cubicBezTo>
                    <a:pt x="21908" y="29777"/>
                    <a:pt x="21868" y="29705"/>
                    <a:pt x="21869" y="29599"/>
                  </a:cubicBezTo>
                  <a:close/>
                  <a:moveTo>
                    <a:pt x="22540" y="29485"/>
                  </a:moveTo>
                  <a:lnTo>
                    <a:pt x="22540" y="29485"/>
                  </a:lnTo>
                  <a:cubicBezTo>
                    <a:pt x="22680" y="29541"/>
                    <a:pt x="22742" y="29642"/>
                    <a:pt x="22822" y="29728"/>
                  </a:cubicBezTo>
                  <a:cubicBezTo>
                    <a:pt x="22858" y="29768"/>
                    <a:pt x="22820" y="29797"/>
                    <a:pt x="22785" y="29818"/>
                  </a:cubicBezTo>
                  <a:lnTo>
                    <a:pt x="22786" y="29818"/>
                  </a:lnTo>
                  <a:cubicBezTo>
                    <a:pt x="22772" y="29827"/>
                    <a:pt x="22754" y="29833"/>
                    <a:pt x="22738" y="29833"/>
                  </a:cubicBezTo>
                  <a:cubicBezTo>
                    <a:pt x="22720" y="29833"/>
                    <a:pt x="22704" y="29826"/>
                    <a:pt x="22694" y="29811"/>
                  </a:cubicBezTo>
                  <a:cubicBezTo>
                    <a:pt x="22630" y="29712"/>
                    <a:pt x="22521" y="29628"/>
                    <a:pt x="22540" y="29485"/>
                  </a:cubicBezTo>
                  <a:close/>
                  <a:moveTo>
                    <a:pt x="11660" y="29764"/>
                  </a:moveTo>
                  <a:cubicBezTo>
                    <a:pt x="11681" y="29764"/>
                    <a:pt x="11689" y="29784"/>
                    <a:pt x="11696" y="29803"/>
                  </a:cubicBezTo>
                  <a:lnTo>
                    <a:pt x="11695" y="29802"/>
                  </a:lnTo>
                  <a:lnTo>
                    <a:pt x="11695" y="29802"/>
                  </a:lnTo>
                  <a:cubicBezTo>
                    <a:pt x="11701" y="29832"/>
                    <a:pt x="11682" y="29863"/>
                    <a:pt x="11651" y="29873"/>
                  </a:cubicBezTo>
                  <a:cubicBezTo>
                    <a:pt x="11644" y="29875"/>
                    <a:pt x="11638" y="29876"/>
                    <a:pt x="11633" y="29876"/>
                  </a:cubicBezTo>
                  <a:cubicBezTo>
                    <a:pt x="11611" y="29876"/>
                    <a:pt x="11606" y="29857"/>
                    <a:pt x="11604" y="29840"/>
                  </a:cubicBezTo>
                  <a:cubicBezTo>
                    <a:pt x="11601" y="29810"/>
                    <a:pt x="11608" y="29779"/>
                    <a:pt x="11645" y="29767"/>
                  </a:cubicBezTo>
                  <a:cubicBezTo>
                    <a:pt x="11651" y="29765"/>
                    <a:pt x="11656" y="29764"/>
                    <a:pt x="11660" y="29764"/>
                  </a:cubicBezTo>
                  <a:close/>
                  <a:moveTo>
                    <a:pt x="13319" y="29780"/>
                  </a:moveTo>
                  <a:lnTo>
                    <a:pt x="13319" y="29781"/>
                  </a:lnTo>
                  <a:cubicBezTo>
                    <a:pt x="13376" y="29790"/>
                    <a:pt x="13426" y="29805"/>
                    <a:pt x="13427" y="29859"/>
                  </a:cubicBezTo>
                  <a:cubicBezTo>
                    <a:pt x="13427" y="29873"/>
                    <a:pt x="13411" y="29892"/>
                    <a:pt x="13385" y="29892"/>
                  </a:cubicBezTo>
                  <a:cubicBezTo>
                    <a:pt x="13381" y="29892"/>
                    <a:pt x="13378" y="29891"/>
                    <a:pt x="13374" y="29891"/>
                  </a:cubicBezTo>
                  <a:cubicBezTo>
                    <a:pt x="13322" y="29882"/>
                    <a:pt x="13266" y="29875"/>
                    <a:pt x="13256" y="29823"/>
                  </a:cubicBezTo>
                  <a:cubicBezTo>
                    <a:pt x="13248" y="29782"/>
                    <a:pt x="13288" y="29781"/>
                    <a:pt x="13319" y="29780"/>
                  </a:cubicBezTo>
                  <a:close/>
                  <a:moveTo>
                    <a:pt x="14302" y="29723"/>
                  </a:moveTo>
                  <a:lnTo>
                    <a:pt x="14304" y="29724"/>
                  </a:lnTo>
                  <a:cubicBezTo>
                    <a:pt x="14440" y="29787"/>
                    <a:pt x="14377" y="29872"/>
                    <a:pt x="14340" y="29949"/>
                  </a:cubicBezTo>
                  <a:cubicBezTo>
                    <a:pt x="14255" y="29882"/>
                    <a:pt x="14273" y="29809"/>
                    <a:pt x="14302" y="29723"/>
                  </a:cubicBezTo>
                  <a:close/>
                  <a:moveTo>
                    <a:pt x="23660" y="29743"/>
                  </a:moveTo>
                  <a:cubicBezTo>
                    <a:pt x="23739" y="29775"/>
                    <a:pt x="23738" y="29829"/>
                    <a:pt x="23731" y="29878"/>
                  </a:cubicBezTo>
                  <a:lnTo>
                    <a:pt x="23732" y="29879"/>
                  </a:lnTo>
                  <a:cubicBezTo>
                    <a:pt x="23726" y="29918"/>
                    <a:pt x="23697" y="29955"/>
                    <a:pt x="23652" y="29955"/>
                  </a:cubicBezTo>
                  <a:cubicBezTo>
                    <a:pt x="23645" y="29955"/>
                    <a:pt x="23637" y="29953"/>
                    <a:pt x="23629" y="29951"/>
                  </a:cubicBezTo>
                  <a:cubicBezTo>
                    <a:pt x="23566" y="29933"/>
                    <a:pt x="23540" y="29881"/>
                    <a:pt x="23554" y="29825"/>
                  </a:cubicBezTo>
                  <a:cubicBezTo>
                    <a:pt x="23567" y="29777"/>
                    <a:pt x="23620" y="29763"/>
                    <a:pt x="23660" y="29743"/>
                  </a:cubicBezTo>
                  <a:close/>
                  <a:moveTo>
                    <a:pt x="12077" y="29798"/>
                  </a:moveTo>
                  <a:cubicBezTo>
                    <a:pt x="12132" y="29798"/>
                    <a:pt x="12159" y="29829"/>
                    <a:pt x="12164" y="29880"/>
                  </a:cubicBezTo>
                  <a:cubicBezTo>
                    <a:pt x="12153" y="29914"/>
                    <a:pt x="12156" y="29958"/>
                    <a:pt x="12096" y="29958"/>
                  </a:cubicBezTo>
                  <a:cubicBezTo>
                    <a:pt x="12095" y="29958"/>
                    <a:pt x="12094" y="29958"/>
                    <a:pt x="12093" y="29958"/>
                  </a:cubicBezTo>
                  <a:lnTo>
                    <a:pt x="12095" y="29957"/>
                  </a:lnTo>
                  <a:cubicBezTo>
                    <a:pt x="12036" y="29956"/>
                    <a:pt x="11988" y="29938"/>
                    <a:pt x="11990" y="29880"/>
                  </a:cubicBezTo>
                  <a:cubicBezTo>
                    <a:pt x="11991" y="29840"/>
                    <a:pt x="12006" y="29803"/>
                    <a:pt x="12061" y="29799"/>
                  </a:cubicBezTo>
                  <a:cubicBezTo>
                    <a:pt x="12067" y="29799"/>
                    <a:pt x="12072" y="29798"/>
                    <a:pt x="12077" y="29798"/>
                  </a:cubicBezTo>
                  <a:close/>
                  <a:moveTo>
                    <a:pt x="8860" y="29828"/>
                  </a:moveTo>
                  <a:cubicBezTo>
                    <a:pt x="8860" y="29828"/>
                    <a:pt x="8861" y="29828"/>
                    <a:pt x="8861" y="29828"/>
                  </a:cubicBezTo>
                  <a:cubicBezTo>
                    <a:pt x="8961" y="29837"/>
                    <a:pt x="8982" y="29895"/>
                    <a:pt x="8980" y="29967"/>
                  </a:cubicBezTo>
                  <a:cubicBezTo>
                    <a:pt x="8911" y="29947"/>
                    <a:pt x="8818" y="29948"/>
                    <a:pt x="8824" y="29853"/>
                  </a:cubicBezTo>
                  <a:lnTo>
                    <a:pt x="8824" y="29851"/>
                  </a:lnTo>
                  <a:cubicBezTo>
                    <a:pt x="8825" y="29843"/>
                    <a:pt x="8848" y="29828"/>
                    <a:pt x="8860" y="29828"/>
                  </a:cubicBezTo>
                  <a:close/>
                  <a:moveTo>
                    <a:pt x="22374" y="29694"/>
                  </a:moveTo>
                  <a:cubicBezTo>
                    <a:pt x="22386" y="29694"/>
                    <a:pt x="22403" y="29697"/>
                    <a:pt x="22409" y="29703"/>
                  </a:cubicBezTo>
                  <a:lnTo>
                    <a:pt x="22410" y="29703"/>
                  </a:lnTo>
                  <a:cubicBezTo>
                    <a:pt x="22480" y="29771"/>
                    <a:pt x="22537" y="29844"/>
                    <a:pt x="22566" y="29929"/>
                  </a:cubicBezTo>
                  <a:cubicBezTo>
                    <a:pt x="22554" y="29947"/>
                    <a:pt x="22550" y="29964"/>
                    <a:pt x="22539" y="29970"/>
                  </a:cubicBezTo>
                  <a:cubicBezTo>
                    <a:pt x="22528" y="29975"/>
                    <a:pt x="22515" y="29979"/>
                    <a:pt x="22503" y="29979"/>
                  </a:cubicBezTo>
                  <a:cubicBezTo>
                    <a:pt x="22490" y="29979"/>
                    <a:pt x="22477" y="29975"/>
                    <a:pt x="22467" y="29964"/>
                  </a:cubicBezTo>
                  <a:cubicBezTo>
                    <a:pt x="22407" y="29900"/>
                    <a:pt x="22347" y="29834"/>
                    <a:pt x="22329" y="29750"/>
                  </a:cubicBezTo>
                  <a:cubicBezTo>
                    <a:pt x="22326" y="29734"/>
                    <a:pt x="22346" y="29710"/>
                    <a:pt x="22363" y="29696"/>
                  </a:cubicBezTo>
                  <a:cubicBezTo>
                    <a:pt x="22364" y="29694"/>
                    <a:pt x="22369" y="29694"/>
                    <a:pt x="22374" y="29694"/>
                  </a:cubicBezTo>
                  <a:close/>
                  <a:moveTo>
                    <a:pt x="24448" y="29706"/>
                  </a:moveTo>
                  <a:lnTo>
                    <a:pt x="24448" y="29706"/>
                  </a:lnTo>
                  <a:cubicBezTo>
                    <a:pt x="24520" y="29880"/>
                    <a:pt x="24520" y="29880"/>
                    <a:pt x="24279" y="29992"/>
                  </a:cubicBezTo>
                  <a:cubicBezTo>
                    <a:pt x="24201" y="29815"/>
                    <a:pt x="24201" y="29815"/>
                    <a:pt x="24448" y="29708"/>
                  </a:cubicBezTo>
                  <a:lnTo>
                    <a:pt x="24448" y="29706"/>
                  </a:lnTo>
                  <a:close/>
                  <a:moveTo>
                    <a:pt x="17316" y="29922"/>
                  </a:moveTo>
                  <a:cubicBezTo>
                    <a:pt x="17326" y="29933"/>
                    <a:pt x="17341" y="29945"/>
                    <a:pt x="17342" y="29957"/>
                  </a:cubicBezTo>
                  <a:cubicBezTo>
                    <a:pt x="17343" y="29970"/>
                    <a:pt x="17333" y="29993"/>
                    <a:pt x="17324" y="29994"/>
                  </a:cubicBezTo>
                  <a:cubicBezTo>
                    <a:pt x="17322" y="29994"/>
                    <a:pt x="17320" y="29994"/>
                    <a:pt x="17318" y="29994"/>
                  </a:cubicBezTo>
                  <a:cubicBezTo>
                    <a:pt x="17291" y="29994"/>
                    <a:pt x="17289" y="29970"/>
                    <a:pt x="17289" y="29952"/>
                  </a:cubicBezTo>
                  <a:cubicBezTo>
                    <a:pt x="17289" y="29943"/>
                    <a:pt x="17307" y="29932"/>
                    <a:pt x="17316" y="29922"/>
                  </a:cubicBezTo>
                  <a:close/>
                  <a:moveTo>
                    <a:pt x="13643" y="29885"/>
                  </a:moveTo>
                  <a:cubicBezTo>
                    <a:pt x="13668" y="29885"/>
                    <a:pt x="13696" y="29905"/>
                    <a:pt x="13720" y="29911"/>
                  </a:cubicBezTo>
                  <a:lnTo>
                    <a:pt x="13721" y="29912"/>
                  </a:lnTo>
                  <a:cubicBezTo>
                    <a:pt x="13765" y="29925"/>
                    <a:pt x="13792" y="29952"/>
                    <a:pt x="13791" y="29999"/>
                  </a:cubicBezTo>
                  <a:cubicBezTo>
                    <a:pt x="13766" y="30012"/>
                    <a:pt x="13745" y="30017"/>
                    <a:pt x="13727" y="30017"/>
                  </a:cubicBezTo>
                  <a:cubicBezTo>
                    <a:pt x="13706" y="30017"/>
                    <a:pt x="13689" y="30010"/>
                    <a:pt x="13673" y="30001"/>
                  </a:cubicBezTo>
                  <a:cubicBezTo>
                    <a:pt x="13632" y="29980"/>
                    <a:pt x="13564" y="29963"/>
                    <a:pt x="13606" y="29906"/>
                  </a:cubicBezTo>
                  <a:cubicBezTo>
                    <a:pt x="13617" y="29890"/>
                    <a:pt x="13629" y="29885"/>
                    <a:pt x="13643" y="29885"/>
                  </a:cubicBezTo>
                  <a:close/>
                  <a:moveTo>
                    <a:pt x="21760" y="29831"/>
                  </a:moveTo>
                  <a:cubicBezTo>
                    <a:pt x="21815" y="29870"/>
                    <a:pt x="21860" y="29917"/>
                    <a:pt x="21844" y="29985"/>
                  </a:cubicBezTo>
                  <a:cubicBezTo>
                    <a:pt x="21838" y="30015"/>
                    <a:pt x="21798" y="30043"/>
                    <a:pt x="21778" y="30043"/>
                  </a:cubicBezTo>
                  <a:cubicBezTo>
                    <a:pt x="21776" y="30043"/>
                    <a:pt x="21774" y="30042"/>
                    <a:pt x="21773" y="30042"/>
                  </a:cubicBezTo>
                  <a:cubicBezTo>
                    <a:pt x="21709" y="30011"/>
                    <a:pt x="21671" y="29960"/>
                    <a:pt x="21687" y="29891"/>
                  </a:cubicBezTo>
                  <a:lnTo>
                    <a:pt x="21687" y="29889"/>
                  </a:lnTo>
                  <a:cubicBezTo>
                    <a:pt x="21696" y="29857"/>
                    <a:pt x="21717" y="29836"/>
                    <a:pt x="21760" y="29831"/>
                  </a:cubicBezTo>
                  <a:close/>
                  <a:moveTo>
                    <a:pt x="8713" y="29967"/>
                  </a:moveTo>
                  <a:cubicBezTo>
                    <a:pt x="8737" y="29967"/>
                    <a:pt x="8753" y="29981"/>
                    <a:pt x="8761" y="30010"/>
                  </a:cubicBezTo>
                  <a:cubicBezTo>
                    <a:pt x="8765" y="30027"/>
                    <a:pt x="8749" y="30043"/>
                    <a:pt x="8722" y="30046"/>
                  </a:cubicBezTo>
                  <a:lnTo>
                    <a:pt x="8722" y="30045"/>
                  </a:lnTo>
                  <a:cubicBezTo>
                    <a:pt x="8719" y="30046"/>
                    <a:pt x="8717" y="30046"/>
                    <a:pt x="8715" y="30046"/>
                  </a:cubicBezTo>
                  <a:cubicBezTo>
                    <a:pt x="8689" y="30046"/>
                    <a:pt x="8676" y="30028"/>
                    <a:pt x="8667" y="30008"/>
                  </a:cubicBezTo>
                  <a:cubicBezTo>
                    <a:pt x="8653" y="29979"/>
                    <a:pt x="8680" y="29972"/>
                    <a:pt x="8704" y="29968"/>
                  </a:cubicBezTo>
                  <a:cubicBezTo>
                    <a:pt x="8707" y="29968"/>
                    <a:pt x="8710" y="29967"/>
                    <a:pt x="8713" y="29967"/>
                  </a:cubicBezTo>
                  <a:close/>
                  <a:moveTo>
                    <a:pt x="9035" y="29961"/>
                  </a:moveTo>
                  <a:cubicBezTo>
                    <a:pt x="9056" y="29961"/>
                    <a:pt x="9074" y="29970"/>
                    <a:pt x="9082" y="30000"/>
                  </a:cubicBezTo>
                  <a:cubicBezTo>
                    <a:pt x="9089" y="30025"/>
                    <a:pt x="9067" y="30045"/>
                    <a:pt x="9038" y="30046"/>
                  </a:cubicBezTo>
                  <a:cubicBezTo>
                    <a:pt x="9037" y="30046"/>
                    <a:pt x="9036" y="30046"/>
                    <a:pt x="9035" y="30046"/>
                  </a:cubicBezTo>
                  <a:cubicBezTo>
                    <a:pt x="8971" y="30046"/>
                    <a:pt x="8979" y="30008"/>
                    <a:pt x="8985" y="29972"/>
                  </a:cubicBezTo>
                  <a:cubicBezTo>
                    <a:pt x="9002" y="29966"/>
                    <a:pt x="9020" y="29961"/>
                    <a:pt x="9035" y="29961"/>
                  </a:cubicBezTo>
                  <a:close/>
                  <a:moveTo>
                    <a:pt x="12548" y="29875"/>
                  </a:moveTo>
                  <a:cubicBezTo>
                    <a:pt x="12549" y="29875"/>
                    <a:pt x="12550" y="29875"/>
                    <a:pt x="12551" y="29875"/>
                  </a:cubicBezTo>
                  <a:cubicBezTo>
                    <a:pt x="12623" y="29885"/>
                    <a:pt x="12694" y="29897"/>
                    <a:pt x="12687" y="29980"/>
                  </a:cubicBezTo>
                  <a:cubicBezTo>
                    <a:pt x="12685" y="30013"/>
                    <a:pt x="12677" y="30054"/>
                    <a:pt x="12634" y="30054"/>
                  </a:cubicBezTo>
                  <a:cubicBezTo>
                    <a:pt x="12629" y="30054"/>
                    <a:pt x="12624" y="30054"/>
                    <a:pt x="12618" y="30052"/>
                  </a:cubicBezTo>
                  <a:cubicBezTo>
                    <a:pt x="12555" y="30040"/>
                    <a:pt x="12470" y="30040"/>
                    <a:pt x="12462" y="29961"/>
                  </a:cubicBezTo>
                  <a:cubicBezTo>
                    <a:pt x="12457" y="29911"/>
                    <a:pt x="12483" y="29875"/>
                    <a:pt x="12548" y="29875"/>
                  </a:cubicBezTo>
                  <a:close/>
                  <a:moveTo>
                    <a:pt x="18387" y="29737"/>
                  </a:moveTo>
                  <a:cubicBezTo>
                    <a:pt x="18429" y="29860"/>
                    <a:pt x="18413" y="29941"/>
                    <a:pt x="18410" y="30020"/>
                  </a:cubicBezTo>
                  <a:lnTo>
                    <a:pt x="18410" y="30019"/>
                  </a:lnTo>
                  <a:cubicBezTo>
                    <a:pt x="18410" y="30041"/>
                    <a:pt x="18392" y="30057"/>
                    <a:pt x="18373" y="30057"/>
                  </a:cubicBezTo>
                  <a:cubicBezTo>
                    <a:pt x="18368" y="30057"/>
                    <a:pt x="18364" y="30056"/>
                    <a:pt x="18360" y="30055"/>
                  </a:cubicBezTo>
                  <a:cubicBezTo>
                    <a:pt x="18334" y="30049"/>
                    <a:pt x="18312" y="30036"/>
                    <a:pt x="18311" y="30008"/>
                  </a:cubicBezTo>
                  <a:cubicBezTo>
                    <a:pt x="18308" y="29923"/>
                    <a:pt x="18361" y="29854"/>
                    <a:pt x="18387" y="29737"/>
                  </a:cubicBezTo>
                  <a:close/>
                  <a:moveTo>
                    <a:pt x="14651" y="29876"/>
                  </a:moveTo>
                  <a:cubicBezTo>
                    <a:pt x="14728" y="29876"/>
                    <a:pt x="14720" y="29950"/>
                    <a:pt x="14712" y="30004"/>
                  </a:cubicBezTo>
                  <a:cubicBezTo>
                    <a:pt x="14708" y="30040"/>
                    <a:pt x="14701" y="30076"/>
                    <a:pt x="14693" y="30121"/>
                  </a:cubicBezTo>
                  <a:cubicBezTo>
                    <a:pt x="14589" y="30109"/>
                    <a:pt x="14584" y="30059"/>
                    <a:pt x="14586" y="30017"/>
                  </a:cubicBezTo>
                  <a:cubicBezTo>
                    <a:pt x="14590" y="29966"/>
                    <a:pt x="14545" y="29878"/>
                    <a:pt x="14651" y="29878"/>
                  </a:cubicBezTo>
                  <a:lnTo>
                    <a:pt x="14651" y="29876"/>
                  </a:lnTo>
                  <a:close/>
                  <a:moveTo>
                    <a:pt x="22895" y="29861"/>
                  </a:moveTo>
                  <a:cubicBezTo>
                    <a:pt x="22904" y="29861"/>
                    <a:pt x="22913" y="29863"/>
                    <a:pt x="22923" y="29866"/>
                  </a:cubicBezTo>
                  <a:cubicBezTo>
                    <a:pt x="22992" y="29887"/>
                    <a:pt x="23053" y="29947"/>
                    <a:pt x="23045" y="30020"/>
                  </a:cubicBezTo>
                  <a:cubicBezTo>
                    <a:pt x="23039" y="30074"/>
                    <a:pt x="22977" y="30100"/>
                    <a:pt x="22921" y="30124"/>
                  </a:cubicBezTo>
                  <a:cubicBezTo>
                    <a:pt x="22845" y="30081"/>
                    <a:pt x="22805" y="30024"/>
                    <a:pt x="22806" y="29956"/>
                  </a:cubicBezTo>
                  <a:cubicBezTo>
                    <a:pt x="22807" y="29912"/>
                    <a:pt x="22842" y="29861"/>
                    <a:pt x="22895" y="29861"/>
                  </a:cubicBezTo>
                  <a:close/>
                  <a:moveTo>
                    <a:pt x="24070" y="29922"/>
                  </a:moveTo>
                  <a:cubicBezTo>
                    <a:pt x="24109" y="29922"/>
                    <a:pt x="24116" y="29964"/>
                    <a:pt x="24126" y="29992"/>
                  </a:cubicBezTo>
                  <a:cubicBezTo>
                    <a:pt x="24145" y="30044"/>
                    <a:pt x="24158" y="30096"/>
                    <a:pt x="24078" y="30128"/>
                  </a:cubicBezTo>
                  <a:lnTo>
                    <a:pt x="24078" y="30127"/>
                  </a:lnTo>
                  <a:cubicBezTo>
                    <a:pt x="24076" y="30127"/>
                    <a:pt x="24073" y="30127"/>
                    <a:pt x="24071" y="30127"/>
                  </a:cubicBezTo>
                  <a:cubicBezTo>
                    <a:pt x="24022" y="30127"/>
                    <a:pt x="24011" y="30091"/>
                    <a:pt x="24001" y="30059"/>
                  </a:cubicBezTo>
                  <a:cubicBezTo>
                    <a:pt x="23982" y="30007"/>
                    <a:pt x="23972" y="29949"/>
                    <a:pt x="24047" y="29926"/>
                  </a:cubicBezTo>
                  <a:cubicBezTo>
                    <a:pt x="24056" y="29924"/>
                    <a:pt x="24064" y="29922"/>
                    <a:pt x="24070" y="29922"/>
                  </a:cubicBezTo>
                  <a:close/>
                  <a:moveTo>
                    <a:pt x="12897" y="29958"/>
                  </a:moveTo>
                  <a:cubicBezTo>
                    <a:pt x="12901" y="29958"/>
                    <a:pt x="12905" y="29958"/>
                    <a:pt x="12909" y="29958"/>
                  </a:cubicBezTo>
                  <a:cubicBezTo>
                    <a:pt x="12982" y="29964"/>
                    <a:pt x="13050" y="29980"/>
                    <a:pt x="13054" y="30046"/>
                  </a:cubicBezTo>
                  <a:cubicBezTo>
                    <a:pt x="13048" y="30095"/>
                    <a:pt x="13046" y="30139"/>
                    <a:pt x="12994" y="30139"/>
                  </a:cubicBezTo>
                  <a:cubicBezTo>
                    <a:pt x="12992" y="30139"/>
                    <a:pt x="12989" y="30139"/>
                    <a:pt x="12986" y="30139"/>
                  </a:cubicBezTo>
                  <a:lnTo>
                    <a:pt x="12986" y="30138"/>
                  </a:lnTo>
                  <a:cubicBezTo>
                    <a:pt x="12920" y="30133"/>
                    <a:pt x="12838" y="30128"/>
                    <a:pt x="12832" y="30048"/>
                  </a:cubicBezTo>
                  <a:cubicBezTo>
                    <a:pt x="12827" y="30007"/>
                    <a:pt x="12830" y="29958"/>
                    <a:pt x="12897" y="29958"/>
                  </a:cubicBezTo>
                  <a:close/>
                  <a:moveTo>
                    <a:pt x="17423" y="26484"/>
                  </a:moveTo>
                  <a:cubicBezTo>
                    <a:pt x="17435" y="26484"/>
                    <a:pt x="17448" y="26489"/>
                    <a:pt x="17463" y="26500"/>
                  </a:cubicBezTo>
                  <a:lnTo>
                    <a:pt x="17465" y="26500"/>
                  </a:lnTo>
                  <a:cubicBezTo>
                    <a:pt x="17757" y="26711"/>
                    <a:pt x="18011" y="26935"/>
                    <a:pt x="18161" y="27253"/>
                  </a:cubicBezTo>
                  <a:cubicBezTo>
                    <a:pt x="18400" y="27761"/>
                    <a:pt x="18546" y="28273"/>
                    <a:pt x="18466" y="28822"/>
                  </a:cubicBezTo>
                  <a:cubicBezTo>
                    <a:pt x="18482" y="28872"/>
                    <a:pt x="18474" y="28927"/>
                    <a:pt x="18445" y="28971"/>
                  </a:cubicBezTo>
                  <a:cubicBezTo>
                    <a:pt x="18418" y="28927"/>
                    <a:pt x="18410" y="28872"/>
                    <a:pt x="18424" y="28822"/>
                  </a:cubicBezTo>
                  <a:cubicBezTo>
                    <a:pt x="18357" y="28623"/>
                    <a:pt x="18335" y="28413"/>
                    <a:pt x="18211" y="28191"/>
                  </a:cubicBezTo>
                  <a:cubicBezTo>
                    <a:pt x="18227" y="28100"/>
                    <a:pt x="18223" y="28093"/>
                    <a:pt x="18154" y="28000"/>
                  </a:cubicBezTo>
                  <a:lnTo>
                    <a:pt x="18154" y="28000"/>
                  </a:lnTo>
                  <a:cubicBezTo>
                    <a:pt x="18145" y="28122"/>
                    <a:pt x="18145" y="28123"/>
                    <a:pt x="18206" y="28210"/>
                  </a:cubicBezTo>
                  <a:cubicBezTo>
                    <a:pt x="18171" y="28333"/>
                    <a:pt x="18206" y="28422"/>
                    <a:pt x="18227" y="28509"/>
                  </a:cubicBezTo>
                  <a:cubicBezTo>
                    <a:pt x="18346" y="29024"/>
                    <a:pt x="18357" y="29535"/>
                    <a:pt x="18162" y="30040"/>
                  </a:cubicBezTo>
                  <a:cubicBezTo>
                    <a:pt x="18147" y="30081"/>
                    <a:pt x="18159" y="30134"/>
                    <a:pt x="18094" y="30152"/>
                  </a:cubicBezTo>
                  <a:cubicBezTo>
                    <a:pt x="18091" y="30115"/>
                    <a:pt x="18076" y="30076"/>
                    <a:pt x="18086" y="30043"/>
                  </a:cubicBezTo>
                  <a:cubicBezTo>
                    <a:pt x="18201" y="29683"/>
                    <a:pt x="18158" y="29324"/>
                    <a:pt x="18085" y="28965"/>
                  </a:cubicBezTo>
                  <a:cubicBezTo>
                    <a:pt x="18107" y="28764"/>
                    <a:pt x="18027" y="28566"/>
                    <a:pt x="18067" y="28365"/>
                  </a:cubicBezTo>
                  <a:cubicBezTo>
                    <a:pt x="18102" y="28249"/>
                    <a:pt x="18083" y="28141"/>
                    <a:pt x="17990" y="28048"/>
                  </a:cubicBezTo>
                  <a:cubicBezTo>
                    <a:pt x="17995" y="27994"/>
                    <a:pt x="18044" y="27929"/>
                    <a:pt x="17938" y="27909"/>
                  </a:cubicBezTo>
                  <a:cubicBezTo>
                    <a:pt x="18006" y="27824"/>
                    <a:pt x="17928" y="27756"/>
                    <a:pt x="17896" y="27687"/>
                  </a:cubicBezTo>
                  <a:cubicBezTo>
                    <a:pt x="17721" y="27300"/>
                    <a:pt x="17540" y="26916"/>
                    <a:pt x="17361" y="26531"/>
                  </a:cubicBezTo>
                  <a:cubicBezTo>
                    <a:pt x="17379" y="26509"/>
                    <a:pt x="17397" y="26484"/>
                    <a:pt x="17423" y="26484"/>
                  </a:cubicBezTo>
                  <a:close/>
                  <a:moveTo>
                    <a:pt x="10664" y="18471"/>
                  </a:moveTo>
                  <a:cubicBezTo>
                    <a:pt x="10721" y="18471"/>
                    <a:pt x="10715" y="18533"/>
                    <a:pt x="10732" y="18561"/>
                  </a:cubicBezTo>
                  <a:cubicBezTo>
                    <a:pt x="10802" y="18679"/>
                    <a:pt x="10840" y="18810"/>
                    <a:pt x="10958" y="18903"/>
                  </a:cubicBezTo>
                  <a:cubicBezTo>
                    <a:pt x="10959" y="18928"/>
                    <a:pt x="10980" y="18949"/>
                    <a:pt x="11005" y="18950"/>
                  </a:cubicBezTo>
                  <a:cubicBezTo>
                    <a:pt x="11126" y="19052"/>
                    <a:pt x="11183" y="19179"/>
                    <a:pt x="11247" y="19314"/>
                  </a:cubicBezTo>
                  <a:cubicBezTo>
                    <a:pt x="11331" y="19492"/>
                    <a:pt x="11306" y="19748"/>
                    <a:pt x="11626" y="19797"/>
                  </a:cubicBezTo>
                  <a:cubicBezTo>
                    <a:pt x="11646" y="19801"/>
                    <a:pt x="11656" y="19850"/>
                    <a:pt x="11671" y="19876"/>
                  </a:cubicBezTo>
                  <a:cubicBezTo>
                    <a:pt x="11702" y="19929"/>
                    <a:pt x="11734" y="19983"/>
                    <a:pt x="11765" y="20036"/>
                  </a:cubicBezTo>
                  <a:cubicBezTo>
                    <a:pt x="11827" y="20177"/>
                    <a:pt x="11869" y="20330"/>
                    <a:pt x="12091" y="20350"/>
                  </a:cubicBezTo>
                  <a:cubicBezTo>
                    <a:pt x="12140" y="20355"/>
                    <a:pt x="12153" y="20401"/>
                    <a:pt x="12176" y="20431"/>
                  </a:cubicBezTo>
                  <a:cubicBezTo>
                    <a:pt x="12237" y="20514"/>
                    <a:pt x="12293" y="20600"/>
                    <a:pt x="12359" y="20681"/>
                  </a:cubicBezTo>
                  <a:cubicBezTo>
                    <a:pt x="12401" y="20734"/>
                    <a:pt x="12419" y="20817"/>
                    <a:pt x="12513" y="20822"/>
                  </a:cubicBezTo>
                  <a:cubicBezTo>
                    <a:pt x="12516" y="20822"/>
                    <a:pt x="12519" y="20823"/>
                    <a:pt x="12522" y="20823"/>
                  </a:cubicBezTo>
                  <a:cubicBezTo>
                    <a:pt x="12628" y="20823"/>
                    <a:pt x="12533" y="20695"/>
                    <a:pt x="12625" y="20680"/>
                  </a:cubicBezTo>
                  <a:lnTo>
                    <a:pt x="12625" y="20680"/>
                  </a:lnTo>
                  <a:cubicBezTo>
                    <a:pt x="12759" y="20794"/>
                    <a:pt x="12746" y="20971"/>
                    <a:pt x="12869" y="21108"/>
                  </a:cubicBezTo>
                  <a:lnTo>
                    <a:pt x="13194" y="20686"/>
                  </a:lnTo>
                  <a:cubicBezTo>
                    <a:pt x="13219" y="20722"/>
                    <a:pt x="13242" y="20754"/>
                    <a:pt x="13264" y="20787"/>
                  </a:cubicBezTo>
                  <a:cubicBezTo>
                    <a:pt x="13293" y="20826"/>
                    <a:pt x="13310" y="20883"/>
                    <a:pt x="13373" y="20883"/>
                  </a:cubicBezTo>
                  <a:cubicBezTo>
                    <a:pt x="13379" y="20883"/>
                    <a:pt x="13385" y="20883"/>
                    <a:pt x="13392" y="20882"/>
                  </a:cubicBezTo>
                  <a:cubicBezTo>
                    <a:pt x="13451" y="20872"/>
                    <a:pt x="13457" y="20816"/>
                    <a:pt x="13473" y="20775"/>
                  </a:cubicBezTo>
                  <a:cubicBezTo>
                    <a:pt x="13482" y="20746"/>
                    <a:pt x="13481" y="20713"/>
                    <a:pt x="13497" y="20688"/>
                  </a:cubicBezTo>
                  <a:cubicBezTo>
                    <a:pt x="13506" y="20676"/>
                    <a:pt x="13515" y="20671"/>
                    <a:pt x="13524" y="20671"/>
                  </a:cubicBezTo>
                  <a:cubicBezTo>
                    <a:pt x="13543" y="20671"/>
                    <a:pt x="13563" y="20692"/>
                    <a:pt x="13583" y="20694"/>
                  </a:cubicBezTo>
                  <a:lnTo>
                    <a:pt x="13585" y="20695"/>
                  </a:lnTo>
                  <a:lnTo>
                    <a:pt x="13584" y="20695"/>
                  </a:lnTo>
                  <a:cubicBezTo>
                    <a:pt x="13599" y="20757"/>
                    <a:pt x="13631" y="20814"/>
                    <a:pt x="13698" y="20841"/>
                  </a:cubicBezTo>
                  <a:cubicBezTo>
                    <a:pt x="14328" y="21092"/>
                    <a:pt x="14884" y="21457"/>
                    <a:pt x="15517" y="21701"/>
                  </a:cubicBezTo>
                  <a:cubicBezTo>
                    <a:pt x="15672" y="21760"/>
                    <a:pt x="15828" y="21818"/>
                    <a:pt x="15983" y="21876"/>
                  </a:cubicBezTo>
                  <a:cubicBezTo>
                    <a:pt x="16202" y="21954"/>
                    <a:pt x="16389" y="22068"/>
                    <a:pt x="16521" y="22239"/>
                  </a:cubicBezTo>
                  <a:cubicBezTo>
                    <a:pt x="16550" y="22279"/>
                    <a:pt x="16621" y="22324"/>
                    <a:pt x="16565" y="22377"/>
                  </a:cubicBezTo>
                  <a:cubicBezTo>
                    <a:pt x="16543" y="22398"/>
                    <a:pt x="16516" y="22406"/>
                    <a:pt x="16487" y="22406"/>
                  </a:cubicBezTo>
                  <a:cubicBezTo>
                    <a:pt x="16456" y="22406"/>
                    <a:pt x="16422" y="22397"/>
                    <a:pt x="16391" y="22383"/>
                  </a:cubicBezTo>
                  <a:cubicBezTo>
                    <a:pt x="16308" y="22346"/>
                    <a:pt x="16229" y="22330"/>
                    <a:pt x="16154" y="22330"/>
                  </a:cubicBezTo>
                  <a:cubicBezTo>
                    <a:pt x="15991" y="22330"/>
                    <a:pt x="15845" y="22406"/>
                    <a:pt x="15705" y="22502"/>
                  </a:cubicBezTo>
                  <a:cubicBezTo>
                    <a:pt x="15691" y="22510"/>
                    <a:pt x="15678" y="22521"/>
                    <a:pt x="15668" y="22534"/>
                  </a:cubicBezTo>
                  <a:cubicBezTo>
                    <a:pt x="15572" y="22715"/>
                    <a:pt x="15362" y="22773"/>
                    <a:pt x="15188" y="22873"/>
                  </a:cubicBezTo>
                  <a:cubicBezTo>
                    <a:pt x="14765" y="23117"/>
                    <a:pt x="14422" y="23419"/>
                    <a:pt x="14250" y="23842"/>
                  </a:cubicBezTo>
                  <a:cubicBezTo>
                    <a:pt x="14169" y="24043"/>
                    <a:pt x="14060" y="24237"/>
                    <a:pt x="13978" y="24437"/>
                  </a:cubicBezTo>
                  <a:cubicBezTo>
                    <a:pt x="13889" y="24654"/>
                    <a:pt x="13816" y="24877"/>
                    <a:pt x="13946" y="25103"/>
                  </a:cubicBezTo>
                  <a:cubicBezTo>
                    <a:pt x="13979" y="25159"/>
                    <a:pt x="13967" y="25201"/>
                    <a:pt x="13916" y="25245"/>
                  </a:cubicBezTo>
                  <a:cubicBezTo>
                    <a:pt x="13615" y="25505"/>
                    <a:pt x="13451" y="25837"/>
                    <a:pt x="13264" y="26157"/>
                  </a:cubicBezTo>
                  <a:cubicBezTo>
                    <a:pt x="13116" y="26409"/>
                    <a:pt x="12973" y="26662"/>
                    <a:pt x="12817" y="26911"/>
                  </a:cubicBezTo>
                  <a:cubicBezTo>
                    <a:pt x="12600" y="27255"/>
                    <a:pt x="12325" y="27565"/>
                    <a:pt x="12003" y="27842"/>
                  </a:cubicBezTo>
                  <a:cubicBezTo>
                    <a:pt x="11482" y="28292"/>
                    <a:pt x="11073" y="28805"/>
                    <a:pt x="10794" y="29393"/>
                  </a:cubicBezTo>
                  <a:cubicBezTo>
                    <a:pt x="10733" y="29520"/>
                    <a:pt x="10673" y="29646"/>
                    <a:pt x="10630" y="29779"/>
                  </a:cubicBezTo>
                  <a:cubicBezTo>
                    <a:pt x="10611" y="29838"/>
                    <a:pt x="10586" y="29895"/>
                    <a:pt x="10554" y="29949"/>
                  </a:cubicBezTo>
                  <a:cubicBezTo>
                    <a:pt x="10467" y="30097"/>
                    <a:pt x="10388" y="30169"/>
                    <a:pt x="10284" y="30169"/>
                  </a:cubicBezTo>
                  <a:cubicBezTo>
                    <a:pt x="10210" y="30169"/>
                    <a:pt x="10123" y="30132"/>
                    <a:pt x="10012" y="30059"/>
                  </a:cubicBezTo>
                  <a:cubicBezTo>
                    <a:pt x="9551" y="29756"/>
                    <a:pt x="9138" y="29406"/>
                    <a:pt x="8793" y="29004"/>
                  </a:cubicBezTo>
                  <a:cubicBezTo>
                    <a:pt x="8393" y="28537"/>
                    <a:pt x="7972" y="28082"/>
                    <a:pt x="7520" y="27650"/>
                  </a:cubicBezTo>
                  <a:cubicBezTo>
                    <a:pt x="7105" y="27251"/>
                    <a:pt x="6959" y="26796"/>
                    <a:pt x="7096" y="26272"/>
                  </a:cubicBezTo>
                  <a:cubicBezTo>
                    <a:pt x="7166" y="26009"/>
                    <a:pt x="7266" y="25755"/>
                    <a:pt x="7393" y="25515"/>
                  </a:cubicBezTo>
                  <a:cubicBezTo>
                    <a:pt x="7571" y="25175"/>
                    <a:pt x="7749" y="24833"/>
                    <a:pt x="7939" y="24497"/>
                  </a:cubicBezTo>
                  <a:cubicBezTo>
                    <a:pt x="8230" y="23983"/>
                    <a:pt x="8372" y="23434"/>
                    <a:pt x="8491" y="22879"/>
                  </a:cubicBezTo>
                  <a:cubicBezTo>
                    <a:pt x="8635" y="22211"/>
                    <a:pt x="8911" y="21593"/>
                    <a:pt x="9359" y="21027"/>
                  </a:cubicBezTo>
                  <a:cubicBezTo>
                    <a:pt x="9618" y="20699"/>
                    <a:pt x="9858" y="20359"/>
                    <a:pt x="10083" y="20013"/>
                  </a:cubicBezTo>
                  <a:cubicBezTo>
                    <a:pt x="10391" y="19536"/>
                    <a:pt x="10625" y="19034"/>
                    <a:pt x="10628" y="18477"/>
                  </a:cubicBezTo>
                  <a:cubicBezTo>
                    <a:pt x="10642" y="18472"/>
                    <a:pt x="10654" y="18471"/>
                    <a:pt x="10664" y="18471"/>
                  </a:cubicBezTo>
                  <a:close/>
                  <a:moveTo>
                    <a:pt x="16864" y="26581"/>
                  </a:moveTo>
                  <a:lnTo>
                    <a:pt x="16864" y="26581"/>
                  </a:lnTo>
                  <a:cubicBezTo>
                    <a:pt x="16861" y="26678"/>
                    <a:pt x="16869" y="26778"/>
                    <a:pt x="16850" y="26873"/>
                  </a:cubicBezTo>
                  <a:cubicBezTo>
                    <a:pt x="16773" y="27243"/>
                    <a:pt x="16793" y="27610"/>
                    <a:pt x="16870" y="27977"/>
                  </a:cubicBezTo>
                  <a:cubicBezTo>
                    <a:pt x="16900" y="28117"/>
                    <a:pt x="16920" y="28260"/>
                    <a:pt x="16928" y="28403"/>
                  </a:cubicBezTo>
                  <a:lnTo>
                    <a:pt x="16995" y="28419"/>
                  </a:lnTo>
                  <a:cubicBezTo>
                    <a:pt x="16984" y="28290"/>
                    <a:pt x="16990" y="28159"/>
                    <a:pt x="16959" y="28034"/>
                  </a:cubicBezTo>
                  <a:cubicBezTo>
                    <a:pt x="16843" y="27550"/>
                    <a:pt x="16865" y="27070"/>
                    <a:pt x="16990" y="26590"/>
                  </a:cubicBezTo>
                  <a:cubicBezTo>
                    <a:pt x="17044" y="26689"/>
                    <a:pt x="17001" y="26799"/>
                    <a:pt x="17032" y="26901"/>
                  </a:cubicBezTo>
                  <a:cubicBezTo>
                    <a:pt x="17030" y="26926"/>
                    <a:pt x="17026" y="26953"/>
                    <a:pt x="17066" y="26958"/>
                  </a:cubicBezTo>
                  <a:cubicBezTo>
                    <a:pt x="17068" y="26958"/>
                    <a:pt x="17069" y="26958"/>
                    <a:pt x="17071" y="26958"/>
                  </a:cubicBezTo>
                  <a:cubicBezTo>
                    <a:pt x="17096" y="26958"/>
                    <a:pt x="17102" y="26938"/>
                    <a:pt x="17110" y="26921"/>
                  </a:cubicBezTo>
                  <a:cubicBezTo>
                    <a:pt x="17128" y="26842"/>
                    <a:pt x="17110" y="26765"/>
                    <a:pt x="17100" y="26688"/>
                  </a:cubicBezTo>
                  <a:lnTo>
                    <a:pt x="17100" y="26688"/>
                  </a:lnTo>
                  <a:cubicBezTo>
                    <a:pt x="17106" y="26688"/>
                    <a:pt x="17112" y="26689"/>
                    <a:pt x="17118" y="26689"/>
                  </a:cubicBezTo>
                  <a:cubicBezTo>
                    <a:pt x="17151" y="26689"/>
                    <a:pt x="17180" y="26681"/>
                    <a:pt x="17188" y="26644"/>
                  </a:cubicBezTo>
                  <a:cubicBezTo>
                    <a:pt x="17227" y="26637"/>
                    <a:pt x="17234" y="26609"/>
                    <a:pt x="17240" y="26582"/>
                  </a:cubicBezTo>
                  <a:cubicBezTo>
                    <a:pt x="17242" y="26582"/>
                    <a:pt x="17245" y="26582"/>
                    <a:pt x="17247" y="26582"/>
                  </a:cubicBezTo>
                  <a:cubicBezTo>
                    <a:pt x="17329" y="26582"/>
                    <a:pt x="17325" y="26643"/>
                    <a:pt x="17345" y="26689"/>
                  </a:cubicBezTo>
                  <a:cubicBezTo>
                    <a:pt x="17519" y="27103"/>
                    <a:pt x="17683" y="27521"/>
                    <a:pt x="17935" y="27909"/>
                  </a:cubicBezTo>
                  <a:cubicBezTo>
                    <a:pt x="17927" y="27962"/>
                    <a:pt x="17918" y="28016"/>
                    <a:pt x="17989" y="28047"/>
                  </a:cubicBezTo>
                  <a:lnTo>
                    <a:pt x="18000" y="28369"/>
                  </a:lnTo>
                  <a:cubicBezTo>
                    <a:pt x="17971" y="28565"/>
                    <a:pt x="17973" y="28765"/>
                    <a:pt x="18004" y="28960"/>
                  </a:cubicBezTo>
                  <a:cubicBezTo>
                    <a:pt x="18015" y="29135"/>
                    <a:pt x="18025" y="29308"/>
                    <a:pt x="18036" y="29482"/>
                  </a:cubicBezTo>
                  <a:cubicBezTo>
                    <a:pt x="18050" y="29703"/>
                    <a:pt x="18002" y="29912"/>
                    <a:pt x="17893" y="30114"/>
                  </a:cubicBezTo>
                  <a:cubicBezTo>
                    <a:pt x="17914" y="29535"/>
                    <a:pt x="17871" y="28966"/>
                    <a:pt x="17663" y="28413"/>
                  </a:cubicBezTo>
                  <a:cubicBezTo>
                    <a:pt x="17638" y="28210"/>
                    <a:pt x="17569" y="28013"/>
                    <a:pt x="17500" y="27819"/>
                  </a:cubicBezTo>
                  <a:cubicBezTo>
                    <a:pt x="17510" y="27735"/>
                    <a:pt x="17460" y="27665"/>
                    <a:pt x="17430" y="27591"/>
                  </a:cubicBezTo>
                  <a:lnTo>
                    <a:pt x="17361" y="27583"/>
                  </a:lnTo>
                  <a:lnTo>
                    <a:pt x="17361" y="27583"/>
                  </a:lnTo>
                  <a:cubicBezTo>
                    <a:pt x="17379" y="27660"/>
                    <a:pt x="17396" y="27738"/>
                    <a:pt x="17412" y="27814"/>
                  </a:cubicBezTo>
                  <a:lnTo>
                    <a:pt x="17570" y="28414"/>
                  </a:lnTo>
                  <a:cubicBezTo>
                    <a:pt x="17642" y="28828"/>
                    <a:pt x="17708" y="29242"/>
                    <a:pt x="17733" y="29659"/>
                  </a:cubicBezTo>
                  <a:lnTo>
                    <a:pt x="17679" y="29678"/>
                  </a:lnTo>
                  <a:cubicBezTo>
                    <a:pt x="17662" y="29465"/>
                    <a:pt x="17569" y="29268"/>
                    <a:pt x="17505" y="29064"/>
                  </a:cubicBezTo>
                  <a:cubicBezTo>
                    <a:pt x="17425" y="28812"/>
                    <a:pt x="17371" y="28551"/>
                    <a:pt x="17244" y="28310"/>
                  </a:cubicBezTo>
                  <a:cubicBezTo>
                    <a:pt x="17258" y="28258"/>
                    <a:pt x="17244" y="28204"/>
                    <a:pt x="17207" y="28166"/>
                  </a:cubicBezTo>
                  <a:cubicBezTo>
                    <a:pt x="17196" y="28100"/>
                    <a:pt x="17202" y="28029"/>
                    <a:pt x="17141" y="27977"/>
                  </a:cubicBezTo>
                  <a:lnTo>
                    <a:pt x="17141" y="27977"/>
                  </a:lnTo>
                  <a:cubicBezTo>
                    <a:pt x="17119" y="28054"/>
                    <a:pt x="17112" y="28128"/>
                    <a:pt x="17175" y="28191"/>
                  </a:cubicBezTo>
                  <a:lnTo>
                    <a:pt x="17197" y="28310"/>
                  </a:lnTo>
                  <a:cubicBezTo>
                    <a:pt x="17242" y="28604"/>
                    <a:pt x="17315" y="28893"/>
                    <a:pt x="17415" y="29175"/>
                  </a:cubicBezTo>
                  <a:cubicBezTo>
                    <a:pt x="17529" y="29505"/>
                    <a:pt x="17564" y="29842"/>
                    <a:pt x="17592" y="30182"/>
                  </a:cubicBezTo>
                  <a:lnTo>
                    <a:pt x="17574" y="30180"/>
                  </a:lnTo>
                  <a:lnTo>
                    <a:pt x="17563" y="30191"/>
                  </a:lnTo>
                  <a:cubicBezTo>
                    <a:pt x="17436" y="29988"/>
                    <a:pt x="17436" y="29753"/>
                    <a:pt x="17341" y="29540"/>
                  </a:cubicBezTo>
                  <a:cubicBezTo>
                    <a:pt x="17216" y="29263"/>
                    <a:pt x="17122" y="28976"/>
                    <a:pt x="17016" y="28694"/>
                  </a:cubicBezTo>
                  <a:lnTo>
                    <a:pt x="16950" y="28680"/>
                  </a:lnTo>
                  <a:lnTo>
                    <a:pt x="16950" y="28680"/>
                  </a:lnTo>
                  <a:cubicBezTo>
                    <a:pt x="17006" y="29093"/>
                    <a:pt x="17170" y="29483"/>
                    <a:pt x="17315" y="29880"/>
                  </a:cubicBezTo>
                  <a:cubicBezTo>
                    <a:pt x="17141" y="29816"/>
                    <a:pt x="17123" y="29659"/>
                    <a:pt x="17024" y="29555"/>
                  </a:cubicBezTo>
                  <a:cubicBezTo>
                    <a:pt x="16991" y="29420"/>
                    <a:pt x="16938" y="29289"/>
                    <a:pt x="16868" y="29169"/>
                  </a:cubicBezTo>
                  <a:cubicBezTo>
                    <a:pt x="16642" y="28772"/>
                    <a:pt x="16571" y="28358"/>
                    <a:pt x="16657" y="27924"/>
                  </a:cubicBezTo>
                  <a:cubicBezTo>
                    <a:pt x="16695" y="27728"/>
                    <a:pt x="16692" y="27532"/>
                    <a:pt x="16659" y="27333"/>
                  </a:cubicBezTo>
                  <a:cubicBezTo>
                    <a:pt x="16625" y="27139"/>
                    <a:pt x="16624" y="26939"/>
                    <a:pt x="16694" y="26745"/>
                  </a:cubicBezTo>
                  <a:cubicBezTo>
                    <a:pt x="16755" y="26693"/>
                    <a:pt x="16739" y="26583"/>
                    <a:pt x="16864" y="26581"/>
                  </a:cubicBezTo>
                  <a:close/>
                  <a:moveTo>
                    <a:pt x="22143" y="29932"/>
                  </a:moveTo>
                  <a:cubicBezTo>
                    <a:pt x="22221" y="29932"/>
                    <a:pt x="22238" y="29990"/>
                    <a:pt x="22269" y="30027"/>
                  </a:cubicBezTo>
                  <a:cubicBezTo>
                    <a:pt x="22302" y="30067"/>
                    <a:pt x="22363" y="30107"/>
                    <a:pt x="22303" y="30163"/>
                  </a:cubicBezTo>
                  <a:cubicBezTo>
                    <a:pt x="22286" y="30179"/>
                    <a:pt x="22265" y="30200"/>
                    <a:pt x="22242" y="30200"/>
                  </a:cubicBezTo>
                  <a:cubicBezTo>
                    <a:pt x="22234" y="30200"/>
                    <a:pt x="22225" y="30197"/>
                    <a:pt x="22216" y="30190"/>
                  </a:cubicBezTo>
                  <a:cubicBezTo>
                    <a:pt x="22145" y="30134"/>
                    <a:pt x="22094" y="30065"/>
                    <a:pt x="22094" y="29980"/>
                  </a:cubicBezTo>
                  <a:cubicBezTo>
                    <a:pt x="22094" y="29963"/>
                    <a:pt x="22121" y="29947"/>
                    <a:pt x="22133" y="29932"/>
                  </a:cubicBezTo>
                  <a:cubicBezTo>
                    <a:pt x="22136" y="29932"/>
                    <a:pt x="22140" y="29932"/>
                    <a:pt x="22143" y="29932"/>
                  </a:cubicBezTo>
                  <a:close/>
                  <a:moveTo>
                    <a:pt x="25030" y="29829"/>
                  </a:moveTo>
                  <a:cubicBezTo>
                    <a:pt x="25124" y="29918"/>
                    <a:pt x="25137" y="29993"/>
                    <a:pt x="24995" y="30058"/>
                  </a:cubicBezTo>
                  <a:cubicBezTo>
                    <a:pt x="24904" y="30101"/>
                    <a:pt x="24820" y="30152"/>
                    <a:pt x="24728" y="30202"/>
                  </a:cubicBezTo>
                  <a:cubicBezTo>
                    <a:pt x="24655" y="29985"/>
                    <a:pt x="24655" y="29985"/>
                    <a:pt x="25030" y="29829"/>
                  </a:cubicBezTo>
                  <a:close/>
                  <a:moveTo>
                    <a:pt x="11572" y="30092"/>
                  </a:moveTo>
                  <a:cubicBezTo>
                    <a:pt x="11577" y="30092"/>
                    <a:pt x="11582" y="30093"/>
                    <a:pt x="11587" y="30094"/>
                  </a:cubicBezTo>
                  <a:cubicBezTo>
                    <a:pt x="11643" y="30108"/>
                    <a:pt x="11641" y="30146"/>
                    <a:pt x="11629" y="30183"/>
                  </a:cubicBezTo>
                  <a:lnTo>
                    <a:pt x="11629" y="30182"/>
                  </a:lnTo>
                  <a:cubicBezTo>
                    <a:pt x="11621" y="30207"/>
                    <a:pt x="11616" y="30236"/>
                    <a:pt x="11576" y="30236"/>
                  </a:cubicBezTo>
                  <a:cubicBezTo>
                    <a:pt x="11573" y="30236"/>
                    <a:pt x="11569" y="30236"/>
                    <a:pt x="11564" y="30235"/>
                  </a:cubicBezTo>
                  <a:cubicBezTo>
                    <a:pt x="11520" y="30206"/>
                    <a:pt x="11509" y="30165"/>
                    <a:pt x="11525" y="30120"/>
                  </a:cubicBezTo>
                  <a:cubicBezTo>
                    <a:pt x="11533" y="30102"/>
                    <a:pt x="11551" y="30092"/>
                    <a:pt x="11572" y="30092"/>
                  </a:cubicBezTo>
                  <a:close/>
                  <a:moveTo>
                    <a:pt x="9239" y="30144"/>
                  </a:moveTo>
                  <a:lnTo>
                    <a:pt x="9236" y="30145"/>
                  </a:lnTo>
                  <a:cubicBezTo>
                    <a:pt x="9239" y="30144"/>
                    <a:pt x="9243" y="30144"/>
                    <a:pt x="9247" y="30144"/>
                  </a:cubicBezTo>
                  <a:cubicBezTo>
                    <a:pt x="9275" y="30144"/>
                    <a:pt x="9299" y="30163"/>
                    <a:pt x="9306" y="30190"/>
                  </a:cubicBezTo>
                  <a:cubicBezTo>
                    <a:pt x="9313" y="30218"/>
                    <a:pt x="9293" y="30227"/>
                    <a:pt x="9274" y="30240"/>
                  </a:cubicBezTo>
                  <a:cubicBezTo>
                    <a:pt x="9238" y="30238"/>
                    <a:pt x="9214" y="30225"/>
                    <a:pt x="9205" y="30193"/>
                  </a:cubicBezTo>
                  <a:cubicBezTo>
                    <a:pt x="9197" y="30169"/>
                    <a:pt x="9214" y="30145"/>
                    <a:pt x="9239" y="30144"/>
                  </a:cubicBezTo>
                  <a:close/>
                  <a:moveTo>
                    <a:pt x="13280" y="30058"/>
                  </a:moveTo>
                  <a:cubicBezTo>
                    <a:pt x="13282" y="30058"/>
                    <a:pt x="13284" y="30058"/>
                    <a:pt x="13286" y="30058"/>
                  </a:cubicBezTo>
                  <a:lnTo>
                    <a:pt x="13286" y="30059"/>
                  </a:lnTo>
                  <a:cubicBezTo>
                    <a:pt x="13377" y="30063"/>
                    <a:pt x="13437" y="30112"/>
                    <a:pt x="13434" y="30189"/>
                  </a:cubicBezTo>
                  <a:cubicBezTo>
                    <a:pt x="13428" y="30211"/>
                    <a:pt x="13427" y="30244"/>
                    <a:pt x="13390" y="30244"/>
                  </a:cubicBezTo>
                  <a:cubicBezTo>
                    <a:pt x="13387" y="30244"/>
                    <a:pt x="13382" y="30243"/>
                    <a:pt x="13377" y="30243"/>
                  </a:cubicBezTo>
                  <a:cubicBezTo>
                    <a:pt x="13300" y="30232"/>
                    <a:pt x="13215" y="30224"/>
                    <a:pt x="13215" y="30130"/>
                  </a:cubicBezTo>
                  <a:cubicBezTo>
                    <a:pt x="13213" y="30091"/>
                    <a:pt x="13223" y="30058"/>
                    <a:pt x="13280" y="30058"/>
                  </a:cubicBezTo>
                  <a:close/>
                  <a:moveTo>
                    <a:pt x="14313" y="30160"/>
                  </a:moveTo>
                  <a:cubicBezTo>
                    <a:pt x="14314" y="30160"/>
                    <a:pt x="14316" y="30160"/>
                    <a:pt x="14318" y="30161"/>
                  </a:cubicBezTo>
                  <a:cubicBezTo>
                    <a:pt x="14359" y="30161"/>
                    <a:pt x="14374" y="30190"/>
                    <a:pt x="14387" y="30219"/>
                  </a:cubicBezTo>
                  <a:cubicBezTo>
                    <a:pt x="14390" y="30243"/>
                    <a:pt x="14372" y="30264"/>
                    <a:pt x="14349" y="30264"/>
                  </a:cubicBezTo>
                  <a:cubicBezTo>
                    <a:pt x="14348" y="30264"/>
                    <a:pt x="14346" y="30264"/>
                    <a:pt x="14345" y="30264"/>
                  </a:cubicBezTo>
                  <a:cubicBezTo>
                    <a:pt x="14344" y="30264"/>
                    <a:pt x="14344" y="30264"/>
                    <a:pt x="14343" y="30264"/>
                  </a:cubicBezTo>
                  <a:cubicBezTo>
                    <a:pt x="14309" y="30264"/>
                    <a:pt x="14282" y="30239"/>
                    <a:pt x="14279" y="30206"/>
                  </a:cubicBezTo>
                  <a:cubicBezTo>
                    <a:pt x="14272" y="30182"/>
                    <a:pt x="14289" y="30160"/>
                    <a:pt x="14313" y="30160"/>
                  </a:cubicBezTo>
                  <a:close/>
                  <a:moveTo>
                    <a:pt x="22660" y="30092"/>
                  </a:moveTo>
                  <a:cubicBezTo>
                    <a:pt x="22686" y="30092"/>
                    <a:pt x="22705" y="30109"/>
                    <a:pt x="22720" y="30131"/>
                  </a:cubicBezTo>
                  <a:cubicBezTo>
                    <a:pt x="22753" y="30175"/>
                    <a:pt x="22799" y="30221"/>
                    <a:pt x="22751" y="30271"/>
                  </a:cubicBezTo>
                  <a:cubicBezTo>
                    <a:pt x="22738" y="30285"/>
                    <a:pt x="22726" y="30290"/>
                    <a:pt x="22714" y="30290"/>
                  </a:cubicBezTo>
                  <a:cubicBezTo>
                    <a:pt x="22682" y="30290"/>
                    <a:pt x="22655" y="30249"/>
                    <a:pt x="22623" y="30245"/>
                  </a:cubicBezTo>
                  <a:lnTo>
                    <a:pt x="22611" y="30244"/>
                  </a:lnTo>
                  <a:cubicBezTo>
                    <a:pt x="22615" y="30222"/>
                    <a:pt x="22606" y="30196"/>
                    <a:pt x="22602" y="30171"/>
                  </a:cubicBezTo>
                  <a:lnTo>
                    <a:pt x="22602" y="30170"/>
                  </a:lnTo>
                  <a:cubicBezTo>
                    <a:pt x="22596" y="30139"/>
                    <a:pt x="22600" y="30108"/>
                    <a:pt x="22637" y="30096"/>
                  </a:cubicBezTo>
                  <a:cubicBezTo>
                    <a:pt x="22645" y="30094"/>
                    <a:pt x="22653" y="30092"/>
                    <a:pt x="22660" y="30092"/>
                  </a:cubicBezTo>
                  <a:close/>
                  <a:moveTo>
                    <a:pt x="23794" y="30087"/>
                  </a:moveTo>
                  <a:cubicBezTo>
                    <a:pt x="23862" y="30127"/>
                    <a:pt x="23883" y="30189"/>
                    <a:pt x="23877" y="30257"/>
                  </a:cubicBezTo>
                  <a:lnTo>
                    <a:pt x="23878" y="30258"/>
                  </a:lnTo>
                  <a:cubicBezTo>
                    <a:pt x="23877" y="30272"/>
                    <a:pt x="23842" y="30300"/>
                    <a:pt x="23829" y="30300"/>
                  </a:cubicBezTo>
                  <a:cubicBezTo>
                    <a:pt x="23828" y="30300"/>
                    <a:pt x="23828" y="30300"/>
                    <a:pt x="23827" y="30300"/>
                  </a:cubicBezTo>
                  <a:cubicBezTo>
                    <a:pt x="23737" y="30278"/>
                    <a:pt x="23726" y="30210"/>
                    <a:pt x="23721" y="30146"/>
                  </a:cubicBezTo>
                  <a:cubicBezTo>
                    <a:pt x="23719" y="30111"/>
                    <a:pt x="23757" y="30099"/>
                    <a:pt x="23794" y="30087"/>
                  </a:cubicBezTo>
                  <a:close/>
                  <a:moveTo>
                    <a:pt x="17557" y="30294"/>
                  </a:moveTo>
                  <a:cubicBezTo>
                    <a:pt x="17557" y="30297"/>
                    <a:pt x="17559" y="30301"/>
                    <a:pt x="17560" y="30306"/>
                  </a:cubicBezTo>
                  <a:cubicBezTo>
                    <a:pt x="17559" y="30302"/>
                    <a:pt x="17557" y="30298"/>
                    <a:pt x="17557" y="30294"/>
                  </a:cubicBezTo>
                  <a:close/>
                  <a:moveTo>
                    <a:pt x="12015" y="30157"/>
                  </a:moveTo>
                  <a:cubicBezTo>
                    <a:pt x="12019" y="30157"/>
                    <a:pt x="12022" y="30157"/>
                    <a:pt x="12026" y="30157"/>
                  </a:cubicBezTo>
                  <a:cubicBezTo>
                    <a:pt x="12095" y="30161"/>
                    <a:pt x="12141" y="30189"/>
                    <a:pt x="12135" y="30256"/>
                  </a:cubicBezTo>
                  <a:cubicBezTo>
                    <a:pt x="12132" y="30304"/>
                    <a:pt x="12108" y="30333"/>
                    <a:pt x="12056" y="30333"/>
                  </a:cubicBezTo>
                  <a:cubicBezTo>
                    <a:pt x="12050" y="30333"/>
                    <a:pt x="12043" y="30333"/>
                    <a:pt x="12035" y="30332"/>
                  </a:cubicBezTo>
                  <a:lnTo>
                    <a:pt x="12035" y="30331"/>
                  </a:lnTo>
                  <a:cubicBezTo>
                    <a:pt x="11977" y="30325"/>
                    <a:pt x="11938" y="30300"/>
                    <a:pt x="11939" y="30245"/>
                  </a:cubicBezTo>
                  <a:cubicBezTo>
                    <a:pt x="11940" y="30199"/>
                    <a:pt x="11952" y="30157"/>
                    <a:pt x="12015" y="30157"/>
                  </a:cubicBezTo>
                  <a:close/>
                  <a:moveTo>
                    <a:pt x="7721" y="30358"/>
                  </a:moveTo>
                  <a:cubicBezTo>
                    <a:pt x="7719" y="30359"/>
                    <a:pt x="7718" y="30360"/>
                    <a:pt x="7716" y="30360"/>
                  </a:cubicBezTo>
                  <a:lnTo>
                    <a:pt x="7714" y="30360"/>
                  </a:lnTo>
                  <a:cubicBezTo>
                    <a:pt x="7716" y="30360"/>
                    <a:pt x="7719" y="30359"/>
                    <a:pt x="7721" y="30358"/>
                  </a:cubicBezTo>
                  <a:close/>
                  <a:moveTo>
                    <a:pt x="13634" y="30163"/>
                  </a:moveTo>
                  <a:cubicBezTo>
                    <a:pt x="13707" y="30185"/>
                    <a:pt x="13796" y="30191"/>
                    <a:pt x="13804" y="30281"/>
                  </a:cubicBezTo>
                  <a:cubicBezTo>
                    <a:pt x="13808" y="30313"/>
                    <a:pt x="13814" y="30363"/>
                    <a:pt x="13763" y="30363"/>
                  </a:cubicBezTo>
                  <a:cubicBezTo>
                    <a:pt x="13759" y="30363"/>
                    <a:pt x="13756" y="30363"/>
                    <a:pt x="13752" y="30363"/>
                  </a:cubicBezTo>
                  <a:cubicBezTo>
                    <a:pt x="13677" y="30353"/>
                    <a:pt x="13584" y="30346"/>
                    <a:pt x="13580" y="30252"/>
                  </a:cubicBezTo>
                  <a:cubicBezTo>
                    <a:pt x="13578" y="30218"/>
                    <a:pt x="13575" y="30176"/>
                    <a:pt x="13634" y="30163"/>
                  </a:cubicBezTo>
                  <a:close/>
                  <a:moveTo>
                    <a:pt x="17563" y="30320"/>
                  </a:moveTo>
                  <a:cubicBezTo>
                    <a:pt x="17574" y="30346"/>
                    <a:pt x="17592" y="30370"/>
                    <a:pt x="17614" y="30385"/>
                  </a:cubicBezTo>
                  <a:cubicBezTo>
                    <a:pt x="17592" y="30370"/>
                    <a:pt x="17573" y="30346"/>
                    <a:pt x="17563" y="30320"/>
                  </a:cubicBezTo>
                  <a:close/>
                  <a:moveTo>
                    <a:pt x="21961" y="30136"/>
                  </a:moveTo>
                  <a:cubicBezTo>
                    <a:pt x="22008" y="30136"/>
                    <a:pt x="22019" y="30189"/>
                    <a:pt x="22042" y="30218"/>
                  </a:cubicBezTo>
                  <a:cubicBezTo>
                    <a:pt x="22065" y="30249"/>
                    <a:pt x="22078" y="30285"/>
                    <a:pt x="22099" y="30323"/>
                  </a:cubicBezTo>
                  <a:lnTo>
                    <a:pt x="22099" y="30325"/>
                  </a:lnTo>
                  <a:cubicBezTo>
                    <a:pt x="22077" y="30348"/>
                    <a:pt x="22054" y="30370"/>
                    <a:pt x="22027" y="30390"/>
                  </a:cubicBezTo>
                  <a:cubicBezTo>
                    <a:pt x="22015" y="30398"/>
                    <a:pt x="22004" y="30402"/>
                    <a:pt x="21994" y="30402"/>
                  </a:cubicBezTo>
                  <a:cubicBezTo>
                    <a:pt x="21973" y="30402"/>
                    <a:pt x="21955" y="30388"/>
                    <a:pt x="21942" y="30369"/>
                  </a:cubicBezTo>
                  <a:cubicBezTo>
                    <a:pt x="21919" y="30336"/>
                    <a:pt x="21900" y="30303"/>
                    <a:pt x="21881" y="30269"/>
                  </a:cubicBezTo>
                  <a:cubicBezTo>
                    <a:pt x="21847" y="30209"/>
                    <a:pt x="21870" y="30161"/>
                    <a:pt x="21936" y="30140"/>
                  </a:cubicBezTo>
                  <a:cubicBezTo>
                    <a:pt x="21945" y="30137"/>
                    <a:pt x="21954" y="30136"/>
                    <a:pt x="21961" y="30136"/>
                  </a:cubicBezTo>
                  <a:close/>
                  <a:moveTo>
                    <a:pt x="12595" y="30295"/>
                  </a:moveTo>
                  <a:cubicBezTo>
                    <a:pt x="12647" y="30295"/>
                    <a:pt x="12631" y="30334"/>
                    <a:pt x="12639" y="30360"/>
                  </a:cubicBezTo>
                  <a:cubicBezTo>
                    <a:pt x="12628" y="30385"/>
                    <a:pt x="12646" y="30427"/>
                    <a:pt x="12594" y="30427"/>
                  </a:cubicBezTo>
                  <a:cubicBezTo>
                    <a:pt x="12545" y="30427"/>
                    <a:pt x="12543" y="30390"/>
                    <a:pt x="12545" y="30361"/>
                  </a:cubicBezTo>
                  <a:cubicBezTo>
                    <a:pt x="12549" y="30333"/>
                    <a:pt x="12546" y="30295"/>
                    <a:pt x="12595" y="30295"/>
                  </a:cubicBezTo>
                  <a:close/>
                  <a:moveTo>
                    <a:pt x="24555" y="30092"/>
                  </a:moveTo>
                  <a:lnTo>
                    <a:pt x="24555" y="30092"/>
                  </a:lnTo>
                  <a:cubicBezTo>
                    <a:pt x="24648" y="30272"/>
                    <a:pt x="24648" y="30272"/>
                    <a:pt x="24349" y="30430"/>
                  </a:cubicBezTo>
                  <a:cubicBezTo>
                    <a:pt x="24289" y="30197"/>
                    <a:pt x="24289" y="30197"/>
                    <a:pt x="24555" y="30093"/>
                  </a:cubicBezTo>
                  <a:lnTo>
                    <a:pt x="24555" y="30092"/>
                  </a:lnTo>
                  <a:close/>
                  <a:moveTo>
                    <a:pt x="8851" y="30387"/>
                  </a:moveTo>
                  <a:cubicBezTo>
                    <a:pt x="8868" y="30387"/>
                    <a:pt x="8885" y="30399"/>
                    <a:pt x="8887" y="30419"/>
                  </a:cubicBezTo>
                  <a:cubicBezTo>
                    <a:pt x="8892" y="30452"/>
                    <a:pt x="8867" y="30473"/>
                    <a:pt x="8827" y="30477"/>
                  </a:cubicBezTo>
                  <a:cubicBezTo>
                    <a:pt x="8800" y="30473"/>
                    <a:pt x="8772" y="30467"/>
                    <a:pt x="8783" y="30440"/>
                  </a:cubicBezTo>
                  <a:cubicBezTo>
                    <a:pt x="8793" y="30420"/>
                    <a:pt x="8811" y="30403"/>
                    <a:pt x="8831" y="30394"/>
                  </a:cubicBezTo>
                  <a:lnTo>
                    <a:pt x="8831" y="30392"/>
                  </a:lnTo>
                  <a:cubicBezTo>
                    <a:pt x="8837" y="30388"/>
                    <a:pt x="8844" y="30387"/>
                    <a:pt x="8851" y="30387"/>
                  </a:cubicBezTo>
                  <a:close/>
                  <a:moveTo>
                    <a:pt x="11540" y="30409"/>
                  </a:moveTo>
                  <a:cubicBezTo>
                    <a:pt x="11544" y="30409"/>
                    <a:pt x="11549" y="30410"/>
                    <a:pt x="11555" y="30411"/>
                  </a:cubicBezTo>
                  <a:cubicBezTo>
                    <a:pt x="11594" y="30423"/>
                    <a:pt x="11607" y="30448"/>
                    <a:pt x="11597" y="30480"/>
                  </a:cubicBezTo>
                  <a:cubicBezTo>
                    <a:pt x="11589" y="30502"/>
                    <a:pt x="11569" y="30515"/>
                    <a:pt x="11547" y="30515"/>
                  </a:cubicBezTo>
                  <a:cubicBezTo>
                    <a:pt x="11545" y="30515"/>
                    <a:pt x="11542" y="30515"/>
                    <a:pt x="11539" y="30515"/>
                  </a:cubicBezTo>
                  <a:lnTo>
                    <a:pt x="11538" y="30514"/>
                  </a:lnTo>
                  <a:cubicBezTo>
                    <a:pt x="11497" y="30503"/>
                    <a:pt x="11493" y="30476"/>
                    <a:pt x="11503" y="30445"/>
                  </a:cubicBezTo>
                  <a:cubicBezTo>
                    <a:pt x="11509" y="30428"/>
                    <a:pt x="11517" y="30409"/>
                    <a:pt x="11540" y="30409"/>
                  </a:cubicBezTo>
                  <a:close/>
                  <a:moveTo>
                    <a:pt x="9213" y="30400"/>
                  </a:moveTo>
                  <a:cubicBezTo>
                    <a:pt x="9218" y="30400"/>
                    <a:pt x="9224" y="30400"/>
                    <a:pt x="9230" y="30402"/>
                  </a:cubicBezTo>
                  <a:lnTo>
                    <a:pt x="9227" y="30403"/>
                  </a:lnTo>
                  <a:cubicBezTo>
                    <a:pt x="9266" y="30414"/>
                    <a:pt x="9297" y="30441"/>
                    <a:pt x="9295" y="30483"/>
                  </a:cubicBezTo>
                  <a:cubicBezTo>
                    <a:pt x="9287" y="30509"/>
                    <a:pt x="9262" y="30527"/>
                    <a:pt x="9234" y="30527"/>
                  </a:cubicBezTo>
                  <a:cubicBezTo>
                    <a:pt x="9229" y="30527"/>
                    <a:pt x="9225" y="30527"/>
                    <a:pt x="9220" y="30526"/>
                  </a:cubicBezTo>
                  <a:cubicBezTo>
                    <a:pt x="9176" y="30516"/>
                    <a:pt x="9148" y="30485"/>
                    <a:pt x="9153" y="30446"/>
                  </a:cubicBezTo>
                  <a:cubicBezTo>
                    <a:pt x="9160" y="30418"/>
                    <a:pt x="9185" y="30400"/>
                    <a:pt x="9213" y="30400"/>
                  </a:cubicBezTo>
                  <a:close/>
                  <a:moveTo>
                    <a:pt x="22455" y="30277"/>
                  </a:moveTo>
                  <a:cubicBezTo>
                    <a:pt x="22483" y="30277"/>
                    <a:pt x="22514" y="30284"/>
                    <a:pt x="22545" y="30297"/>
                  </a:cubicBezTo>
                  <a:lnTo>
                    <a:pt x="22545" y="30297"/>
                  </a:lnTo>
                  <a:cubicBezTo>
                    <a:pt x="22526" y="30341"/>
                    <a:pt x="22555" y="30384"/>
                    <a:pt x="22559" y="30427"/>
                  </a:cubicBezTo>
                  <a:cubicBezTo>
                    <a:pt x="22545" y="30479"/>
                    <a:pt x="22521" y="30526"/>
                    <a:pt x="22446" y="30549"/>
                  </a:cubicBezTo>
                  <a:cubicBezTo>
                    <a:pt x="22388" y="30491"/>
                    <a:pt x="22307" y="30434"/>
                    <a:pt x="22348" y="30344"/>
                  </a:cubicBezTo>
                  <a:cubicBezTo>
                    <a:pt x="22370" y="30297"/>
                    <a:pt x="22409" y="30277"/>
                    <a:pt x="22455" y="30277"/>
                  </a:cubicBezTo>
                  <a:close/>
                  <a:moveTo>
                    <a:pt x="9598" y="30446"/>
                  </a:moveTo>
                  <a:cubicBezTo>
                    <a:pt x="9626" y="30446"/>
                    <a:pt x="9646" y="30465"/>
                    <a:pt x="9658" y="30490"/>
                  </a:cubicBezTo>
                  <a:cubicBezTo>
                    <a:pt x="9662" y="30529"/>
                    <a:pt x="9627" y="30545"/>
                    <a:pt x="9596" y="30552"/>
                  </a:cubicBezTo>
                  <a:lnTo>
                    <a:pt x="9596" y="30550"/>
                  </a:lnTo>
                  <a:cubicBezTo>
                    <a:pt x="9595" y="30551"/>
                    <a:pt x="9593" y="30551"/>
                    <a:pt x="9592" y="30551"/>
                  </a:cubicBezTo>
                  <a:cubicBezTo>
                    <a:pt x="9576" y="30551"/>
                    <a:pt x="9544" y="30531"/>
                    <a:pt x="9536" y="30516"/>
                  </a:cubicBezTo>
                  <a:cubicBezTo>
                    <a:pt x="9521" y="30484"/>
                    <a:pt x="9546" y="30458"/>
                    <a:pt x="9583" y="30448"/>
                  </a:cubicBezTo>
                  <a:cubicBezTo>
                    <a:pt x="9588" y="30447"/>
                    <a:pt x="9593" y="30446"/>
                    <a:pt x="9598" y="30446"/>
                  </a:cubicBezTo>
                  <a:close/>
                  <a:moveTo>
                    <a:pt x="12852" y="30332"/>
                  </a:moveTo>
                  <a:cubicBezTo>
                    <a:pt x="12852" y="30332"/>
                    <a:pt x="12853" y="30332"/>
                    <a:pt x="12854" y="30332"/>
                  </a:cubicBezTo>
                  <a:cubicBezTo>
                    <a:pt x="12968" y="30333"/>
                    <a:pt x="13048" y="30390"/>
                    <a:pt x="13046" y="30476"/>
                  </a:cubicBezTo>
                  <a:cubicBezTo>
                    <a:pt x="13045" y="30516"/>
                    <a:pt x="13034" y="30550"/>
                    <a:pt x="12976" y="30553"/>
                  </a:cubicBezTo>
                  <a:lnTo>
                    <a:pt x="12977" y="30554"/>
                  </a:lnTo>
                  <a:cubicBezTo>
                    <a:pt x="12974" y="30554"/>
                    <a:pt x="12972" y="30554"/>
                    <a:pt x="12970" y="30554"/>
                  </a:cubicBezTo>
                  <a:cubicBezTo>
                    <a:pt x="12874" y="30554"/>
                    <a:pt x="12766" y="30486"/>
                    <a:pt x="12771" y="30422"/>
                  </a:cubicBezTo>
                  <a:cubicBezTo>
                    <a:pt x="12773" y="30379"/>
                    <a:pt x="12777" y="30332"/>
                    <a:pt x="12852" y="30332"/>
                  </a:cubicBezTo>
                  <a:close/>
                  <a:moveTo>
                    <a:pt x="24141" y="30290"/>
                  </a:moveTo>
                  <a:cubicBezTo>
                    <a:pt x="24258" y="30429"/>
                    <a:pt x="24258" y="30429"/>
                    <a:pt x="24178" y="30562"/>
                  </a:cubicBezTo>
                  <a:cubicBezTo>
                    <a:pt x="24139" y="30468"/>
                    <a:pt x="24054" y="30395"/>
                    <a:pt x="24141" y="30290"/>
                  </a:cubicBezTo>
                  <a:close/>
                  <a:moveTo>
                    <a:pt x="7236" y="30518"/>
                  </a:moveTo>
                  <a:cubicBezTo>
                    <a:pt x="7242" y="30523"/>
                    <a:pt x="7254" y="30530"/>
                    <a:pt x="7254" y="30534"/>
                  </a:cubicBezTo>
                  <a:cubicBezTo>
                    <a:pt x="7249" y="30545"/>
                    <a:pt x="7243" y="30555"/>
                    <a:pt x="7236" y="30565"/>
                  </a:cubicBezTo>
                  <a:lnTo>
                    <a:pt x="7217" y="30548"/>
                  </a:lnTo>
                  <a:lnTo>
                    <a:pt x="7236" y="30518"/>
                  </a:lnTo>
                  <a:close/>
                  <a:moveTo>
                    <a:pt x="14317" y="30433"/>
                  </a:moveTo>
                  <a:cubicBezTo>
                    <a:pt x="14399" y="30433"/>
                    <a:pt x="14403" y="30492"/>
                    <a:pt x="14412" y="30574"/>
                  </a:cubicBezTo>
                  <a:cubicBezTo>
                    <a:pt x="14412" y="30575"/>
                    <a:pt x="14408" y="30617"/>
                    <a:pt x="14373" y="30617"/>
                  </a:cubicBezTo>
                  <a:cubicBezTo>
                    <a:pt x="14372" y="30617"/>
                    <a:pt x="14372" y="30617"/>
                    <a:pt x="14371" y="30617"/>
                  </a:cubicBezTo>
                  <a:cubicBezTo>
                    <a:pt x="14295" y="30615"/>
                    <a:pt x="14274" y="30564"/>
                    <a:pt x="14273" y="30505"/>
                  </a:cubicBezTo>
                  <a:cubicBezTo>
                    <a:pt x="14271" y="30473"/>
                    <a:pt x="14279" y="30433"/>
                    <a:pt x="14314" y="30433"/>
                  </a:cubicBezTo>
                  <a:cubicBezTo>
                    <a:pt x="14315" y="30433"/>
                    <a:pt x="14316" y="30433"/>
                    <a:pt x="14317" y="30433"/>
                  </a:cubicBezTo>
                  <a:close/>
                  <a:moveTo>
                    <a:pt x="12410" y="30604"/>
                  </a:moveTo>
                  <a:cubicBezTo>
                    <a:pt x="12412" y="30609"/>
                    <a:pt x="12413" y="30615"/>
                    <a:pt x="12413" y="30620"/>
                  </a:cubicBezTo>
                  <a:lnTo>
                    <a:pt x="12413" y="30620"/>
                  </a:lnTo>
                  <a:cubicBezTo>
                    <a:pt x="12413" y="30615"/>
                    <a:pt x="12412" y="30610"/>
                    <a:pt x="12410" y="30605"/>
                  </a:cubicBezTo>
                  <a:lnTo>
                    <a:pt x="12410" y="30604"/>
                  </a:lnTo>
                  <a:close/>
                  <a:moveTo>
                    <a:pt x="13646" y="25965"/>
                  </a:moveTo>
                  <a:lnTo>
                    <a:pt x="13646" y="25965"/>
                  </a:lnTo>
                  <a:cubicBezTo>
                    <a:pt x="13659" y="26136"/>
                    <a:pt x="13691" y="26292"/>
                    <a:pt x="13631" y="26443"/>
                  </a:cubicBezTo>
                  <a:cubicBezTo>
                    <a:pt x="13417" y="26971"/>
                    <a:pt x="13160" y="27480"/>
                    <a:pt x="12724" y="27908"/>
                  </a:cubicBezTo>
                  <a:cubicBezTo>
                    <a:pt x="12571" y="28056"/>
                    <a:pt x="12416" y="28204"/>
                    <a:pt x="12255" y="28346"/>
                  </a:cubicBezTo>
                  <a:cubicBezTo>
                    <a:pt x="11726" y="28818"/>
                    <a:pt x="11297" y="29349"/>
                    <a:pt x="10976" y="29942"/>
                  </a:cubicBezTo>
                  <a:lnTo>
                    <a:pt x="10976" y="29941"/>
                  </a:lnTo>
                  <a:cubicBezTo>
                    <a:pt x="10875" y="30128"/>
                    <a:pt x="10762" y="30310"/>
                    <a:pt x="10606" y="30468"/>
                  </a:cubicBezTo>
                  <a:cubicBezTo>
                    <a:pt x="10503" y="30574"/>
                    <a:pt x="10420" y="30622"/>
                    <a:pt x="10312" y="30622"/>
                  </a:cubicBezTo>
                  <a:cubicBezTo>
                    <a:pt x="10249" y="30622"/>
                    <a:pt x="10178" y="30606"/>
                    <a:pt x="10090" y="30575"/>
                  </a:cubicBezTo>
                  <a:cubicBezTo>
                    <a:pt x="9888" y="30505"/>
                    <a:pt x="9721" y="30395"/>
                    <a:pt x="9567" y="30264"/>
                  </a:cubicBezTo>
                  <a:cubicBezTo>
                    <a:pt x="9177" y="29929"/>
                    <a:pt x="8793" y="29590"/>
                    <a:pt x="8431" y="29233"/>
                  </a:cubicBezTo>
                  <a:cubicBezTo>
                    <a:pt x="8409" y="29212"/>
                    <a:pt x="8386" y="29186"/>
                    <a:pt x="8348" y="29186"/>
                  </a:cubicBezTo>
                  <a:cubicBezTo>
                    <a:pt x="8347" y="29186"/>
                    <a:pt x="8346" y="29186"/>
                    <a:pt x="8345" y="29186"/>
                  </a:cubicBezTo>
                  <a:lnTo>
                    <a:pt x="8340" y="29188"/>
                  </a:lnTo>
                  <a:cubicBezTo>
                    <a:pt x="8340" y="29187"/>
                    <a:pt x="8342" y="29186"/>
                    <a:pt x="8343" y="29183"/>
                  </a:cubicBezTo>
                  <a:cubicBezTo>
                    <a:pt x="8194" y="29020"/>
                    <a:pt x="8073" y="28837"/>
                    <a:pt x="7905" y="28685"/>
                  </a:cubicBezTo>
                  <a:cubicBezTo>
                    <a:pt x="7846" y="28629"/>
                    <a:pt x="7796" y="28566"/>
                    <a:pt x="7757" y="28495"/>
                  </a:cubicBezTo>
                  <a:cubicBezTo>
                    <a:pt x="7645" y="28300"/>
                    <a:pt x="7508" y="28120"/>
                    <a:pt x="7350" y="27960"/>
                  </a:cubicBezTo>
                  <a:cubicBezTo>
                    <a:pt x="7321" y="27931"/>
                    <a:pt x="7297" y="27899"/>
                    <a:pt x="7274" y="27866"/>
                  </a:cubicBezTo>
                  <a:cubicBezTo>
                    <a:pt x="7257" y="27842"/>
                    <a:pt x="7234" y="27814"/>
                    <a:pt x="7270" y="27786"/>
                  </a:cubicBezTo>
                  <a:cubicBezTo>
                    <a:pt x="7287" y="27775"/>
                    <a:pt x="7302" y="27770"/>
                    <a:pt x="7316" y="27770"/>
                  </a:cubicBezTo>
                  <a:cubicBezTo>
                    <a:pt x="7341" y="27770"/>
                    <a:pt x="7363" y="27784"/>
                    <a:pt x="7383" y="27802"/>
                  </a:cubicBezTo>
                  <a:cubicBezTo>
                    <a:pt x="7426" y="27840"/>
                    <a:pt x="7469" y="27880"/>
                    <a:pt x="7509" y="27921"/>
                  </a:cubicBezTo>
                  <a:cubicBezTo>
                    <a:pt x="7873" y="28277"/>
                    <a:pt x="8223" y="28644"/>
                    <a:pt x="8542" y="29029"/>
                  </a:cubicBezTo>
                  <a:cubicBezTo>
                    <a:pt x="8875" y="29431"/>
                    <a:pt x="9283" y="29769"/>
                    <a:pt x="9711" y="30094"/>
                  </a:cubicBezTo>
                  <a:cubicBezTo>
                    <a:pt x="9825" y="30180"/>
                    <a:pt x="9946" y="30259"/>
                    <a:pt x="10086" y="30314"/>
                  </a:cubicBezTo>
                  <a:cubicBezTo>
                    <a:pt x="10166" y="30346"/>
                    <a:pt x="10237" y="30362"/>
                    <a:pt x="10302" y="30362"/>
                  </a:cubicBezTo>
                  <a:cubicBezTo>
                    <a:pt x="10414" y="30362"/>
                    <a:pt x="10509" y="30315"/>
                    <a:pt x="10611" y="30219"/>
                  </a:cubicBezTo>
                  <a:cubicBezTo>
                    <a:pt x="10716" y="30120"/>
                    <a:pt x="10795" y="29998"/>
                    <a:pt x="10844" y="29862"/>
                  </a:cubicBezTo>
                  <a:cubicBezTo>
                    <a:pt x="11087" y="29198"/>
                    <a:pt x="11475" y="28600"/>
                    <a:pt x="12054" y="28107"/>
                  </a:cubicBezTo>
                  <a:cubicBezTo>
                    <a:pt x="12699" y="27557"/>
                    <a:pt x="13156" y="26915"/>
                    <a:pt x="13484" y="26198"/>
                  </a:cubicBezTo>
                  <a:cubicBezTo>
                    <a:pt x="13514" y="26134"/>
                    <a:pt x="13550" y="26072"/>
                    <a:pt x="13585" y="26011"/>
                  </a:cubicBezTo>
                  <a:cubicBezTo>
                    <a:pt x="13591" y="26000"/>
                    <a:pt x="13608" y="25994"/>
                    <a:pt x="13646" y="25965"/>
                  </a:cubicBezTo>
                  <a:close/>
                  <a:moveTo>
                    <a:pt x="11009" y="30572"/>
                  </a:moveTo>
                  <a:cubicBezTo>
                    <a:pt x="11032" y="30572"/>
                    <a:pt x="11047" y="30588"/>
                    <a:pt x="11052" y="30616"/>
                  </a:cubicBezTo>
                  <a:cubicBezTo>
                    <a:pt x="11052" y="30634"/>
                    <a:pt x="11037" y="30646"/>
                    <a:pt x="11014" y="30646"/>
                  </a:cubicBezTo>
                  <a:cubicBezTo>
                    <a:pt x="11011" y="30646"/>
                    <a:pt x="11008" y="30646"/>
                    <a:pt x="11005" y="30646"/>
                  </a:cubicBezTo>
                  <a:cubicBezTo>
                    <a:pt x="10990" y="30643"/>
                    <a:pt x="10978" y="30634"/>
                    <a:pt x="10971" y="30621"/>
                  </a:cubicBezTo>
                  <a:cubicBezTo>
                    <a:pt x="10962" y="30599"/>
                    <a:pt x="10976" y="30574"/>
                    <a:pt x="11000" y="30573"/>
                  </a:cubicBezTo>
                  <a:cubicBezTo>
                    <a:pt x="11003" y="30573"/>
                    <a:pt x="11006" y="30572"/>
                    <a:pt x="11009" y="30572"/>
                  </a:cubicBezTo>
                  <a:close/>
                  <a:moveTo>
                    <a:pt x="22864" y="30395"/>
                  </a:moveTo>
                  <a:cubicBezTo>
                    <a:pt x="22877" y="30395"/>
                    <a:pt x="22888" y="30400"/>
                    <a:pt x="22895" y="30411"/>
                  </a:cubicBezTo>
                  <a:cubicBezTo>
                    <a:pt x="22946" y="30491"/>
                    <a:pt x="23068" y="30545"/>
                    <a:pt x="23030" y="30660"/>
                  </a:cubicBezTo>
                  <a:cubicBezTo>
                    <a:pt x="23030" y="30660"/>
                    <a:pt x="23030" y="30660"/>
                    <a:pt x="23030" y="30660"/>
                  </a:cubicBezTo>
                  <a:lnTo>
                    <a:pt x="23030" y="30660"/>
                  </a:lnTo>
                  <a:cubicBezTo>
                    <a:pt x="23019" y="30663"/>
                    <a:pt x="23008" y="30664"/>
                    <a:pt x="22999" y="30664"/>
                  </a:cubicBezTo>
                  <a:cubicBezTo>
                    <a:pt x="22934" y="30664"/>
                    <a:pt x="22906" y="30610"/>
                    <a:pt x="22863" y="30577"/>
                  </a:cubicBezTo>
                  <a:lnTo>
                    <a:pt x="22863" y="30575"/>
                  </a:lnTo>
                  <a:cubicBezTo>
                    <a:pt x="22862" y="30575"/>
                    <a:pt x="22861" y="30574"/>
                    <a:pt x="22860" y="30574"/>
                  </a:cubicBezTo>
                  <a:cubicBezTo>
                    <a:pt x="22857" y="30572"/>
                    <a:pt x="22855" y="30571"/>
                    <a:pt x="22852" y="30568"/>
                  </a:cubicBezTo>
                  <a:lnTo>
                    <a:pt x="22850" y="30569"/>
                  </a:lnTo>
                  <a:cubicBezTo>
                    <a:pt x="22807" y="30548"/>
                    <a:pt x="22816" y="30498"/>
                    <a:pt x="22783" y="30467"/>
                  </a:cubicBezTo>
                  <a:cubicBezTo>
                    <a:pt x="22755" y="30440"/>
                    <a:pt x="22799" y="30420"/>
                    <a:pt x="22827" y="30405"/>
                  </a:cubicBezTo>
                  <a:cubicBezTo>
                    <a:pt x="22839" y="30400"/>
                    <a:pt x="22852" y="30395"/>
                    <a:pt x="22864" y="30395"/>
                  </a:cubicBezTo>
                  <a:close/>
                  <a:moveTo>
                    <a:pt x="13235" y="30431"/>
                  </a:moveTo>
                  <a:cubicBezTo>
                    <a:pt x="13240" y="30431"/>
                    <a:pt x="13245" y="30432"/>
                    <a:pt x="13250" y="30433"/>
                  </a:cubicBezTo>
                  <a:cubicBezTo>
                    <a:pt x="13322" y="30448"/>
                    <a:pt x="13415" y="30446"/>
                    <a:pt x="13436" y="30531"/>
                  </a:cubicBezTo>
                  <a:cubicBezTo>
                    <a:pt x="13445" y="30575"/>
                    <a:pt x="13451" y="30621"/>
                    <a:pt x="13418" y="30661"/>
                  </a:cubicBezTo>
                  <a:cubicBezTo>
                    <a:pt x="13403" y="30666"/>
                    <a:pt x="13389" y="30668"/>
                    <a:pt x="13375" y="30668"/>
                  </a:cubicBezTo>
                  <a:cubicBezTo>
                    <a:pt x="13338" y="30668"/>
                    <a:pt x="13304" y="30654"/>
                    <a:pt x="13268" y="30644"/>
                  </a:cubicBezTo>
                  <a:cubicBezTo>
                    <a:pt x="13188" y="30622"/>
                    <a:pt x="13162" y="30573"/>
                    <a:pt x="13173" y="30504"/>
                  </a:cubicBezTo>
                  <a:cubicBezTo>
                    <a:pt x="13178" y="30467"/>
                    <a:pt x="13196" y="30431"/>
                    <a:pt x="13235" y="30431"/>
                  </a:cubicBezTo>
                  <a:close/>
                  <a:moveTo>
                    <a:pt x="23908" y="30395"/>
                  </a:moveTo>
                  <a:lnTo>
                    <a:pt x="23908" y="30395"/>
                  </a:lnTo>
                  <a:cubicBezTo>
                    <a:pt x="24013" y="30505"/>
                    <a:pt x="24015" y="30592"/>
                    <a:pt x="24027" y="30676"/>
                  </a:cubicBezTo>
                  <a:cubicBezTo>
                    <a:pt x="23926" y="30613"/>
                    <a:pt x="23864" y="30539"/>
                    <a:pt x="23908" y="30395"/>
                  </a:cubicBezTo>
                  <a:close/>
                  <a:moveTo>
                    <a:pt x="14632" y="30566"/>
                  </a:moveTo>
                  <a:cubicBezTo>
                    <a:pt x="14686" y="30631"/>
                    <a:pt x="14680" y="30685"/>
                    <a:pt x="14636" y="30743"/>
                  </a:cubicBezTo>
                  <a:lnTo>
                    <a:pt x="14636" y="30742"/>
                  </a:lnTo>
                  <a:cubicBezTo>
                    <a:pt x="14589" y="30687"/>
                    <a:pt x="14589" y="30635"/>
                    <a:pt x="14632" y="30566"/>
                  </a:cubicBezTo>
                  <a:close/>
                  <a:moveTo>
                    <a:pt x="13614" y="30534"/>
                  </a:moveTo>
                  <a:cubicBezTo>
                    <a:pt x="13675" y="30546"/>
                    <a:pt x="13702" y="30580"/>
                    <a:pt x="13696" y="30630"/>
                  </a:cubicBezTo>
                  <a:cubicBezTo>
                    <a:pt x="13691" y="30676"/>
                    <a:pt x="13714" y="30746"/>
                    <a:pt x="13630" y="30746"/>
                  </a:cubicBezTo>
                  <a:cubicBezTo>
                    <a:pt x="13627" y="30746"/>
                    <a:pt x="13624" y="30746"/>
                    <a:pt x="13621" y="30745"/>
                  </a:cubicBezTo>
                  <a:cubicBezTo>
                    <a:pt x="13559" y="30743"/>
                    <a:pt x="13551" y="30687"/>
                    <a:pt x="13551" y="30641"/>
                  </a:cubicBezTo>
                  <a:cubicBezTo>
                    <a:pt x="13552" y="30598"/>
                    <a:pt x="13543" y="30548"/>
                    <a:pt x="13614" y="30534"/>
                  </a:cubicBezTo>
                  <a:close/>
                  <a:moveTo>
                    <a:pt x="11716" y="30752"/>
                  </a:moveTo>
                  <a:cubicBezTo>
                    <a:pt x="11713" y="30759"/>
                    <a:pt x="11712" y="30767"/>
                    <a:pt x="11712" y="30775"/>
                  </a:cubicBezTo>
                  <a:lnTo>
                    <a:pt x="11712" y="30775"/>
                  </a:lnTo>
                  <a:cubicBezTo>
                    <a:pt x="11712" y="30767"/>
                    <a:pt x="11713" y="30759"/>
                    <a:pt x="11716" y="30752"/>
                  </a:cubicBezTo>
                  <a:close/>
                  <a:moveTo>
                    <a:pt x="11534" y="30786"/>
                  </a:moveTo>
                  <a:cubicBezTo>
                    <a:pt x="11531" y="30786"/>
                    <a:pt x="11527" y="30787"/>
                    <a:pt x="11524" y="30787"/>
                  </a:cubicBezTo>
                  <a:cubicBezTo>
                    <a:pt x="11524" y="30787"/>
                    <a:pt x="11524" y="30787"/>
                    <a:pt x="11524" y="30787"/>
                  </a:cubicBezTo>
                  <a:lnTo>
                    <a:pt x="11524" y="30787"/>
                  </a:lnTo>
                  <a:cubicBezTo>
                    <a:pt x="11527" y="30787"/>
                    <a:pt x="11530" y="30786"/>
                    <a:pt x="11534" y="30786"/>
                  </a:cubicBezTo>
                  <a:close/>
                  <a:moveTo>
                    <a:pt x="8785" y="30669"/>
                  </a:moveTo>
                  <a:cubicBezTo>
                    <a:pt x="8810" y="30669"/>
                    <a:pt x="8830" y="30688"/>
                    <a:pt x="8834" y="30729"/>
                  </a:cubicBezTo>
                  <a:cubicBezTo>
                    <a:pt x="8831" y="30760"/>
                    <a:pt x="8792" y="30779"/>
                    <a:pt x="8749" y="30786"/>
                  </a:cubicBezTo>
                  <a:cubicBezTo>
                    <a:pt x="8746" y="30787"/>
                    <a:pt x="8743" y="30787"/>
                    <a:pt x="8741" y="30787"/>
                  </a:cubicBezTo>
                  <a:cubicBezTo>
                    <a:pt x="8718" y="30787"/>
                    <a:pt x="8701" y="30767"/>
                    <a:pt x="8704" y="30744"/>
                  </a:cubicBezTo>
                  <a:cubicBezTo>
                    <a:pt x="8710" y="30701"/>
                    <a:pt x="8733" y="30671"/>
                    <a:pt x="8785" y="30671"/>
                  </a:cubicBezTo>
                  <a:lnTo>
                    <a:pt x="8785" y="30669"/>
                  </a:lnTo>
                  <a:close/>
                  <a:moveTo>
                    <a:pt x="11588" y="30742"/>
                  </a:moveTo>
                  <a:cubicBezTo>
                    <a:pt x="11582" y="30767"/>
                    <a:pt x="11560" y="30785"/>
                    <a:pt x="11534" y="30787"/>
                  </a:cubicBezTo>
                  <a:lnTo>
                    <a:pt x="11534" y="30786"/>
                  </a:lnTo>
                  <a:cubicBezTo>
                    <a:pt x="11560" y="30785"/>
                    <a:pt x="11581" y="30767"/>
                    <a:pt x="11588" y="30742"/>
                  </a:cubicBezTo>
                  <a:close/>
                  <a:moveTo>
                    <a:pt x="22195" y="30492"/>
                  </a:moveTo>
                  <a:cubicBezTo>
                    <a:pt x="22355" y="30566"/>
                    <a:pt x="22329" y="30674"/>
                    <a:pt x="22275" y="30789"/>
                  </a:cubicBezTo>
                  <a:cubicBezTo>
                    <a:pt x="22275" y="30790"/>
                    <a:pt x="22275" y="30790"/>
                    <a:pt x="22275" y="30790"/>
                  </a:cubicBezTo>
                  <a:lnTo>
                    <a:pt x="22275" y="30790"/>
                  </a:lnTo>
                  <a:lnTo>
                    <a:pt x="22273" y="30789"/>
                  </a:lnTo>
                  <a:cubicBezTo>
                    <a:pt x="22256" y="30794"/>
                    <a:pt x="22240" y="30796"/>
                    <a:pt x="22227" y="30796"/>
                  </a:cubicBezTo>
                  <a:cubicBezTo>
                    <a:pt x="22146" y="30796"/>
                    <a:pt x="22132" y="30728"/>
                    <a:pt x="22102" y="30672"/>
                  </a:cubicBezTo>
                  <a:cubicBezTo>
                    <a:pt x="22052" y="30579"/>
                    <a:pt x="22119" y="30535"/>
                    <a:pt x="22195" y="30492"/>
                  </a:cubicBezTo>
                  <a:close/>
                  <a:moveTo>
                    <a:pt x="12793" y="30685"/>
                  </a:moveTo>
                  <a:cubicBezTo>
                    <a:pt x="12795" y="30685"/>
                    <a:pt x="12797" y="30685"/>
                    <a:pt x="12798" y="30685"/>
                  </a:cubicBezTo>
                  <a:cubicBezTo>
                    <a:pt x="12878" y="30694"/>
                    <a:pt x="12953" y="30712"/>
                    <a:pt x="13017" y="30754"/>
                  </a:cubicBezTo>
                  <a:cubicBezTo>
                    <a:pt x="13028" y="30762"/>
                    <a:pt x="13030" y="30779"/>
                    <a:pt x="13037" y="30792"/>
                  </a:cubicBezTo>
                  <a:cubicBezTo>
                    <a:pt x="13029" y="30803"/>
                    <a:pt x="13022" y="30822"/>
                    <a:pt x="13010" y="30825"/>
                  </a:cubicBezTo>
                  <a:cubicBezTo>
                    <a:pt x="13002" y="30828"/>
                    <a:pt x="12991" y="30829"/>
                    <a:pt x="12979" y="30829"/>
                  </a:cubicBezTo>
                  <a:cubicBezTo>
                    <a:pt x="12900" y="30829"/>
                    <a:pt x="12752" y="30774"/>
                    <a:pt x="12740" y="30734"/>
                  </a:cubicBezTo>
                  <a:cubicBezTo>
                    <a:pt x="12738" y="30719"/>
                    <a:pt x="12744" y="30705"/>
                    <a:pt x="12754" y="30696"/>
                  </a:cubicBezTo>
                  <a:cubicBezTo>
                    <a:pt x="12766" y="30688"/>
                    <a:pt x="12779" y="30685"/>
                    <a:pt x="12793" y="30685"/>
                  </a:cubicBezTo>
                  <a:close/>
                  <a:moveTo>
                    <a:pt x="9231" y="30707"/>
                  </a:moveTo>
                  <a:cubicBezTo>
                    <a:pt x="9257" y="30707"/>
                    <a:pt x="9272" y="30731"/>
                    <a:pt x="9271" y="30761"/>
                  </a:cubicBezTo>
                  <a:cubicBezTo>
                    <a:pt x="9251" y="30813"/>
                    <a:pt x="9203" y="30839"/>
                    <a:pt x="9138" y="30845"/>
                  </a:cubicBezTo>
                  <a:cubicBezTo>
                    <a:pt x="9135" y="30846"/>
                    <a:pt x="9133" y="30846"/>
                    <a:pt x="9130" y="30846"/>
                  </a:cubicBezTo>
                  <a:cubicBezTo>
                    <a:pt x="9102" y="30846"/>
                    <a:pt x="9084" y="30827"/>
                    <a:pt x="9087" y="30807"/>
                  </a:cubicBezTo>
                  <a:cubicBezTo>
                    <a:pt x="9099" y="30739"/>
                    <a:pt x="9153" y="30707"/>
                    <a:pt x="9231" y="30707"/>
                  </a:cubicBezTo>
                  <a:close/>
                  <a:moveTo>
                    <a:pt x="12085" y="30823"/>
                  </a:moveTo>
                  <a:cubicBezTo>
                    <a:pt x="12084" y="30835"/>
                    <a:pt x="12073" y="30846"/>
                    <a:pt x="12066" y="30857"/>
                  </a:cubicBezTo>
                  <a:lnTo>
                    <a:pt x="12066" y="30856"/>
                  </a:lnTo>
                  <a:cubicBezTo>
                    <a:pt x="12073" y="30846"/>
                    <a:pt x="12084" y="30835"/>
                    <a:pt x="12085" y="30823"/>
                  </a:cubicBezTo>
                  <a:close/>
                  <a:moveTo>
                    <a:pt x="24744" y="30474"/>
                  </a:moveTo>
                  <a:lnTo>
                    <a:pt x="24744" y="30474"/>
                  </a:lnTo>
                  <a:cubicBezTo>
                    <a:pt x="24778" y="30612"/>
                    <a:pt x="24703" y="30711"/>
                    <a:pt x="24583" y="30793"/>
                  </a:cubicBezTo>
                  <a:cubicBezTo>
                    <a:pt x="24554" y="30814"/>
                    <a:pt x="24494" y="30822"/>
                    <a:pt x="24512" y="30864"/>
                  </a:cubicBezTo>
                  <a:cubicBezTo>
                    <a:pt x="24506" y="30861"/>
                    <a:pt x="24500" y="30859"/>
                    <a:pt x="24493" y="30859"/>
                  </a:cubicBezTo>
                  <a:cubicBezTo>
                    <a:pt x="24472" y="30859"/>
                    <a:pt x="24450" y="30873"/>
                    <a:pt x="24429" y="30875"/>
                  </a:cubicBezTo>
                  <a:lnTo>
                    <a:pt x="24426" y="30875"/>
                  </a:lnTo>
                  <a:cubicBezTo>
                    <a:pt x="24434" y="30826"/>
                    <a:pt x="24426" y="30782"/>
                    <a:pt x="24378" y="30748"/>
                  </a:cubicBezTo>
                  <a:cubicBezTo>
                    <a:pt x="24407" y="30579"/>
                    <a:pt x="24508" y="30504"/>
                    <a:pt x="24744" y="30474"/>
                  </a:cubicBezTo>
                  <a:close/>
                  <a:moveTo>
                    <a:pt x="8088" y="30785"/>
                  </a:moveTo>
                  <a:cubicBezTo>
                    <a:pt x="8109" y="30785"/>
                    <a:pt x="8117" y="30803"/>
                    <a:pt x="8131" y="30813"/>
                  </a:cubicBezTo>
                  <a:cubicBezTo>
                    <a:pt x="8130" y="30843"/>
                    <a:pt x="8110" y="30869"/>
                    <a:pt x="8081" y="30877"/>
                  </a:cubicBezTo>
                  <a:lnTo>
                    <a:pt x="8079" y="30877"/>
                  </a:lnTo>
                  <a:cubicBezTo>
                    <a:pt x="8069" y="30881"/>
                    <a:pt x="8060" y="30882"/>
                    <a:pt x="8051" y="30882"/>
                  </a:cubicBezTo>
                  <a:cubicBezTo>
                    <a:pt x="8028" y="30882"/>
                    <a:pt x="8013" y="30870"/>
                    <a:pt x="8011" y="30844"/>
                  </a:cubicBezTo>
                  <a:cubicBezTo>
                    <a:pt x="8007" y="30808"/>
                    <a:pt x="8038" y="30799"/>
                    <a:pt x="8072" y="30788"/>
                  </a:cubicBezTo>
                  <a:cubicBezTo>
                    <a:pt x="8078" y="30786"/>
                    <a:pt x="8083" y="30785"/>
                    <a:pt x="8088" y="30785"/>
                  </a:cubicBezTo>
                  <a:close/>
                  <a:moveTo>
                    <a:pt x="14022" y="30663"/>
                  </a:moveTo>
                  <a:lnTo>
                    <a:pt x="14023" y="30666"/>
                  </a:lnTo>
                  <a:cubicBezTo>
                    <a:pt x="14117" y="30704"/>
                    <a:pt x="14109" y="30767"/>
                    <a:pt x="14116" y="30824"/>
                  </a:cubicBezTo>
                  <a:cubicBezTo>
                    <a:pt x="14120" y="30853"/>
                    <a:pt x="14110" y="30883"/>
                    <a:pt x="14074" y="30883"/>
                  </a:cubicBezTo>
                  <a:cubicBezTo>
                    <a:pt x="14071" y="30883"/>
                    <a:pt x="14067" y="30883"/>
                    <a:pt x="14063" y="30882"/>
                  </a:cubicBezTo>
                  <a:cubicBezTo>
                    <a:pt x="14040" y="30877"/>
                    <a:pt x="14021" y="30862"/>
                    <a:pt x="14011" y="30839"/>
                  </a:cubicBezTo>
                  <a:cubicBezTo>
                    <a:pt x="13996" y="30788"/>
                    <a:pt x="13981" y="30735"/>
                    <a:pt x="14022" y="30663"/>
                  </a:cubicBezTo>
                  <a:close/>
                  <a:moveTo>
                    <a:pt x="23702" y="30531"/>
                  </a:moveTo>
                  <a:lnTo>
                    <a:pt x="23729" y="30561"/>
                  </a:lnTo>
                  <a:cubicBezTo>
                    <a:pt x="23878" y="30635"/>
                    <a:pt x="23859" y="30767"/>
                    <a:pt x="23884" y="30883"/>
                  </a:cubicBezTo>
                  <a:cubicBezTo>
                    <a:pt x="23874" y="30877"/>
                    <a:pt x="23861" y="30873"/>
                    <a:pt x="23847" y="30869"/>
                  </a:cubicBezTo>
                  <a:lnTo>
                    <a:pt x="23847" y="30868"/>
                  </a:lnTo>
                  <a:cubicBezTo>
                    <a:pt x="23849" y="30858"/>
                    <a:pt x="23847" y="30849"/>
                    <a:pt x="23843" y="30841"/>
                  </a:cubicBezTo>
                  <a:cubicBezTo>
                    <a:pt x="23824" y="30804"/>
                    <a:pt x="23815" y="30747"/>
                    <a:pt x="23757" y="30747"/>
                  </a:cubicBezTo>
                  <a:cubicBezTo>
                    <a:pt x="23747" y="30747"/>
                    <a:pt x="23737" y="30748"/>
                    <a:pt x="23725" y="30751"/>
                  </a:cubicBezTo>
                  <a:cubicBezTo>
                    <a:pt x="23748" y="30742"/>
                    <a:pt x="23755" y="30724"/>
                    <a:pt x="23742" y="30698"/>
                  </a:cubicBezTo>
                  <a:cubicBezTo>
                    <a:pt x="23723" y="30660"/>
                    <a:pt x="23702" y="30621"/>
                    <a:pt x="23712" y="30577"/>
                  </a:cubicBezTo>
                  <a:cubicBezTo>
                    <a:pt x="23683" y="30566"/>
                    <a:pt x="23677" y="30552"/>
                    <a:pt x="23702" y="30531"/>
                  </a:cubicBezTo>
                  <a:close/>
                  <a:moveTo>
                    <a:pt x="23353" y="29934"/>
                  </a:moveTo>
                  <a:cubicBezTo>
                    <a:pt x="23373" y="29934"/>
                    <a:pt x="23391" y="29941"/>
                    <a:pt x="23403" y="29960"/>
                  </a:cubicBezTo>
                  <a:cubicBezTo>
                    <a:pt x="23497" y="30113"/>
                    <a:pt x="23589" y="30266"/>
                    <a:pt x="23668" y="30427"/>
                  </a:cubicBezTo>
                  <a:cubicBezTo>
                    <a:pt x="23685" y="30462"/>
                    <a:pt x="23658" y="30470"/>
                    <a:pt x="23627" y="30470"/>
                  </a:cubicBezTo>
                  <a:cubicBezTo>
                    <a:pt x="23611" y="30470"/>
                    <a:pt x="23594" y="30468"/>
                    <a:pt x="23580" y="30466"/>
                  </a:cubicBezTo>
                  <a:cubicBezTo>
                    <a:pt x="23562" y="30437"/>
                    <a:pt x="23569" y="30388"/>
                    <a:pt x="23513" y="30388"/>
                  </a:cubicBezTo>
                  <a:cubicBezTo>
                    <a:pt x="23510" y="30388"/>
                    <a:pt x="23506" y="30388"/>
                    <a:pt x="23502" y="30389"/>
                  </a:cubicBezTo>
                  <a:cubicBezTo>
                    <a:pt x="23436" y="30410"/>
                    <a:pt x="23442" y="30449"/>
                    <a:pt x="23469" y="30491"/>
                  </a:cubicBezTo>
                  <a:cubicBezTo>
                    <a:pt x="23500" y="30537"/>
                    <a:pt x="23517" y="30583"/>
                    <a:pt x="23474" y="30631"/>
                  </a:cubicBezTo>
                  <a:cubicBezTo>
                    <a:pt x="23424" y="30660"/>
                    <a:pt x="23374" y="30688"/>
                    <a:pt x="23347" y="30737"/>
                  </a:cubicBezTo>
                  <a:cubicBezTo>
                    <a:pt x="23346" y="30737"/>
                    <a:pt x="23345" y="30737"/>
                    <a:pt x="23345" y="30737"/>
                  </a:cubicBezTo>
                  <a:cubicBezTo>
                    <a:pt x="23311" y="30737"/>
                    <a:pt x="23270" y="30727"/>
                    <a:pt x="23237" y="30727"/>
                  </a:cubicBezTo>
                  <a:cubicBezTo>
                    <a:pt x="23192" y="30727"/>
                    <a:pt x="23160" y="30746"/>
                    <a:pt x="23181" y="30835"/>
                  </a:cubicBezTo>
                  <a:cubicBezTo>
                    <a:pt x="23189" y="30868"/>
                    <a:pt x="23144" y="30884"/>
                    <a:pt x="23099" y="30884"/>
                  </a:cubicBezTo>
                  <a:cubicBezTo>
                    <a:pt x="23093" y="30884"/>
                    <a:pt x="23088" y="30884"/>
                    <a:pt x="23082" y="30883"/>
                  </a:cubicBezTo>
                  <a:cubicBezTo>
                    <a:pt x="23060" y="30826"/>
                    <a:pt x="23008" y="30776"/>
                    <a:pt x="23032" y="30710"/>
                  </a:cubicBezTo>
                  <a:lnTo>
                    <a:pt x="23032" y="30710"/>
                  </a:lnTo>
                  <a:lnTo>
                    <a:pt x="23230" y="30718"/>
                  </a:lnTo>
                  <a:cubicBezTo>
                    <a:pt x="23197" y="30631"/>
                    <a:pt x="23171" y="30554"/>
                    <a:pt x="23186" y="30477"/>
                  </a:cubicBezTo>
                  <a:lnTo>
                    <a:pt x="23186" y="30477"/>
                  </a:lnTo>
                  <a:cubicBezTo>
                    <a:pt x="23171" y="30480"/>
                    <a:pt x="23157" y="30481"/>
                    <a:pt x="23145" y="30481"/>
                  </a:cubicBezTo>
                  <a:cubicBezTo>
                    <a:pt x="23045" y="30481"/>
                    <a:pt x="23059" y="30387"/>
                    <a:pt x="23046" y="30336"/>
                  </a:cubicBezTo>
                  <a:cubicBezTo>
                    <a:pt x="23028" y="30271"/>
                    <a:pt x="23110" y="30235"/>
                    <a:pt x="23167" y="30203"/>
                  </a:cubicBezTo>
                  <a:cubicBezTo>
                    <a:pt x="23177" y="30198"/>
                    <a:pt x="23187" y="30195"/>
                    <a:pt x="23195" y="30195"/>
                  </a:cubicBezTo>
                  <a:cubicBezTo>
                    <a:pt x="23218" y="30195"/>
                    <a:pt x="23238" y="30212"/>
                    <a:pt x="23254" y="30231"/>
                  </a:cubicBezTo>
                  <a:cubicBezTo>
                    <a:pt x="23292" y="30273"/>
                    <a:pt x="23327" y="30317"/>
                    <a:pt x="23314" y="30375"/>
                  </a:cubicBezTo>
                  <a:cubicBezTo>
                    <a:pt x="23317" y="30374"/>
                    <a:pt x="23319" y="30374"/>
                    <a:pt x="23322" y="30374"/>
                  </a:cubicBezTo>
                  <a:cubicBezTo>
                    <a:pt x="23360" y="30374"/>
                    <a:pt x="23398" y="30409"/>
                    <a:pt x="23435" y="30409"/>
                  </a:cubicBezTo>
                  <a:cubicBezTo>
                    <a:pt x="23450" y="30409"/>
                    <a:pt x="23465" y="30403"/>
                    <a:pt x="23480" y="30386"/>
                  </a:cubicBezTo>
                  <a:lnTo>
                    <a:pt x="23480" y="30385"/>
                  </a:lnTo>
                  <a:cubicBezTo>
                    <a:pt x="23519" y="30340"/>
                    <a:pt x="23469" y="30300"/>
                    <a:pt x="23447" y="30264"/>
                  </a:cubicBezTo>
                  <a:cubicBezTo>
                    <a:pt x="23397" y="30184"/>
                    <a:pt x="23336" y="30109"/>
                    <a:pt x="23282" y="30032"/>
                  </a:cubicBezTo>
                  <a:cubicBezTo>
                    <a:pt x="23264" y="30007"/>
                    <a:pt x="23245" y="29976"/>
                    <a:pt x="23286" y="29954"/>
                  </a:cubicBezTo>
                  <a:cubicBezTo>
                    <a:pt x="23308" y="29942"/>
                    <a:pt x="23332" y="29934"/>
                    <a:pt x="23353" y="29934"/>
                  </a:cubicBezTo>
                  <a:close/>
                  <a:moveTo>
                    <a:pt x="10984" y="30806"/>
                  </a:moveTo>
                  <a:cubicBezTo>
                    <a:pt x="11008" y="30812"/>
                    <a:pt x="11029" y="30820"/>
                    <a:pt x="11034" y="30845"/>
                  </a:cubicBezTo>
                  <a:cubicBezTo>
                    <a:pt x="11040" y="30877"/>
                    <a:pt x="11027" y="30904"/>
                    <a:pt x="10993" y="30909"/>
                  </a:cubicBezTo>
                  <a:cubicBezTo>
                    <a:pt x="10992" y="30910"/>
                    <a:pt x="10991" y="30910"/>
                    <a:pt x="10991" y="30910"/>
                  </a:cubicBezTo>
                  <a:cubicBezTo>
                    <a:pt x="10977" y="30910"/>
                    <a:pt x="10953" y="30888"/>
                    <a:pt x="10944" y="30873"/>
                  </a:cubicBezTo>
                  <a:cubicBezTo>
                    <a:pt x="10927" y="30841"/>
                    <a:pt x="10958" y="30823"/>
                    <a:pt x="10984" y="30807"/>
                  </a:cubicBezTo>
                  <a:lnTo>
                    <a:pt x="10984" y="30806"/>
                  </a:lnTo>
                  <a:close/>
                  <a:moveTo>
                    <a:pt x="8495" y="30837"/>
                  </a:moveTo>
                  <a:cubicBezTo>
                    <a:pt x="8498" y="30837"/>
                    <a:pt x="8500" y="30837"/>
                    <a:pt x="8503" y="30837"/>
                  </a:cubicBezTo>
                  <a:cubicBezTo>
                    <a:pt x="8527" y="30845"/>
                    <a:pt x="8557" y="30850"/>
                    <a:pt x="8540" y="30882"/>
                  </a:cubicBezTo>
                  <a:cubicBezTo>
                    <a:pt x="8529" y="30902"/>
                    <a:pt x="8514" y="30922"/>
                    <a:pt x="8488" y="30922"/>
                  </a:cubicBezTo>
                  <a:cubicBezTo>
                    <a:pt x="8486" y="30922"/>
                    <a:pt x="8485" y="30922"/>
                    <a:pt x="8483" y="30921"/>
                  </a:cubicBezTo>
                  <a:cubicBezTo>
                    <a:pt x="8453" y="30919"/>
                    <a:pt x="8440" y="30900"/>
                    <a:pt x="8449" y="30875"/>
                  </a:cubicBezTo>
                  <a:cubicBezTo>
                    <a:pt x="8456" y="30854"/>
                    <a:pt x="8468" y="30837"/>
                    <a:pt x="8495" y="30837"/>
                  </a:cubicBezTo>
                  <a:close/>
                  <a:moveTo>
                    <a:pt x="24102" y="30882"/>
                  </a:moveTo>
                  <a:cubicBezTo>
                    <a:pt x="24133" y="30898"/>
                    <a:pt x="24152" y="30911"/>
                    <a:pt x="24153" y="30925"/>
                  </a:cubicBezTo>
                  <a:cubicBezTo>
                    <a:pt x="24152" y="30912"/>
                    <a:pt x="24133" y="30898"/>
                    <a:pt x="24102" y="30883"/>
                  </a:cubicBezTo>
                  <a:lnTo>
                    <a:pt x="24102" y="30882"/>
                  </a:lnTo>
                  <a:close/>
                  <a:moveTo>
                    <a:pt x="13177" y="30832"/>
                  </a:moveTo>
                  <a:lnTo>
                    <a:pt x="13178" y="30833"/>
                  </a:lnTo>
                  <a:cubicBezTo>
                    <a:pt x="13187" y="30833"/>
                    <a:pt x="13196" y="30833"/>
                    <a:pt x="13205" y="30833"/>
                  </a:cubicBezTo>
                  <a:cubicBezTo>
                    <a:pt x="13297" y="30833"/>
                    <a:pt x="13387" y="30837"/>
                    <a:pt x="13442" y="30926"/>
                  </a:cubicBezTo>
                  <a:cubicBezTo>
                    <a:pt x="13421" y="30929"/>
                    <a:pt x="13402" y="30931"/>
                    <a:pt x="13384" y="30931"/>
                  </a:cubicBezTo>
                  <a:cubicBezTo>
                    <a:pt x="13291" y="30931"/>
                    <a:pt x="13228" y="30890"/>
                    <a:pt x="13177" y="30832"/>
                  </a:cubicBezTo>
                  <a:close/>
                  <a:moveTo>
                    <a:pt x="22649" y="30525"/>
                  </a:moveTo>
                  <a:cubicBezTo>
                    <a:pt x="22671" y="30525"/>
                    <a:pt x="22694" y="30547"/>
                    <a:pt x="22713" y="30573"/>
                  </a:cubicBezTo>
                  <a:cubicBezTo>
                    <a:pt x="22717" y="30615"/>
                    <a:pt x="22743" y="30641"/>
                    <a:pt x="22789" y="30642"/>
                  </a:cubicBezTo>
                  <a:cubicBezTo>
                    <a:pt x="22799" y="30642"/>
                    <a:pt x="22808" y="30642"/>
                    <a:pt x="22817" y="30640"/>
                  </a:cubicBezTo>
                  <a:cubicBezTo>
                    <a:pt x="22846" y="30716"/>
                    <a:pt x="22835" y="30799"/>
                    <a:pt x="22862" y="30876"/>
                  </a:cubicBezTo>
                  <a:cubicBezTo>
                    <a:pt x="22849" y="30861"/>
                    <a:pt x="22837" y="30856"/>
                    <a:pt x="22826" y="30856"/>
                  </a:cubicBezTo>
                  <a:cubicBezTo>
                    <a:pt x="22805" y="30856"/>
                    <a:pt x="22787" y="30873"/>
                    <a:pt x="22767" y="30887"/>
                  </a:cubicBezTo>
                  <a:cubicBezTo>
                    <a:pt x="22738" y="30907"/>
                    <a:pt x="22715" y="30940"/>
                    <a:pt x="22677" y="30940"/>
                  </a:cubicBezTo>
                  <a:cubicBezTo>
                    <a:pt x="22666" y="30940"/>
                    <a:pt x="22654" y="30938"/>
                    <a:pt x="22640" y="30931"/>
                  </a:cubicBezTo>
                  <a:lnTo>
                    <a:pt x="22609" y="30807"/>
                  </a:lnTo>
                  <a:cubicBezTo>
                    <a:pt x="22640" y="30797"/>
                    <a:pt x="22656" y="30778"/>
                    <a:pt x="22657" y="30748"/>
                  </a:cubicBezTo>
                  <a:cubicBezTo>
                    <a:pt x="22703" y="30718"/>
                    <a:pt x="22761" y="30691"/>
                    <a:pt x="22707" y="30629"/>
                  </a:cubicBezTo>
                  <a:lnTo>
                    <a:pt x="22707" y="30629"/>
                  </a:lnTo>
                  <a:cubicBezTo>
                    <a:pt x="22693" y="30668"/>
                    <a:pt x="22638" y="30697"/>
                    <a:pt x="22653" y="30745"/>
                  </a:cubicBezTo>
                  <a:cubicBezTo>
                    <a:pt x="22647" y="30743"/>
                    <a:pt x="22642" y="30742"/>
                    <a:pt x="22636" y="30742"/>
                  </a:cubicBezTo>
                  <a:cubicBezTo>
                    <a:pt x="22622" y="30742"/>
                    <a:pt x="22607" y="30749"/>
                    <a:pt x="22598" y="30760"/>
                  </a:cubicBezTo>
                  <a:cubicBezTo>
                    <a:pt x="22416" y="30692"/>
                    <a:pt x="22579" y="30627"/>
                    <a:pt x="22605" y="30566"/>
                  </a:cubicBezTo>
                  <a:cubicBezTo>
                    <a:pt x="22618" y="30536"/>
                    <a:pt x="22634" y="30525"/>
                    <a:pt x="22649" y="30525"/>
                  </a:cubicBezTo>
                  <a:close/>
                  <a:moveTo>
                    <a:pt x="24280" y="30703"/>
                  </a:moveTo>
                  <a:cubicBezTo>
                    <a:pt x="24294" y="30703"/>
                    <a:pt x="24316" y="30722"/>
                    <a:pt x="24323" y="30739"/>
                  </a:cubicBezTo>
                  <a:cubicBezTo>
                    <a:pt x="24318" y="30804"/>
                    <a:pt x="24327" y="30861"/>
                    <a:pt x="24412" y="30879"/>
                  </a:cubicBezTo>
                  <a:cubicBezTo>
                    <a:pt x="24380" y="30889"/>
                    <a:pt x="24361" y="30943"/>
                    <a:pt x="24330" y="30943"/>
                  </a:cubicBezTo>
                  <a:cubicBezTo>
                    <a:pt x="24320" y="30943"/>
                    <a:pt x="24308" y="30936"/>
                    <a:pt x="24293" y="30919"/>
                  </a:cubicBezTo>
                  <a:lnTo>
                    <a:pt x="24293" y="30920"/>
                  </a:lnTo>
                  <a:cubicBezTo>
                    <a:pt x="24245" y="30863"/>
                    <a:pt x="24191" y="30781"/>
                    <a:pt x="24271" y="30706"/>
                  </a:cubicBezTo>
                  <a:cubicBezTo>
                    <a:pt x="24273" y="30704"/>
                    <a:pt x="24276" y="30703"/>
                    <a:pt x="24280" y="30703"/>
                  </a:cubicBezTo>
                  <a:close/>
                  <a:moveTo>
                    <a:pt x="24143" y="30945"/>
                  </a:moveTo>
                  <a:cubicBezTo>
                    <a:pt x="24138" y="30950"/>
                    <a:pt x="24132" y="30954"/>
                    <a:pt x="24126" y="30957"/>
                  </a:cubicBezTo>
                  <a:cubicBezTo>
                    <a:pt x="24132" y="30954"/>
                    <a:pt x="24138" y="30950"/>
                    <a:pt x="24143" y="30945"/>
                  </a:cubicBezTo>
                  <a:close/>
                  <a:moveTo>
                    <a:pt x="12334" y="30847"/>
                  </a:moveTo>
                  <a:cubicBezTo>
                    <a:pt x="12375" y="30847"/>
                    <a:pt x="12365" y="30884"/>
                    <a:pt x="12374" y="30904"/>
                  </a:cubicBezTo>
                  <a:cubicBezTo>
                    <a:pt x="12368" y="30933"/>
                    <a:pt x="12374" y="30968"/>
                    <a:pt x="12330" y="30973"/>
                  </a:cubicBezTo>
                  <a:lnTo>
                    <a:pt x="12330" y="30971"/>
                  </a:lnTo>
                  <a:cubicBezTo>
                    <a:pt x="12328" y="30972"/>
                    <a:pt x="12325" y="30972"/>
                    <a:pt x="12323" y="30972"/>
                  </a:cubicBezTo>
                  <a:cubicBezTo>
                    <a:pt x="12285" y="30972"/>
                    <a:pt x="12273" y="30943"/>
                    <a:pt x="12275" y="30914"/>
                  </a:cubicBezTo>
                  <a:cubicBezTo>
                    <a:pt x="12277" y="30887"/>
                    <a:pt x="12283" y="30854"/>
                    <a:pt x="12323" y="30848"/>
                  </a:cubicBezTo>
                  <a:cubicBezTo>
                    <a:pt x="12327" y="30847"/>
                    <a:pt x="12331" y="30847"/>
                    <a:pt x="12334" y="30847"/>
                  </a:cubicBezTo>
                  <a:close/>
                  <a:moveTo>
                    <a:pt x="22407" y="30798"/>
                  </a:moveTo>
                  <a:cubicBezTo>
                    <a:pt x="22451" y="30798"/>
                    <a:pt x="22440" y="30846"/>
                    <a:pt x="22439" y="30885"/>
                  </a:cubicBezTo>
                  <a:cubicBezTo>
                    <a:pt x="22390" y="30920"/>
                    <a:pt x="22348" y="30956"/>
                    <a:pt x="22379" y="31014"/>
                  </a:cubicBezTo>
                  <a:cubicBezTo>
                    <a:pt x="22373" y="31008"/>
                    <a:pt x="22364" y="31005"/>
                    <a:pt x="22356" y="31005"/>
                  </a:cubicBezTo>
                  <a:cubicBezTo>
                    <a:pt x="22348" y="31005"/>
                    <a:pt x="22339" y="31008"/>
                    <a:pt x="22333" y="31014"/>
                  </a:cubicBezTo>
                  <a:cubicBezTo>
                    <a:pt x="22235" y="31000"/>
                    <a:pt x="22234" y="30952"/>
                    <a:pt x="22272" y="30889"/>
                  </a:cubicBezTo>
                  <a:cubicBezTo>
                    <a:pt x="22288" y="30867"/>
                    <a:pt x="22323" y="30843"/>
                    <a:pt x="22313" y="30819"/>
                  </a:cubicBezTo>
                  <a:cubicBezTo>
                    <a:pt x="22327" y="30819"/>
                    <a:pt x="22340" y="30817"/>
                    <a:pt x="22353" y="30811"/>
                  </a:cubicBezTo>
                  <a:cubicBezTo>
                    <a:pt x="22377" y="30802"/>
                    <a:pt x="22394" y="30798"/>
                    <a:pt x="22407" y="30798"/>
                  </a:cubicBezTo>
                  <a:close/>
                  <a:moveTo>
                    <a:pt x="14290" y="30768"/>
                  </a:moveTo>
                  <a:lnTo>
                    <a:pt x="14290" y="30768"/>
                  </a:lnTo>
                  <a:cubicBezTo>
                    <a:pt x="14450" y="30817"/>
                    <a:pt x="14450" y="30817"/>
                    <a:pt x="14438" y="31025"/>
                  </a:cubicBezTo>
                  <a:cubicBezTo>
                    <a:pt x="14236" y="30986"/>
                    <a:pt x="14287" y="30873"/>
                    <a:pt x="14290" y="30768"/>
                  </a:cubicBezTo>
                  <a:close/>
                  <a:moveTo>
                    <a:pt x="12595" y="30901"/>
                  </a:moveTo>
                  <a:cubicBezTo>
                    <a:pt x="12593" y="30982"/>
                    <a:pt x="12598" y="31015"/>
                    <a:pt x="12555" y="31025"/>
                  </a:cubicBezTo>
                  <a:cubicBezTo>
                    <a:pt x="12550" y="31026"/>
                    <a:pt x="12545" y="31027"/>
                    <a:pt x="12541" y="31027"/>
                  </a:cubicBezTo>
                  <a:cubicBezTo>
                    <a:pt x="12513" y="31027"/>
                    <a:pt x="12507" y="31002"/>
                    <a:pt x="12508" y="30986"/>
                  </a:cubicBezTo>
                  <a:cubicBezTo>
                    <a:pt x="12510" y="30953"/>
                    <a:pt x="12488" y="30904"/>
                    <a:pt x="12556" y="30902"/>
                  </a:cubicBezTo>
                  <a:cubicBezTo>
                    <a:pt x="12573" y="30902"/>
                    <a:pt x="12584" y="30914"/>
                    <a:pt x="12590" y="30914"/>
                  </a:cubicBezTo>
                  <a:cubicBezTo>
                    <a:pt x="12593" y="30914"/>
                    <a:pt x="12595" y="30911"/>
                    <a:pt x="12595" y="30901"/>
                  </a:cubicBezTo>
                  <a:close/>
                  <a:moveTo>
                    <a:pt x="11480" y="30919"/>
                  </a:moveTo>
                  <a:cubicBezTo>
                    <a:pt x="11484" y="30919"/>
                    <a:pt x="11487" y="30920"/>
                    <a:pt x="11491" y="30920"/>
                  </a:cubicBezTo>
                  <a:cubicBezTo>
                    <a:pt x="11561" y="30929"/>
                    <a:pt x="11566" y="30975"/>
                    <a:pt x="11560" y="31040"/>
                  </a:cubicBezTo>
                  <a:cubicBezTo>
                    <a:pt x="11559" y="31055"/>
                    <a:pt x="11543" y="31075"/>
                    <a:pt x="11512" y="31075"/>
                  </a:cubicBezTo>
                  <a:cubicBezTo>
                    <a:pt x="11507" y="31075"/>
                    <a:pt x="11502" y="31075"/>
                    <a:pt x="11497" y="31074"/>
                  </a:cubicBezTo>
                  <a:cubicBezTo>
                    <a:pt x="11435" y="31062"/>
                    <a:pt x="11416" y="31020"/>
                    <a:pt x="11421" y="30970"/>
                  </a:cubicBezTo>
                  <a:cubicBezTo>
                    <a:pt x="11423" y="30938"/>
                    <a:pt x="11450" y="30919"/>
                    <a:pt x="11480" y="30919"/>
                  </a:cubicBezTo>
                  <a:close/>
                  <a:moveTo>
                    <a:pt x="21924" y="30766"/>
                  </a:moveTo>
                  <a:cubicBezTo>
                    <a:pt x="22062" y="30844"/>
                    <a:pt x="22043" y="30952"/>
                    <a:pt x="22008" y="31064"/>
                  </a:cubicBezTo>
                  <a:cubicBezTo>
                    <a:pt x="22001" y="31062"/>
                    <a:pt x="21994" y="31062"/>
                    <a:pt x="21988" y="31062"/>
                  </a:cubicBezTo>
                  <a:cubicBezTo>
                    <a:pt x="21959" y="31062"/>
                    <a:pt x="21951" y="31081"/>
                    <a:pt x="21952" y="31107"/>
                  </a:cubicBezTo>
                  <a:cubicBezTo>
                    <a:pt x="21786" y="30986"/>
                    <a:pt x="21780" y="30924"/>
                    <a:pt x="21923" y="30766"/>
                  </a:cubicBezTo>
                  <a:close/>
                  <a:moveTo>
                    <a:pt x="7556" y="31033"/>
                  </a:moveTo>
                  <a:cubicBezTo>
                    <a:pt x="7581" y="31033"/>
                    <a:pt x="7598" y="31057"/>
                    <a:pt x="7591" y="31081"/>
                  </a:cubicBezTo>
                  <a:lnTo>
                    <a:pt x="7589" y="31082"/>
                  </a:lnTo>
                  <a:cubicBezTo>
                    <a:pt x="7581" y="31106"/>
                    <a:pt x="7562" y="31116"/>
                    <a:pt x="7540" y="31116"/>
                  </a:cubicBezTo>
                  <a:cubicBezTo>
                    <a:pt x="7531" y="31116"/>
                    <a:pt x="7521" y="31114"/>
                    <a:pt x="7512" y="31112"/>
                  </a:cubicBezTo>
                  <a:cubicBezTo>
                    <a:pt x="7487" y="31109"/>
                    <a:pt x="7476" y="31079"/>
                    <a:pt x="7493" y="31060"/>
                  </a:cubicBezTo>
                  <a:cubicBezTo>
                    <a:pt x="7508" y="31043"/>
                    <a:pt x="7532" y="31033"/>
                    <a:pt x="7556" y="31033"/>
                  </a:cubicBezTo>
                  <a:close/>
                  <a:moveTo>
                    <a:pt x="23903" y="30905"/>
                  </a:moveTo>
                  <a:lnTo>
                    <a:pt x="23903" y="30905"/>
                  </a:lnTo>
                  <a:cubicBezTo>
                    <a:pt x="23931" y="30920"/>
                    <a:pt x="23973" y="30905"/>
                    <a:pt x="23995" y="30931"/>
                  </a:cubicBezTo>
                  <a:cubicBezTo>
                    <a:pt x="23998" y="30969"/>
                    <a:pt x="24027" y="30996"/>
                    <a:pt x="24056" y="31022"/>
                  </a:cubicBezTo>
                  <a:cubicBezTo>
                    <a:pt x="24066" y="31055"/>
                    <a:pt x="24095" y="31093"/>
                    <a:pt x="24084" y="31118"/>
                  </a:cubicBezTo>
                  <a:cubicBezTo>
                    <a:pt x="24077" y="31132"/>
                    <a:pt x="24067" y="31136"/>
                    <a:pt x="24057" y="31136"/>
                  </a:cubicBezTo>
                  <a:cubicBezTo>
                    <a:pt x="24035" y="31136"/>
                    <a:pt x="24009" y="31117"/>
                    <a:pt x="23986" y="31117"/>
                  </a:cubicBezTo>
                  <a:cubicBezTo>
                    <a:pt x="23984" y="31117"/>
                    <a:pt x="23983" y="31117"/>
                    <a:pt x="23982" y="31118"/>
                  </a:cubicBezTo>
                  <a:cubicBezTo>
                    <a:pt x="23983" y="31052"/>
                    <a:pt x="23991" y="30984"/>
                    <a:pt x="23880" y="30981"/>
                  </a:cubicBezTo>
                  <a:cubicBezTo>
                    <a:pt x="23912" y="30957"/>
                    <a:pt x="23920" y="30932"/>
                    <a:pt x="23903" y="30905"/>
                  </a:cubicBezTo>
                  <a:close/>
                  <a:moveTo>
                    <a:pt x="11756" y="30983"/>
                  </a:moveTo>
                  <a:cubicBezTo>
                    <a:pt x="11764" y="31013"/>
                    <a:pt x="11769" y="31043"/>
                    <a:pt x="11771" y="31072"/>
                  </a:cubicBezTo>
                  <a:cubicBezTo>
                    <a:pt x="11771" y="31101"/>
                    <a:pt x="11775" y="31141"/>
                    <a:pt x="11733" y="31143"/>
                  </a:cubicBezTo>
                  <a:cubicBezTo>
                    <a:pt x="11732" y="31143"/>
                    <a:pt x="11730" y="31143"/>
                    <a:pt x="11729" y="31143"/>
                  </a:cubicBezTo>
                  <a:cubicBezTo>
                    <a:pt x="11675" y="31143"/>
                    <a:pt x="11672" y="31100"/>
                    <a:pt x="11675" y="31063"/>
                  </a:cubicBezTo>
                  <a:cubicBezTo>
                    <a:pt x="11677" y="31034"/>
                    <a:pt x="11685" y="31005"/>
                    <a:pt x="11756" y="30983"/>
                  </a:cubicBezTo>
                  <a:close/>
                  <a:moveTo>
                    <a:pt x="8688" y="31040"/>
                  </a:moveTo>
                  <a:cubicBezTo>
                    <a:pt x="8713" y="31040"/>
                    <a:pt x="8721" y="31062"/>
                    <a:pt x="8726" y="31079"/>
                  </a:cubicBezTo>
                  <a:cubicBezTo>
                    <a:pt x="8734" y="31113"/>
                    <a:pt x="8709" y="31132"/>
                    <a:pt x="8676" y="31143"/>
                  </a:cubicBezTo>
                  <a:cubicBezTo>
                    <a:pt x="8672" y="31143"/>
                    <a:pt x="8668" y="31143"/>
                    <a:pt x="8665" y="31143"/>
                  </a:cubicBezTo>
                  <a:cubicBezTo>
                    <a:pt x="8640" y="31143"/>
                    <a:pt x="8622" y="31134"/>
                    <a:pt x="8623" y="31109"/>
                  </a:cubicBezTo>
                  <a:cubicBezTo>
                    <a:pt x="8622" y="31076"/>
                    <a:pt x="8645" y="31047"/>
                    <a:pt x="8677" y="31041"/>
                  </a:cubicBezTo>
                  <a:cubicBezTo>
                    <a:pt x="8681" y="31041"/>
                    <a:pt x="8684" y="31040"/>
                    <a:pt x="8688" y="31040"/>
                  </a:cubicBezTo>
                  <a:close/>
                  <a:moveTo>
                    <a:pt x="9155" y="31076"/>
                  </a:moveTo>
                  <a:cubicBezTo>
                    <a:pt x="9163" y="31076"/>
                    <a:pt x="9173" y="31080"/>
                    <a:pt x="9183" y="31090"/>
                  </a:cubicBezTo>
                  <a:lnTo>
                    <a:pt x="9145" y="31115"/>
                  </a:lnTo>
                  <a:cubicBezTo>
                    <a:pt x="9138" y="31146"/>
                    <a:pt x="9115" y="31155"/>
                    <a:pt x="9084" y="31155"/>
                  </a:cubicBezTo>
                  <a:cubicBezTo>
                    <a:pt x="9081" y="31155"/>
                    <a:pt x="9077" y="31155"/>
                    <a:pt x="9073" y="31154"/>
                  </a:cubicBezTo>
                  <a:cubicBezTo>
                    <a:pt x="9066" y="31154"/>
                    <a:pt x="9052" y="31146"/>
                    <a:pt x="9054" y="31144"/>
                  </a:cubicBezTo>
                  <a:cubicBezTo>
                    <a:pt x="9058" y="31110"/>
                    <a:pt x="9089" y="31103"/>
                    <a:pt x="9121" y="31097"/>
                  </a:cubicBezTo>
                  <a:lnTo>
                    <a:pt x="9121" y="31096"/>
                  </a:lnTo>
                  <a:cubicBezTo>
                    <a:pt x="9132" y="31084"/>
                    <a:pt x="9143" y="31076"/>
                    <a:pt x="9155" y="31076"/>
                  </a:cubicBezTo>
                  <a:close/>
                  <a:moveTo>
                    <a:pt x="22892" y="30882"/>
                  </a:moveTo>
                  <a:cubicBezTo>
                    <a:pt x="22944" y="30882"/>
                    <a:pt x="22989" y="30898"/>
                    <a:pt x="23026" y="30933"/>
                  </a:cubicBezTo>
                  <a:cubicBezTo>
                    <a:pt x="22987" y="31051"/>
                    <a:pt x="22909" y="31134"/>
                    <a:pt x="22762" y="31156"/>
                  </a:cubicBezTo>
                  <a:lnTo>
                    <a:pt x="22762" y="31157"/>
                  </a:lnTo>
                  <a:cubicBezTo>
                    <a:pt x="22756" y="31127"/>
                    <a:pt x="22750" y="31099"/>
                    <a:pt x="22743" y="31069"/>
                  </a:cubicBezTo>
                  <a:cubicBezTo>
                    <a:pt x="22780" y="31005"/>
                    <a:pt x="22873" y="30968"/>
                    <a:pt x="22865" y="30883"/>
                  </a:cubicBezTo>
                  <a:cubicBezTo>
                    <a:pt x="22875" y="30882"/>
                    <a:pt x="22883" y="30882"/>
                    <a:pt x="22892" y="30882"/>
                  </a:cubicBezTo>
                  <a:close/>
                  <a:moveTo>
                    <a:pt x="14628" y="30868"/>
                  </a:moveTo>
                  <a:lnTo>
                    <a:pt x="14628" y="30868"/>
                  </a:lnTo>
                  <a:cubicBezTo>
                    <a:pt x="14707" y="30959"/>
                    <a:pt x="14721" y="31033"/>
                    <a:pt x="14660" y="31164"/>
                  </a:cubicBezTo>
                  <a:cubicBezTo>
                    <a:pt x="14592" y="31041"/>
                    <a:pt x="14592" y="30969"/>
                    <a:pt x="14628" y="30868"/>
                  </a:cubicBezTo>
                  <a:close/>
                  <a:moveTo>
                    <a:pt x="14061" y="31076"/>
                  </a:moveTo>
                  <a:lnTo>
                    <a:pt x="14062" y="31077"/>
                  </a:lnTo>
                  <a:cubicBezTo>
                    <a:pt x="14065" y="31077"/>
                    <a:pt x="14067" y="31077"/>
                    <a:pt x="14070" y="31077"/>
                  </a:cubicBezTo>
                  <a:cubicBezTo>
                    <a:pt x="14100" y="31077"/>
                    <a:pt x="14127" y="31096"/>
                    <a:pt x="14137" y="31125"/>
                  </a:cubicBezTo>
                  <a:cubicBezTo>
                    <a:pt x="14155" y="31156"/>
                    <a:pt x="14120" y="31166"/>
                    <a:pt x="14103" y="31166"/>
                  </a:cubicBezTo>
                  <a:cubicBezTo>
                    <a:pt x="14101" y="31166"/>
                    <a:pt x="14099" y="31166"/>
                    <a:pt x="14097" y="31166"/>
                  </a:cubicBezTo>
                  <a:cubicBezTo>
                    <a:pt x="14066" y="31166"/>
                    <a:pt x="14037" y="31156"/>
                    <a:pt x="14027" y="31123"/>
                  </a:cubicBezTo>
                  <a:cubicBezTo>
                    <a:pt x="14017" y="31093"/>
                    <a:pt x="14041" y="31077"/>
                    <a:pt x="14061" y="31076"/>
                  </a:cubicBezTo>
                  <a:close/>
                  <a:moveTo>
                    <a:pt x="12784" y="30940"/>
                  </a:moveTo>
                  <a:cubicBezTo>
                    <a:pt x="12912" y="30940"/>
                    <a:pt x="13046" y="31022"/>
                    <a:pt x="13047" y="31102"/>
                  </a:cubicBezTo>
                  <a:cubicBezTo>
                    <a:pt x="13048" y="31144"/>
                    <a:pt x="13034" y="31174"/>
                    <a:pt x="12981" y="31174"/>
                  </a:cubicBezTo>
                  <a:cubicBezTo>
                    <a:pt x="12979" y="31174"/>
                    <a:pt x="12977" y="31174"/>
                    <a:pt x="12974" y="31173"/>
                  </a:cubicBezTo>
                  <a:lnTo>
                    <a:pt x="12974" y="31172"/>
                  </a:lnTo>
                  <a:cubicBezTo>
                    <a:pt x="12845" y="31170"/>
                    <a:pt x="12693" y="31083"/>
                    <a:pt x="12699" y="31014"/>
                  </a:cubicBezTo>
                  <a:cubicBezTo>
                    <a:pt x="12702" y="30975"/>
                    <a:pt x="12721" y="30942"/>
                    <a:pt x="12776" y="30940"/>
                  </a:cubicBezTo>
                  <a:cubicBezTo>
                    <a:pt x="12779" y="30940"/>
                    <a:pt x="12781" y="30940"/>
                    <a:pt x="12784" y="30940"/>
                  </a:cubicBezTo>
                  <a:close/>
                  <a:moveTo>
                    <a:pt x="7968" y="31103"/>
                  </a:moveTo>
                  <a:cubicBezTo>
                    <a:pt x="7969" y="31103"/>
                    <a:pt x="7970" y="31103"/>
                    <a:pt x="7972" y="31103"/>
                  </a:cubicBezTo>
                  <a:lnTo>
                    <a:pt x="7968" y="31103"/>
                  </a:lnTo>
                  <a:cubicBezTo>
                    <a:pt x="7984" y="31104"/>
                    <a:pt x="7999" y="31108"/>
                    <a:pt x="8013" y="31115"/>
                  </a:cubicBezTo>
                  <a:cubicBezTo>
                    <a:pt x="8005" y="31177"/>
                    <a:pt x="7977" y="31192"/>
                    <a:pt x="7942" y="31195"/>
                  </a:cubicBezTo>
                  <a:cubicBezTo>
                    <a:pt x="7941" y="31195"/>
                    <a:pt x="7941" y="31195"/>
                    <a:pt x="7940" y="31195"/>
                  </a:cubicBezTo>
                  <a:cubicBezTo>
                    <a:pt x="7914" y="31195"/>
                    <a:pt x="7905" y="31174"/>
                    <a:pt x="7905" y="31153"/>
                  </a:cubicBezTo>
                  <a:cubicBezTo>
                    <a:pt x="7908" y="31118"/>
                    <a:pt x="7934" y="31103"/>
                    <a:pt x="7968" y="31103"/>
                  </a:cubicBezTo>
                  <a:close/>
                  <a:moveTo>
                    <a:pt x="10951" y="31111"/>
                  </a:moveTo>
                  <a:cubicBezTo>
                    <a:pt x="10954" y="31111"/>
                    <a:pt x="10958" y="31111"/>
                    <a:pt x="10962" y="31112"/>
                  </a:cubicBezTo>
                  <a:cubicBezTo>
                    <a:pt x="11002" y="31114"/>
                    <a:pt x="11024" y="31137"/>
                    <a:pt x="11019" y="31169"/>
                  </a:cubicBezTo>
                  <a:cubicBezTo>
                    <a:pt x="11013" y="31196"/>
                    <a:pt x="10993" y="31206"/>
                    <a:pt x="10960" y="31206"/>
                  </a:cubicBezTo>
                  <a:cubicBezTo>
                    <a:pt x="10950" y="31206"/>
                    <a:pt x="10939" y="31205"/>
                    <a:pt x="10927" y="31203"/>
                  </a:cubicBezTo>
                  <a:cubicBezTo>
                    <a:pt x="10906" y="31200"/>
                    <a:pt x="10875" y="31185"/>
                    <a:pt x="10883" y="31150"/>
                  </a:cubicBezTo>
                  <a:cubicBezTo>
                    <a:pt x="10891" y="31121"/>
                    <a:pt x="10919" y="31111"/>
                    <a:pt x="10951" y="31111"/>
                  </a:cubicBezTo>
                  <a:close/>
                  <a:moveTo>
                    <a:pt x="16401" y="28887"/>
                  </a:moveTo>
                  <a:cubicBezTo>
                    <a:pt x="16424" y="28887"/>
                    <a:pt x="16444" y="28929"/>
                    <a:pt x="16467" y="28929"/>
                  </a:cubicBezTo>
                  <a:cubicBezTo>
                    <a:pt x="16471" y="28929"/>
                    <a:pt x="16475" y="28928"/>
                    <a:pt x="16479" y="28925"/>
                  </a:cubicBezTo>
                  <a:lnTo>
                    <a:pt x="16479" y="28925"/>
                  </a:lnTo>
                  <a:cubicBezTo>
                    <a:pt x="16456" y="28981"/>
                    <a:pt x="16470" y="29025"/>
                    <a:pt x="16536" y="29055"/>
                  </a:cubicBezTo>
                  <a:cubicBezTo>
                    <a:pt x="16520" y="29111"/>
                    <a:pt x="16517" y="29162"/>
                    <a:pt x="16590" y="29193"/>
                  </a:cubicBezTo>
                  <a:cubicBezTo>
                    <a:pt x="16577" y="29248"/>
                    <a:pt x="16574" y="29299"/>
                    <a:pt x="16644" y="29330"/>
                  </a:cubicBezTo>
                  <a:cubicBezTo>
                    <a:pt x="16626" y="29391"/>
                    <a:pt x="16649" y="29448"/>
                    <a:pt x="16669" y="29507"/>
                  </a:cubicBezTo>
                  <a:cubicBezTo>
                    <a:pt x="16665" y="29617"/>
                    <a:pt x="16634" y="29728"/>
                    <a:pt x="16665" y="29840"/>
                  </a:cubicBezTo>
                  <a:cubicBezTo>
                    <a:pt x="16684" y="30029"/>
                    <a:pt x="16693" y="30219"/>
                    <a:pt x="16724" y="30405"/>
                  </a:cubicBezTo>
                  <a:cubicBezTo>
                    <a:pt x="16772" y="30686"/>
                    <a:pt x="16794" y="30965"/>
                    <a:pt x="16750" y="31246"/>
                  </a:cubicBezTo>
                  <a:lnTo>
                    <a:pt x="16695" y="31257"/>
                  </a:lnTo>
                  <a:cubicBezTo>
                    <a:pt x="16650" y="31009"/>
                    <a:pt x="16628" y="30759"/>
                    <a:pt x="16537" y="30518"/>
                  </a:cubicBezTo>
                  <a:cubicBezTo>
                    <a:pt x="16499" y="30290"/>
                    <a:pt x="16462" y="30063"/>
                    <a:pt x="16426" y="29835"/>
                  </a:cubicBezTo>
                  <a:cubicBezTo>
                    <a:pt x="16437" y="29652"/>
                    <a:pt x="16453" y="29469"/>
                    <a:pt x="16420" y="29287"/>
                  </a:cubicBezTo>
                  <a:cubicBezTo>
                    <a:pt x="16402" y="29163"/>
                    <a:pt x="16385" y="29039"/>
                    <a:pt x="16369" y="28917"/>
                  </a:cubicBezTo>
                  <a:cubicBezTo>
                    <a:pt x="16380" y="28895"/>
                    <a:pt x="16391" y="28887"/>
                    <a:pt x="16401" y="28887"/>
                  </a:cubicBezTo>
                  <a:close/>
                  <a:moveTo>
                    <a:pt x="10297" y="31205"/>
                  </a:moveTo>
                  <a:cubicBezTo>
                    <a:pt x="10319" y="31205"/>
                    <a:pt x="10320" y="31227"/>
                    <a:pt x="10324" y="31244"/>
                  </a:cubicBezTo>
                  <a:cubicBezTo>
                    <a:pt x="10320" y="31264"/>
                    <a:pt x="10317" y="31287"/>
                    <a:pt x="10289" y="31287"/>
                  </a:cubicBezTo>
                  <a:cubicBezTo>
                    <a:pt x="10286" y="31287"/>
                    <a:pt x="10283" y="31287"/>
                    <a:pt x="10279" y="31286"/>
                  </a:cubicBezTo>
                  <a:lnTo>
                    <a:pt x="10279" y="31285"/>
                  </a:lnTo>
                  <a:cubicBezTo>
                    <a:pt x="10252" y="31280"/>
                    <a:pt x="10232" y="31264"/>
                    <a:pt x="10244" y="31238"/>
                  </a:cubicBezTo>
                  <a:cubicBezTo>
                    <a:pt x="10252" y="31223"/>
                    <a:pt x="10264" y="31213"/>
                    <a:pt x="10279" y="31208"/>
                  </a:cubicBezTo>
                  <a:cubicBezTo>
                    <a:pt x="10286" y="31206"/>
                    <a:pt x="10292" y="31205"/>
                    <a:pt x="10297" y="31205"/>
                  </a:cubicBezTo>
                  <a:close/>
                  <a:moveTo>
                    <a:pt x="11165" y="31123"/>
                  </a:moveTo>
                  <a:cubicBezTo>
                    <a:pt x="11170" y="31123"/>
                    <a:pt x="11175" y="31124"/>
                    <a:pt x="11180" y="31125"/>
                  </a:cubicBezTo>
                  <a:cubicBezTo>
                    <a:pt x="11238" y="31133"/>
                    <a:pt x="11226" y="31179"/>
                    <a:pt x="11230" y="31213"/>
                  </a:cubicBezTo>
                  <a:cubicBezTo>
                    <a:pt x="11227" y="31249"/>
                    <a:pt x="11226" y="31290"/>
                    <a:pt x="11178" y="31290"/>
                  </a:cubicBezTo>
                  <a:cubicBezTo>
                    <a:pt x="11174" y="31290"/>
                    <a:pt x="11168" y="31290"/>
                    <a:pt x="11163" y="31289"/>
                  </a:cubicBezTo>
                  <a:lnTo>
                    <a:pt x="11163" y="31288"/>
                  </a:lnTo>
                  <a:cubicBezTo>
                    <a:pt x="11108" y="31279"/>
                    <a:pt x="11109" y="31234"/>
                    <a:pt x="11111" y="31197"/>
                  </a:cubicBezTo>
                  <a:cubicBezTo>
                    <a:pt x="11115" y="31164"/>
                    <a:pt x="11118" y="31123"/>
                    <a:pt x="11165" y="31123"/>
                  </a:cubicBezTo>
                  <a:close/>
                  <a:moveTo>
                    <a:pt x="13167" y="31096"/>
                  </a:moveTo>
                  <a:lnTo>
                    <a:pt x="13167" y="31096"/>
                  </a:lnTo>
                  <a:cubicBezTo>
                    <a:pt x="13427" y="31099"/>
                    <a:pt x="13439" y="31108"/>
                    <a:pt x="13421" y="31297"/>
                  </a:cubicBezTo>
                  <a:cubicBezTo>
                    <a:pt x="13180" y="31252"/>
                    <a:pt x="13180" y="31252"/>
                    <a:pt x="13167" y="31096"/>
                  </a:cubicBezTo>
                  <a:close/>
                  <a:moveTo>
                    <a:pt x="14365" y="31167"/>
                  </a:moveTo>
                  <a:cubicBezTo>
                    <a:pt x="14413" y="31167"/>
                    <a:pt x="14458" y="31190"/>
                    <a:pt x="14487" y="31229"/>
                  </a:cubicBezTo>
                  <a:cubicBezTo>
                    <a:pt x="14501" y="31282"/>
                    <a:pt x="14483" y="31301"/>
                    <a:pt x="14458" y="31302"/>
                  </a:cubicBezTo>
                  <a:cubicBezTo>
                    <a:pt x="14455" y="31302"/>
                    <a:pt x="14452" y="31302"/>
                    <a:pt x="14449" y="31302"/>
                  </a:cubicBezTo>
                  <a:cubicBezTo>
                    <a:pt x="14393" y="31302"/>
                    <a:pt x="14341" y="31272"/>
                    <a:pt x="14311" y="31225"/>
                  </a:cubicBezTo>
                  <a:cubicBezTo>
                    <a:pt x="14299" y="31202"/>
                    <a:pt x="14311" y="31175"/>
                    <a:pt x="14336" y="31170"/>
                  </a:cubicBezTo>
                  <a:cubicBezTo>
                    <a:pt x="14346" y="31168"/>
                    <a:pt x="14356" y="31167"/>
                    <a:pt x="14365" y="31167"/>
                  </a:cubicBezTo>
                  <a:close/>
                  <a:moveTo>
                    <a:pt x="11720" y="31294"/>
                  </a:moveTo>
                  <a:cubicBezTo>
                    <a:pt x="11737" y="31298"/>
                    <a:pt x="11751" y="31306"/>
                    <a:pt x="11752" y="31322"/>
                  </a:cubicBezTo>
                  <a:cubicBezTo>
                    <a:pt x="11751" y="31306"/>
                    <a:pt x="11737" y="31299"/>
                    <a:pt x="11720" y="31294"/>
                  </a:cubicBezTo>
                  <a:close/>
                  <a:moveTo>
                    <a:pt x="11448" y="31202"/>
                  </a:moveTo>
                  <a:cubicBezTo>
                    <a:pt x="11492" y="31206"/>
                    <a:pt x="11535" y="31221"/>
                    <a:pt x="11544" y="31261"/>
                  </a:cubicBezTo>
                  <a:cubicBezTo>
                    <a:pt x="11556" y="31309"/>
                    <a:pt x="11515" y="31323"/>
                    <a:pt x="11498" y="31326"/>
                  </a:cubicBezTo>
                  <a:cubicBezTo>
                    <a:pt x="11487" y="31327"/>
                    <a:pt x="11476" y="31327"/>
                    <a:pt x="11467" y="31327"/>
                  </a:cubicBezTo>
                  <a:cubicBezTo>
                    <a:pt x="11410" y="31327"/>
                    <a:pt x="11384" y="31309"/>
                    <a:pt x="11379" y="31272"/>
                  </a:cubicBezTo>
                  <a:cubicBezTo>
                    <a:pt x="11376" y="31235"/>
                    <a:pt x="11388" y="31203"/>
                    <a:pt x="11440" y="31203"/>
                  </a:cubicBezTo>
                  <a:cubicBezTo>
                    <a:pt x="11442" y="31203"/>
                    <a:pt x="11445" y="31203"/>
                    <a:pt x="11448" y="31203"/>
                  </a:cubicBezTo>
                  <a:lnTo>
                    <a:pt x="11448" y="31202"/>
                  </a:lnTo>
                  <a:close/>
                  <a:moveTo>
                    <a:pt x="7666" y="31235"/>
                  </a:moveTo>
                  <a:cubicBezTo>
                    <a:pt x="7670" y="31235"/>
                    <a:pt x="7673" y="31235"/>
                    <a:pt x="7677" y="31235"/>
                  </a:cubicBezTo>
                  <a:cubicBezTo>
                    <a:pt x="7695" y="31236"/>
                    <a:pt x="7728" y="31250"/>
                    <a:pt x="7715" y="31278"/>
                  </a:cubicBezTo>
                  <a:cubicBezTo>
                    <a:pt x="7707" y="31312"/>
                    <a:pt x="7686" y="31333"/>
                    <a:pt x="7649" y="31333"/>
                  </a:cubicBezTo>
                  <a:cubicBezTo>
                    <a:pt x="7648" y="31333"/>
                    <a:pt x="7647" y="31333"/>
                    <a:pt x="7646" y="31333"/>
                  </a:cubicBezTo>
                  <a:cubicBezTo>
                    <a:pt x="7606" y="31330"/>
                    <a:pt x="7589" y="31303"/>
                    <a:pt x="7598" y="31273"/>
                  </a:cubicBezTo>
                  <a:lnTo>
                    <a:pt x="7598" y="31273"/>
                  </a:lnTo>
                  <a:lnTo>
                    <a:pt x="7596" y="31274"/>
                  </a:lnTo>
                  <a:cubicBezTo>
                    <a:pt x="7606" y="31247"/>
                    <a:pt x="7637" y="31235"/>
                    <a:pt x="7666" y="31235"/>
                  </a:cubicBezTo>
                  <a:close/>
                  <a:moveTo>
                    <a:pt x="12294" y="31147"/>
                  </a:moveTo>
                  <a:cubicBezTo>
                    <a:pt x="12297" y="31147"/>
                    <a:pt x="12301" y="31147"/>
                    <a:pt x="12305" y="31147"/>
                  </a:cubicBezTo>
                  <a:cubicBezTo>
                    <a:pt x="12374" y="31153"/>
                    <a:pt x="12365" y="31209"/>
                    <a:pt x="12367" y="31254"/>
                  </a:cubicBezTo>
                  <a:cubicBezTo>
                    <a:pt x="12359" y="31290"/>
                    <a:pt x="12378" y="31345"/>
                    <a:pt x="12314" y="31345"/>
                  </a:cubicBezTo>
                  <a:cubicBezTo>
                    <a:pt x="12308" y="31345"/>
                    <a:pt x="12302" y="31344"/>
                    <a:pt x="12296" y="31343"/>
                  </a:cubicBezTo>
                  <a:lnTo>
                    <a:pt x="12296" y="31342"/>
                  </a:lnTo>
                  <a:cubicBezTo>
                    <a:pt x="12231" y="31334"/>
                    <a:pt x="12218" y="31289"/>
                    <a:pt x="12228" y="31241"/>
                  </a:cubicBezTo>
                  <a:cubicBezTo>
                    <a:pt x="12236" y="31202"/>
                    <a:pt x="12232" y="31147"/>
                    <a:pt x="12294" y="31147"/>
                  </a:cubicBezTo>
                  <a:close/>
                  <a:moveTo>
                    <a:pt x="23031" y="31196"/>
                  </a:moveTo>
                  <a:cubicBezTo>
                    <a:pt x="23040" y="31231"/>
                    <a:pt x="23003" y="31269"/>
                    <a:pt x="23035" y="31302"/>
                  </a:cubicBezTo>
                  <a:lnTo>
                    <a:pt x="23035" y="31302"/>
                  </a:lnTo>
                  <a:cubicBezTo>
                    <a:pt x="23022" y="31298"/>
                    <a:pt x="23012" y="31296"/>
                    <a:pt x="23004" y="31296"/>
                  </a:cubicBezTo>
                  <a:cubicBezTo>
                    <a:pt x="22976" y="31296"/>
                    <a:pt x="22972" y="31317"/>
                    <a:pt x="22980" y="31347"/>
                  </a:cubicBezTo>
                  <a:lnTo>
                    <a:pt x="22871" y="31341"/>
                  </a:lnTo>
                  <a:cubicBezTo>
                    <a:pt x="22906" y="31278"/>
                    <a:pt x="22952" y="31225"/>
                    <a:pt x="23031" y="31196"/>
                  </a:cubicBezTo>
                  <a:close/>
                  <a:moveTo>
                    <a:pt x="10060" y="31357"/>
                  </a:moveTo>
                  <a:cubicBezTo>
                    <a:pt x="10050" y="31360"/>
                    <a:pt x="10039" y="31365"/>
                    <a:pt x="10028" y="31371"/>
                  </a:cubicBezTo>
                  <a:lnTo>
                    <a:pt x="10028" y="31370"/>
                  </a:lnTo>
                  <a:cubicBezTo>
                    <a:pt x="10039" y="31365"/>
                    <a:pt x="10050" y="31360"/>
                    <a:pt x="10060" y="31357"/>
                  </a:cubicBezTo>
                  <a:close/>
                  <a:moveTo>
                    <a:pt x="9236" y="31201"/>
                  </a:moveTo>
                  <a:lnTo>
                    <a:pt x="9236" y="31201"/>
                  </a:lnTo>
                  <a:cubicBezTo>
                    <a:pt x="9278" y="31296"/>
                    <a:pt x="9221" y="31330"/>
                    <a:pt x="9161" y="31362"/>
                  </a:cubicBezTo>
                  <a:cubicBezTo>
                    <a:pt x="9149" y="31369"/>
                    <a:pt x="9135" y="31375"/>
                    <a:pt x="9121" y="31375"/>
                  </a:cubicBezTo>
                  <a:cubicBezTo>
                    <a:pt x="9111" y="31375"/>
                    <a:pt x="9101" y="31372"/>
                    <a:pt x="9090" y="31362"/>
                  </a:cubicBezTo>
                  <a:cubicBezTo>
                    <a:pt x="9062" y="31337"/>
                    <a:pt x="9057" y="31309"/>
                    <a:pt x="9089" y="31286"/>
                  </a:cubicBezTo>
                  <a:cubicBezTo>
                    <a:pt x="9133" y="31257"/>
                    <a:pt x="9183" y="31232"/>
                    <a:pt x="9236" y="31201"/>
                  </a:cubicBezTo>
                  <a:close/>
                  <a:moveTo>
                    <a:pt x="13620" y="31203"/>
                  </a:moveTo>
                  <a:cubicBezTo>
                    <a:pt x="13626" y="31203"/>
                    <a:pt x="13632" y="31204"/>
                    <a:pt x="13639" y="31206"/>
                  </a:cubicBezTo>
                  <a:lnTo>
                    <a:pt x="13640" y="31206"/>
                  </a:lnTo>
                  <a:cubicBezTo>
                    <a:pt x="13719" y="31222"/>
                    <a:pt x="13700" y="31285"/>
                    <a:pt x="13704" y="31335"/>
                  </a:cubicBezTo>
                  <a:cubicBezTo>
                    <a:pt x="13707" y="31367"/>
                    <a:pt x="13694" y="31391"/>
                    <a:pt x="13654" y="31395"/>
                  </a:cubicBezTo>
                  <a:cubicBezTo>
                    <a:pt x="13568" y="31381"/>
                    <a:pt x="13569" y="31326"/>
                    <a:pt x="13569" y="31274"/>
                  </a:cubicBezTo>
                  <a:cubicBezTo>
                    <a:pt x="13568" y="31239"/>
                    <a:pt x="13579" y="31203"/>
                    <a:pt x="13620" y="31203"/>
                  </a:cubicBezTo>
                  <a:close/>
                  <a:moveTo>
                    <a:pt x="14678" y="31267"/>
                  </a:moveTo>
                  <a:cubicBezTo>
                    <a:pt x="14733" y="31277"/>
                    <a:pt x="14727" y="31320"/>
                    <a:pt x="14731" y="31354"/>
                  </a:cubicBezTo>
                  <a:cubicBezTo>
                    <a:pt x="14735" y="31381"/>
                    <a:pt x="14742" y="31422"/>
                    <a:pt x="14695" y="31422"/>
                  </a:cubicBezTo>
                  <a:cubicBezTo>
                    <a:pt x="14695" y="31422"/>
                    <a:pt x="14694" y="31422"/>
                    <a:pt x="14693" y="31422"/>
                  </a:cubicBezTo>
                  <a:cubicBezTo>
                    <a:pt x="14639" y="31421"/>
                    <a:pt x="14633" y="31373"/>
                    <a:pt x="14627" y="31336"/>
                  </a:cubicBezTo>
                  <a:cubicBezTo>
                    <a:pt x="14621" y="31307"/>
                    <a:pt x="14625" y="31276"/>
                    <a:pt x="14678" y="31267"/>
                  </a:cubicBezTo>
                  <a:close/>
                  <a:moveTo>
                    <a:pt x="12518" y="31216"/>
                  </a:moveTo>
                  <a:lnTo>
                    <a:pt x="12518" y="31216"/>
                  </a:lnTo>
                  <a:cubicBezTo>
                    <a:pt x="12605" y="31279"/>
                    <a:pt x="12589" y="31347"/>
                    <a:pt x="12551" y="31427"/>
                  </a:cubicBezTo>
                  <a:lnTo>
                    <a:pt x="12551" y="31425"/>
                  </a:lnTo>
                  <a:cubicBezTo>
                    <a:pt x="12428" y="31366"/>
                    <a:pt x="12481" y="31289"/>
                    <a:pt x="12518" y="31216"/>
                  </a:cubicBezTo>
                  <a:close/>
                  <a:moveTo>
                    <a:pt x="22546" y="30926"/>
                  </a:moveTo>
                  <a:cubicBezTo>
                    <a:pt x="22550" y="30935"/>
                    <a:pt x="22560" y="30942"/>
                    <a:pt x="22571" y="30942"/>
                  </a:cubicBezTo>
                  <a:cubicBezTo>
                    <a:pt x="22572" y="30942"/>
                    <a:pt x="22574" y="30942"/>
                    <a:pt x="22575" y="30942"/>
                  </a:cubicBezTo>
                  <a:cubicBezTo>
                    <a:pt x="22585" y="30983"/>
                    <a:pt x="22594" y="31026"/>
                    <a:pt x="22605" y="31069"/>
                  </a:cubicBezTo>
                  <a:cubicBezTo>
                    <a:pt x="22578" y="31095"/>
                    <a:pt x="22547" y="31123"/>
                    <a:pt x="22577" y="31162"/>
                  </a:cubicBezTo>
                  <a:cubicBezTo>
                    <a:pt x="22586" y="31173"/>
                    <a:pt x="22596" y="31177"/>
                    <a:pt x="22606" y="31177"/>
                  </a:cubicBezTo>
                  <a:cubicBezTo>
                    <a:pt x="22625" y="31177"/>
                    <a:pt x="22644" y="31165"/>
                    <a:pt x="22663" y="31162"/>
                  </a:cubicBezTo>
                  <a:cubicBezTo>
                    <a:pt x="22679" y="31160"/>
                    <a:pt x="22695" y="31159"/>
                    <a:pt x="22710" y="31159"/>
                  </a:cubicBezTo>
                  <a:cubicBezTo>
                    <a:pt x="22726" y="31159"/>
                    <a:pt x="22742" y="31160"/>
                    <a:pt x="22757" y="31162"/>
                  </a:cubicBezTo>
                  <a:cubicBezTo>
                    <a:pt x="22741" y="31295"/>
                    <a:pt x="22608" y="31347"/>
                    <a:pt x="22515" y="31431"/>
                  </a:cubicBezTo>
                  <a:cubicBezTo>
                    <a:pt x="22442" y="31361"/>
                    <a:pt x="22515" y="31328"/>
                    <a:pt x="22537" y="31285"/>
                  </a:cubicBezTo>
                  <a:cubicBezTo>
                    <a:pt x="22558" y="31247"/>
                    <a:pt x="22537" y="31206"/>
                    <a:pt x="22505" y="31206"/>
                  </a:cubicBezTo>
                  <a:cubicBezTo>
                    <a:pt x="22500" y="31206"/>
                    <a:pt x="22495" y="31207"/>
                    <a:pt x="22490" y="31209"/>
                  </a:cubicBezTo>
                  <a:cubicBezTo>
                    <a:pt x="22452" y="31223"/>
                    <a:pt x="22424" y="31229"/>
                    <a:pt x="22403" y="31229"/>
                  </a:cubicBezTo>
                  <a:cubicBezTo>
                    <a:pt x="22326" y="31229"/>
                    <a:pt x="22350" y="31147"/>
                    <a:pt x="22344" y="31087"/>
                  </a:cubicBezTo>
                  <a:cubicBezTo>
                    <a:pt x="22372" y="31072"/>
                    <a:pt x="22394" y="31055"/>
                    <a:pt x="22386" y="31024"/>
                  </a:cubicBezTo>
                  <a:lnTo>
                    <a:pt x="22386" y="31022"/>
                  </a:lnTo>
                  <a:cubicBezTo>
                    <a:pt x="22462" y="31018"/>
                    <a:pt x="22473" y="30936"/>
                    <a:pt x="22546" y="30926"/>
                  </a:cubicBezTo>
                  <a:close/>
                  <a:moveTo>
                    <a:pt x="7393" y="31347"/>
                  </a:moveTo>
                  <a:cubicBezTo>
                    <a:pt x="7421" y="31347"/>
                    <a:pt x="7445" y="31369"/>
                    <a:pt x="7445" y="31400"/>
                  </a:cubicBezTo>
                  <a:lnTo>
                    <a:pt x="7443" y="31402"/>
                  </a:lnTo>
                  <a:cubicBezTo>
                    <a:pt x="7446" y="31442"/>
                    <a:pt x="7414" y="31467"/>
                    <a:pt x="7368" y="31471"/>
                  </a:cubicBezTo>
                  <a:cubicBezTo>
                    <a:pt x="7324" y="31462"/>
                    <a:pt x="7311" y="31436"/>
                    <a:pt x="7316" y="31406"/>
                  </a:cubicBezTo>
                  <a:cubicBezTo>
                    <a:pt x="7319" y="31373"/>
                    <a:pt x="7346" y="31348"/>
                    <a:pt x="7380" y="31348"/>
                  </a:cubicBezTo>
                  <a:cubicBezTo>
                    <a:pt x="7384" y="31347"/>
                    <a:pt x="7388" y="31347"/>
                    <a:pt x="7393" y="31347"/>
                  </a:cubicBezTo>
                  <a:close/>
                  <a:moveTo>
                    <a:pt x="8075" y="31324"/>
                  </a:moveTo>
                  <a:cubicBezTo>
                    <a:pt x="8080" y="31324"/>
                    <a:pt x="8084" y="31325"/>
                    <a:pt x="8088" y="31326"/>
                  </a:cubicBezTo>
                  <a:cubicBezTo>
                    <a:pt x="8112" y="31329"/>
                    <a:pt x="8128" y="31352"/>
                    <a:pt x="8124" y="31376"/>
                  </a:cubicBezTo>
                  <a:cubicBezTo>
                    <a:pt x="8118" y="31425"/>
                    <a:pt x="8061" y="31472"/>
                    <a:pt x="8005" y="31472"/>
                  </a:cubicBezTo>
                  <a:lnTo>
                    <a:pt x="8003" y="31472"/>
                  </a:lnTo>
                  <a:cubicBezTo>
                    <a:pt x="8001" y="31472"/>
                    <a:pt x="8000" y="31472"/>
                    <a:pt x="7998" y="31472"/>
                  </a:cubicBezTo>
                  <a:cubicBezTo>
                    <a:pt x="7976" y="31472"/>
                    <a:pt x="7956" y="31455"/>
                    <a:pt x="7954" y="31431"/>
                  </a:cubicBezTo>
                  <a:cubicBezTo>
                    <a:pt x="7945" y="31387"/>
                    <a:pt x="8020" y="31324"/>
                    <a:pt x="8075" y="31324"/>
                  </a:cubicBezTo>
                  <a:close/>
                  <a:moveTo>
                    <a:pt x="11376" y="31548"/>
                  </a:moveTo>
                  <a:cubicBezTo>
                    <a:pt x="11380" y="31548"/>
                    <a:pt x="11385" y="31549"/>
                    <a:pt x="11388" y="31551"/>
                  </a:cubicBezTo>
                  <a:cubicBezTo>
                    <a:pt x="11384" y="31549"/>
                    <a:pt x="11380" y="31548"/>
                    <a:pt x="11375" y="31548"/>
                  </a:cubicBezTo>
                  <a:lnTo>
                    <a:pt x="11375" y="31548"/>
                  </a:lnTo>
                  <a:cubicBezTo>
                    <a:pt x="11376" y="31548"/>
                    <a:pt x="11376" y="31548"/>
                    <a:pt x="11376" y="31548"/>
                  </a:cubicBezTo>
                  <a:close/>
                  <a:moveTo>
                    <a:pt x="12697" y="31292"/>
                  </a:moveTo>
                  <a:cubicBezTo>
                    <a:pt x="13033" y="31322"/>
                    <a:pt x="13054" y="31341"/>
                    <a:pt x="13020" y="31562"/>
                  </a:cubicBezTo>
                  <a:cubicBezTo>
                    <a:pt x="12676" y="31499"/>
                    <a:pt x="12676" y="31499"/>
                    <a:pt x="12696" y="31293"/>
                  </a:cubicBezTo>
                  <a:lnTo>
                    <a:pt x="12697" y="31292"/>
                  </a:lnTo>
                  <a:close/>
                  <a:moveTo>
                    <a:pt x="11849" y="31353"/>
                  </a:moveTo>
                  <a:cubicBezTo>
                    <a:pt x="11904" y="31425"/>
                    <a:pt x="11887" y="31480"/>
                    <a:pt x="11879" y="31567"/>
                  </a:cubicBezTo>
                  <a:cubicBezTo>
                    <a:pt x="11797" y="31487"/>
                    <a:pt x="11824" y="31430"/>
                    <a:pt x="11847" y="31354"/>
                  </a:cubicBezTo>
                  <a:lnTo>
                    <a:pt x="11849" y="31353"/>
                  </a:lnTo>
                  <a:close/>
                  <a:moveTo>
                    <a:pt x="22018" y="31081"/>
                  </a:moveTo>
                  <a:lnTo>
                    <a:pt x="22018" y="31081"/>
                  </a:lnTo>
                  <a:cubicBezTo>
                    <a:pt x="22025" y="31085"/>
                    <a:pt x="22033" y="31087"/>
                    <a:pt x="22041" y="31087"/>
                  </a:cubicBezTo>
                  <a:cubicBezTo>
                    <a:pt x="22055" y="31087"/>
                    <a:pt x="22071" y="31082"/>
                    <a:pt x="22085" y="31082"/>
                  </a:cubicBezTo>
                  <a:cubicBezTo>
                    <a:pt x="22088" y="31082"/>
                    <a:pt x="22092" y="31082"/>
                    <a:pt x="22095" y="31083"/>
                  </a:cubicBezTo>
                  <a:cubicBezTo>
                    <a:pt x="22162" y="31099"/>
                    <a:pt x="22170" y="31144"/>
                    <a:pt x="22140" y="31188"/>
                  </a:cubicBezTo>
                  <a:cubicBezTo>
                    <a:pt x="22086" y="31271"/>
                    <a:pt x="22170" y="31258"/>
                    <a:pt x="22215" y="31278"/>
                  </a:cubicBezTo>
                  <a:cubicBezTo>
                    <a:pt x="22265" y="31302"/>
                    <a:pt x="22291" y="31347"/>
                    <a:pt x="22269" y="31393"/>
                  </a:cubicBezTo>
                  <a:cubicBezTo>
                    <a:pt x="22250" y="31434"/>
                    <a:pt x="22209" y="31466"/>
                    <a:pt x="22181" y="31504"/>
                  </a:cubicBezTo>
                  <a:cubicBezTo>
                    <a:pt x="22162" y="31529"/>
                    <a:pt x="22145" y="31556"/>
                    <a:pt x="22120" y="31593"/>
                  </a:cubicBezTo>
                  <a:cubicBezTo>
                    <a:pt x="22031" y="31439"/>
                    <a:pt x="22031" y="31439"/>
                    <a:pt x="22112" y="31289"/>
                  </a:cubicBezTo>
                  <a:cubicBezTo>
                    <a:pt x="22103" y="31285"/>
                    <a:pt x="22091" y="31283"/>
                    <a:pt x="22078" y="31283"/>
                  </a:cubicBezTo>
                  <a:cubicBezTo>
                    <a:pt x="22053" y="31283"/>
                    <a:pt x="22025" y="31288"/>
                    <a:pt x="22001" y="31288"/>
                  </a:cubicBezTo>
                  <a:cubicBezTo>
                    <a:pt x="21956" y="31288"/>
                    <a:pt x="21926" y="31273"/>
                    <a:pt x="21961" y="31190"/>
                  </a:cubicBezTo>
                  <a:lnTo>
                    <a:pt x="21961" y="31189"/>
                  </a:lnTo>
                  <a:cubicBezTo>
                    <a:pt x="21973" y="31163"/>
                    <a:pt x="21987" y="31141"/>
                    <a:pt x="21967" y="31119"/>
                  </a:cubicBezTo>
                  <a:lnTo>
                    <a:pt x="21967" y="31119"/>
                  </a:lnTo>
                  <a:cubicBezTo>
                    <a:pt x="21975" y="31123"/>
                    <a:pt x="21982" y="31128"/>
                    <a:pt x="21992" y="31128"/>
                  </a:cubicBezTo>
                  <a:cubicBezTo>
                    <a:pt x="21998" y="31128"/>
                    <a:pt x="22006" y="31126"/>
                    <a:pt x="22014" y="31119"/>
                  </a:cubicBezTo>
                  <a:cubicBezTo>
                    <a:pt x="22033" y="31102"/>
                    <a:pt x="22025" y="31091"/>
                    <a:pt x="22018" y="31081"/>
                  </a:cubicBezTo>
                  <a:close/>
                  <a:moveTo>
                    <a:pt x="14085" y="31352"/>
                  </a:moveTo>
                  <a:cubicBezTo>
                    <a:pt x="14093" y="31352"/>
                    <a:pt x="14101" y="31354"/>
                    <a:pt x="14109" y="31355"/>
                  </a:cubicBezTo>
                  <a:cubicBezTo>
                    <a:pt x="14195" y="31374"/>
                    <a:pt x="14195" y="31440"/>
                    <a:pt x="14206" y="31497"/>
                  </a:cubicBezTo>
                  <a:cubicBezTo>
                    <a:pt x="14212" y="31525"/>
                    <a:pt x="14226" y="31555"/>
                    <a:pt x="14191" y="31593"/>
                  </a:cubicBezTo>
                  <a:cubicBezTo>
                    <a:pt x="14187" y="31593"/>
                    <a:pt x="14183" y="31593"/>
                    <a:pt x="14179" y="31593"/>
                  </a:cubicBezTo>
                  <a:cubicBezTo>
                    <a:pt x="14128" y="31593"/>
                    <a:pt x="14091" y="31578"/>
                    <a:pt x="14068" y="31549"/>
                  </a:cubicBezTo>
                  <a:cubicBezTo>
                    <a:pt x="14028" y="31494"/>
                    <a:pt x="14023" y="31435"/>
                    <a:pt x="14043" y="31376"/>
                  </a:cubicBezTo>
                  <a:lnTo>
                    <a:pt x="14043" y="31376"/>
                  </a:lnTo>
                  <a:lnTo>
                    <a:pt x="14044" y="31378"/>
                  </a:lnTo>
                  <a:cubicBezTo>
                    <a:pt x="14050" y="31359"/>
                    <a:pt x="14067" y="31352"/>
                    <a:pt x="14085" y="31352"/>
                  </a:cubicBezTo>
                  <a:close/>
                  <a:moveTo>
                    <a:pt x="11144" y="31487"/>
                  </a:moveTo>
                  <a:cubicBezTo>
                    <a:pt x="11185" y="31496"/>
                    <a:pt x="11192" y="31522"/>
                    <a:pt x="11188" y="31553"/>
                  </a:cubicBezTo>
                  <a:cubicBezTo>
                    <a:pt x="11185" y="31576"/>
                    <a:pt x="11166" y="31597"/>
                    <a:pt x="11141" y="31597"/>
                  </a:cubicBezTo>
                  <a:cubicBezTo>
                    <a:pt x="11138" y="31597"/>
                    <a:pt x="11135" y="31597"/>
                    <a:pt x="11132" y="31597"/>
                  </a:cubicBezTo>
                  <a:cubicBezTo>
                    <a:pt x="11094" y="31597"/>
                    <a:pt x="11078" y="31570"/>
                    <a:pt x="11078" y="31542"/>
                  </a:cubicBezTo>
                  <a:cubicBezTo>
                    <a:pt x="11078" y="31512"/>
                    <a:pt x="11100" y="31487"/>
                    <a:pt x="11144" y="31487"/>
                  </a:cubicBezTo>
                  <a:close/>
                  <a:moveTo>
                    <a:pt x="10465" y="31536"/>
                  </a:moveTo>
                  <a:cubicBezTo>
                    <a:pt x="10480" y="31553"/>
                    <a:pt x="10508" y="31560"/>
                    <a:pt x="10502" y="31586"/>
                  </a:cubicBezTo>
                  <a:lnTo>
                    <a:pt x="10502" y="31586"/>
                  </a:lnTo>
                  <a:cubicBezTo>
                    <a:pt x="10502" y="31586"/>
                    <a:pt x="10502" y="31586"/>
                    <a:pt x="10502" y="31586"/>
                  </a:cubicBezTo>
                  <a:lnTo>
                    <a:pt x="10502" y="31586"/>
                  </a:lnTo>
                  <a:lnTo>
                    <a:pt x="10502" y="31587"/>
                  </a:lnTo>
                  <a:cubicBezTo>
                    <a:pt x="10502" y="31587"/>
                    <a:pt x="10502" y="31587"/>
                    <a:pt x="10502" y="31586"/>
                  </a:cubicBezTo>
                  <a:lnTo>
                    <a:pt x="10502" y="31586"/>
                  </a:lnTo>
                  <a:cubicBezTo>
                    <a:pt x="10512" y="31616"/>
                    <a:pt x="10477" y="31616"/>
                    <a:pt x="10461" y="31629"/>
                  </a:cubicBezTo>
                  <a:cubicBezTo>
                    <a:pt x="10447" y="31614"/>
                    <a:pt x="10421" y="31611"/>
                    <a:pt x="10422" y="31582"/>
                  </a:cubicBezTo>
                  <a:cubicBezTo>
                    <a:pt x="10424" y="31553"/>
                    <a:pt x="10448" y="31549"/>
                    <a:pt x="10465" y="31536"/>
                  </a:cubicBezTo>
                  <a:close/>
                  <a:moveTo>
                    <a:pt x="10178" y="31513"/>
                  </a:moveTo>
                  <a:cubicBezTo>
                    <a:pt x="10235" y="31513"/>
                    <a:pt x="10274" y="31525"/>
                    <a:pt x="10269" y="31573"/>
                  </a:cubicBezTo>
                  <a:cubicBezTo>
                    <a:pt x="10259" y="31653"/>
                    <a:pt x="10208" y="31665"/>
                    <a:pt x="10151" y="31665"/>
                  </a:cubicBezTo>
                  <a:cubicBezTo>
                    <a:pt x="10127" y="31665"/>
                    <a:pt x="10102" y="31663"/>
                    <a:pt x="10079" y="31663"/>
                  </a:cubicBezTo>
                  <a:cubicBezTo>
                    <a:pt x="10066" y="31663"/>
                    <a:pt x="10054" y="31664"/>
                    <a:pt x="10043" y="31666"/>
                  </a:cubicBezTo>
                  <a:lnTo>
                    <a:pt x="10043" y="31664"/>
                  </a:lnTo>
                  <a:cubicBezTo>
                    <a:pt x="10033" y="31666"/>
                    <a:pt x="10023" y="31667"/>
                    <a:pt x="10014" y="31667"/>
                  </a:cubicBezTo>
                  <a:cubicBezTo>
                    <a:pt x="9968" y="31667"/>
                    <a:pt x="9932" y="31649"/>
                    <a:pt x="9945" y="31595"/>
                  </a:cubicBezTo>
                  <a:cubicBezTo>
                    <a:pt x="9960" y="31529"/>
                    <a:pt x="10003" y="31517"/>
                    <a:pt x="10050" y="31517"/>
                  </a:cubicBezTo>
                  <a:cubicBezTo>
                    <a:pt x="10075" y="31517"/>
                    <a:pt x="10102" y="31520"/>
                    <a:pt x="10126" y="31520"/>
                  </a:cubicBezTo>
                  <a:cubicBezTo>
                    <a:pt x="10142" y="31520"/>
                    <a:pt x="10157" y="31519"/>
                    <a:pt x="10170" y="31513"/>
                  </a:cubicBezTo>
                  <a:cubicBezTo>
                    <a:pt x="10173" y="31513"/>
                    <a:pt x="10176" y="31513"/>
                    <a:pt x="10178" y="31513"/>
                  </a:cubicBezTo>
                  <a:close/>
                  <a:moveTo>
                    <a:pt x="22865" y="31342"/>
                  </a:moveTo>
                  <a:lnTo>
                    <a:pt x="22865" y="31342"/>
                  </a:lnTo>
                  <a:cubicBezTo>
                    <a:pt x="22876" y="31383"/>
                    <a:pt x="22867" y="31416"/>
                    <a:pt x="22820" y="31437"/>
                  </a:cubicBezTo>
                  <a:cubicBezTo>
                    <a:pt x="22804" y="31454"/>
                    <a:pt x="22788" y="31471"/>
                    <a:pt x="22773" y="31487"/>
                  </a:cubicBezTo>
                  <a:cubicBezTo>
                    <a:pt x="22772" y="31525"/>
                    <a:pt x="22705" y="31559"/>
                    <a:pt x="22734" y="31594"/>
                  </a:cubicBezTo>
                  <a:cubicBezTo>
                    <a:pt x="22729" y="31593"/>
                    <a:pt x="22725" y="31592"/>
                    <a:pt x="22721" y="31592"/>
                  </a:cubicBezTo>
                  <a:cubicBezTo>
                    <a:pt x="22701" y="31592"/>
                    <a:pt x="22682" y="31609"/>
                    <a:pt x="22665" y="31626"/>
                  </a:cubicBezTo>
                  <a:cubicBezTo>
                    <a:pt x="22647" y="31645"/>
                    <a:pt x="22619" y="31666"/>
                    <a:pt x="22629" y="31686"/>
                  </a:cubicBezTo>
                  <a:cubicBezTo>
                    <a:pt x="22543" y="31605"/>
                    <a:pt x="22562" y="31588"/>
                    <a:pt x="22731" y="31448"/>
                  </a:cubicBezTo>
                  <a:lnTo>
                    <a:pt x="22776" y="31408"/>
                  </a:lnTo>
                  <a:cubicBezTo>
                    <a:pt x="22801" y="31381"/>
                    <a:pt x="22822" y="31349"/>
                    <a:pt x="22865" y="31342"/>
                  </a:cubicBezTo>
                  <a:close/>
                  <a:moveTo>
                    <a:pt x="22180" y="31687"/>
                  </a:moveTo>
                  <a:cubicBezTo>
                    <a:pt x="22180" y="31689"/>
                    <a:pt x="22181" y="31692"/>
                    <a:pt x="22182" y="31694"/>
                  </a:cubicBezTo>
                  <a:cubicBezTo>
                    <a:pt x="22181" y="31693"/>
                    <a:pt x="22180" y="31691"/>
                    <a:pt x="22180" y="31688"/>
                  </a:cubicBezTo>
                  <a:lnTo>
                    <a:pt x="22180" y="31687"/>
                  </a:lnTo>
                  <a:close/>
                  <a:moveTo>
                    <a:pt x="8627" y="31566"/>
                  </a:moveTo>
                  <a:cubicBezTo>
                    <a:pt x="8654" y="31566"/>
                    <a:pt x="8664" y="31584"/>
                    <a:pt x="8673" y="31604"/>
                  </a:cubicBezTo>
                  <a:cubicBezTo>
                    <a:pt x="8676" y="31657"/>
                    <a:pt x="8630" y="31677"/>
                    <a:pt x="8582" y="31692"/>
                  </a:cubicBezTo>
                  <a:cubicBezTo>
                    <a:pt x="8576" y="31693"/>
                    <a:pt x="8571" y="31694"/>
                    <a:pt x="8567" y="31694"/>
                  </a:cubicBezTo>
                  <a:cubicBezTo>
                    <a:pt x="8544" y="31694"/>
                    <a:pt x="8531" y="31677"/>
                    <a:pt x="8532" y="31660"/>
                  </a:cubicBezTo>
                  <a:cubicBezTo>
                    <a:pt x="8534" y="31612"/>
                    <a:pt x="8558" y="31576"/>
                    <a:pt x="8620" y="31568"/>
                  </a:cubicBezTo>
                  <a:lnTo>
                    <a:pt x="8620" y="31567"/>
                  </a:lnTo>
                  <a:cubicBezTo>
                    <a:pt x="8622" y="31567"/>
                    <a:pt x="8625" y="31566"/>
                    <a:pt x="8627" y="31566"/>
                  </a:cubicBezTo>
                  <a:close/>
                  <a:moveTo>
                    <a:pt x="13177" y="31431"/>
                  </a:moveTo>
                  <a:lnTo>
                    <a:pt x="13178" y="31433"/>
                  </a:lnTo>
                  <a:cubicBezTo>
                    <a:pt x="13412" y="31465"/>
                    <a:pt x="13527" y="31511"/>
                    <a:pt x="13451" y="31706"/>
                  </a:cubicBezTo>
                  <a:cubicBezTo>
                    <a:pt x="13141" y="31662"/>
                    <a:pt x="13130" y="31651"/>
                    <a:pt x="13177" y="31431"/>
                  </a:cubicBezTo>
                  <a:close/>
                  <a:moveTo>
                    <a:pt x="12249" y="31477"/>
                  </a:moveTo>
                  <a:cubicBezTo>
                    <a:pt x="12252" y="31477"/>
                    <a:pt x="12255" y="31477"/>
                    <a:pt x="12259" y="31478"/>
                  </a:cubicBezTo>
                  <a:cubicBezTo>
                    <a:pt x="12296" y="31481"/>
                    <a:pt x="12331" y="31492"/>
                    <a:pt x="12346" y="31521"/>
                  </a:cubicBezTo>
                  <a:cubicBezTo>
                    <a:pt x="12380" y="31585"/>
                    <a:pt x="12362" y="31651"/>
                    <a:pt x="12353" y="31727"/>
                  </a:cubicBezTo>
                  <a:cubicBezTo>
                    <a:pt x="12170" y="31717"/>
                    <a:pt x="12174" y="31628"/>
                    <a:pt x="12195" y="31531"/>
                  </a:cubicBezTo>
                  <a:cubicBezTo>
                    <a:pt x="12201" y="31504"/>
                    <a:pt x="12211" y="31477"/>
                    <a:pt x="12249" y="31477"/>
                  </a:cubicBezTo>
                  <a:close/>
                  <a:moveTo>
                    <a:pt x="7499" y="31585"/>
                  </a:moveTo>
                  <a:cubicBezTo>
                    <a:pt x="7524" y="31585"/>
                    <a:pt x="7547" y="31602"/>
                    <a:pt x="7553" y="31628"/>
                  </a:cubicBezTo>
                  <a:cubicBezTo>
                    <a:pt x="7579" y="31700"/>
                    <a:pt x="7502" y="31707"/>
                    <a:pt x="7462" y="31730"/>
                  </a:cubicBezTo>
                  <a:cubicBezTo>
                    <a:pt x="7415" y="31730"/>
                    <a:pt x="7389" y="31716"/>
                    <a:pt x="7385" y="31681"/>
                  </a:cubicBezTo>
                  <a:lnTo>
                    <a:pt x="7382" y="31682"/>
                  </a:lnTo>
                  <a:cubicBezTo>
                    <a:pt x="7375" y="31624"/>
                    <a:pt x="7428" y="31609"/>
                    <a:pt x="7475" y="31591"/>
                  </a:cubicBezTo>
                  <a:cubicBezTo>
                    <a:pt x="7483" y="31587"/>
                    <a:pt x="7491" y="31585"/>
                    <a:pt x="7499" y="31585"/>
                  </a:cubicBezTo>
                  <a:close/>
                  <a:moveTo>
                    <a:pt x="14388" y="31465"/>
                  </a:moveTo>
                  <a:cubicBezTo>
                    <a:pt x="14406" y="31465"/>
                    <a:pt x="14427" y="31472"/>
                    <a:pt x="14446" y="31480"/>
                  </a:cubicBezTo>
                  <a:cubicBezTo>
                    <a:pt x="14581" y="31536"/>
                    <a:pt x="14545" y="31639"/>
                    <a:pt x="14545" y="31736"/>
                  </a:cubicBezTo>
                  <a:lnTo>
                    <a:pt x="14545" y="31737"/>
                  </a:lnTo>
                  <a:cubicBezTo>
                    <a:pt x="14376" y="31726"/>
                    <a:pt x="14330" y="31643"/>
                    <a:pt x="14338" y="31523"/>
                  </a:cubicBezTo>
                  <a:cubicBezTo>
                    <a:pt x="14341" y="31479"/>
                    <a:pt x="14362" y="31465"/>
                    <a:pt x="14388" y="31465"/>
                  </a:cubicBezTo>
                  <a:close/>
                  <a:moveTo>
                    <a:pt x="9098" y="31556"/>
                  </a:moveTo>
                  <a:cubicBezTo>
                    <a:pt x="9125" y="31556"/>
                    <a:pt x="9149" y="31569"/>
                    <a:pt x="9157" y="31590"/>
                  </a:cubicBezTo>
                  <a:cubicBezTo>
                    <a:pt x="9195" y="31692"/>
                    <a:pt x="9107" y="31730"/>
                    <a:pt x="9004" y="31784"/>
                  </a:cubicBezTo>
                  <a:cubicBezTo>
                    <a:pt x="8960" y="31681"/>
                    <a:pt x="8951" y="31604"/>
                    <a:pt x="9069" y="31562"/>
                  </a:cubicBezTo>
                  <a:lnTo>
                    <a:pt x="9069" y="31561"/>
                  </a:lnTo>
                  <a:cubicBezTo>
                    <a:pt x="9079" y="31558"/>
                    <a:pt x="9088" y="31556"/>
                    <a:pt x="9098" y="31556"/>
                  </a:cubicBezTo>
                  <a:close/>
                  <a:moveTo>
                    <a:pt x="6525" y="31670"/>
                  </a:moveTo>
                  <a:cubicBezTo>
                    <a:pt x="6529" y="31670"/>
                    <a:pt x="6532" y="31670"/>
                    <a:pt x="6536" y="31670"/>
                  </a:cubicBezTo>
                  <a:cubicBezTo>
                    <a:pt x="6550" y="31672"/>
                    <a:pt x="6568" y="31702"/>
                    <a:pt x="6571" y="31721"/>
                  </a:cubicBezTo>
                  <a:cubicBezTo>
                    <a:pt x="6580" y="31762"/>
                    <a:pt x="6563" y="31794"/>
                    <a:pt x="6511" y="31800"/>
                  </a:cubicBezTo>
                  <a:cubicBezTo>
                    <a:pt x="6464" y="31796"/>
                    <a:pt x="6457" y="31767"/>
                    <a:pt x="6458" y="31738"/>
                  </a:cubicBezTo>
                  <a:lnTo>
                    <a:pt x="6456" y="31738"/>
                  </a:lnTo>
                  <a:cubicBezTo>
                    <a:pt x="6457" y="31699"/>
                    <a:pt x="6479" y="31670"/>
                    <a:pt x="6525" y="31670"/>
                  </a:cubicBezTo>
                  <a:close/>
                  <a:moveTo>
                    <a:pt x="13629" y="31578"/>
                  </a:moveTo>
                  <a:cubicBezTo>
                    <a:pt x="13634" y="31578"/>
                    <a:pt x="13640" y="31579"/>
                    <a:pt x="13645" y="31580"/>
                  </a:cubicBezTo>
                  <a:cubicBezTo>
                    <a:pt x="13744" y="31603"/>
                    <a:pt x="13746" y="31673"/>
                    <a:pt x="13748" y="31742"/>
                  </a:cubicBezTo>
                  <a:cubicBezTo>
                    <a:pt x="13746" y="31769"/>
                    <a:pt x="13742" y="31798"/>
                    <a:pt x="13736" y="31825"/>
                  </a:cubicBezTo>
                  <a:cubicBezTo>
                    <a:pt x="13702" y="31819"/>
                    <a:pt x="13684" y="31818"/>
                    <a:pt x="13669" y="31813"/>
                  </a:cubicBezTo>
                  <a:cubicBezTo>
                    <a:pt x="13539" y="31774"/>
                    <a:pt x="13571" y="31686"/>
                    <a:pt x="13584" y="31606"/>
                  </a:cubicBezTo>
                  <a:lnTo>
                    <a:pt x="13584" y="31606"/>
                  </a:lnTo>
                  <a:lnTo>
                    <a:pt x="13584" y="31607"/>
                  </a:lnTo>
                  <a:cubicBezTo>
                    <a:pt x="13587" y="31587"/>
                    <a:pt x="13607" y="31578"/>
                    <a:pt x="13629" y="31578"/>
                  </a:cubicBezTo>
                  <a:close/>
                  <a:moveTo>
                    <a:pt x="12516" y="31575"/>
                  </a:moveTo>
                  <a:cubicBezTo>
                    <a:pt x="12525" y="31575"/>
                    <a:pt x="12534" y="31576"/>
                    <a:pt x="12536" y="31579"/>
                  </a:cubicBezTo>
                  <a:cubicBezTo>
                    <a:pt x="12598" y="31654"/>
                    <a:pt x="12577" y="31726"/>
                    <a:pt x="12521" y="31832"/>
                  </a:cubicBezTo>
                  <a:cubicBezTo>
                    <a:pt x="12489" y="31788"/>
                    <a:pt x="12482" y="31782"/>
                    <a:pt x="12480" y="31776"/>
                  </a:cubicBezTo>
                  <a:cubicBezTo>
                    <a:pt x="12460" y="31710"/>
                    <a:pt x="12450" y="31643"/>
                    <a:pt x="12491" y="31580"/>
                  </a:cubicBezTo>
                  <a:cubicBezTo>
                    <a:pt x="12493" y="31577"/>
                    <a:pt x="12505" y="31575"/>
                    <a:pt x="12516" y="31575"/>
                  </a:cubicBezTo>
                  <a:close/>
                  <a:moveTo>
                    <a:pt x="21878" y="31561"/>
                  </a:moveTo>
                  <a:lnTo>
                    <a:pt x="21878" y="31561"/>
                  </a:lnTo>
                  <a:cubicBezTo>
                    <a:pt x="21973" y="31714"/>
                    <a:pt x="21973" y="31714"/>
                    <a:pt x="21824" y="31843"/>
                  </a:cubicBezTo>
                  <a:cubicBezTo>
                    <a:pt x="21800" y="31738"/>
                    <a:pt x="21777" y="31654"/>
                    <a:pt x="21878" y="31561"/>
                  </a:cubicBezTo>
                  <a:close/>
                  <a:moveTo>
                    <a:pt x="14682" y="31542"/>
                  </a:moveTo>
                  <a:lnTo>
                    <a:pt x="14682" y="31542"/>
                  </a:lnTo>
                  <a:cubicBezTo>
                    <a:pt x="14787" y="31704"/>
                    <a:pt x="14789" y="31704"/>
                    <a:pt x="14756" y="31858"/>
                  </a:cubicBezTo>
                  <a:lnTo>
                    <a:pt x="14756" y="31857"/>
                  </a:lnTo>
                  <a:cubicBezTo>
                    <a:pt x="14629" y="31780"/>
                    <a:pt x="14667" y="31679"/>
                    <a:pt x="14682" y="31542"/>
                  </a:cubicBezTo>
                  <a:close/>
                  <a:moveTo>
                    <a:pt x="10893" y="31752"/>
                  </a:moveTo>
                  <a:cubicBezTo>
                    <a:pt x="10936" y="31752"/>
                    <a:pt x="10977" y="31764"/>
                    <a:pt x="10968" y="31809"/>
                  </a:cubicBezTo>
                  <a:cubicBezTo>
                    <a:pt x="10957" y="31868"/>
                    <a:pt x="10888" y="31856"/>
                    <a:pt x="10838" y="31867"/>
                  </a:cubicBezTo>
                  <a:cubicBezTo>
                    <a:pt x="10802" y="31862"/>
                    <a:pt x="10764" y="31858"/>
                    <a:pt x="10766" y="31818"/>
                  </a:cubicBezTo>
                  <a:cubicBezTo>
                    <a:pt x="10768" y="31754"/>
                    <a:pt x="10827" y="31754"/>
                    <a:pt x="10880" y="31752"/>
                  </a:cubicBezTo>
                  <a:cubicBezTo>
                    <a:pt x="10884" y="31752"/>
                    <a:pt x="10888" y="31752"/>
                    <a:pt x="10893" y="31752"/>
                  </a:cubicBezTo>
                  <a:close/>
                  <a:moveTo>
                    <a:pt x="17049" y="31658"/>
                  </a:moveTo>
                  <a:cubicBezTo>
                    <a:pt x="17088" y="31732"/>
                    <a:pt x="17197" y="31782"/>
                    <a:pt x="17085" y="31870"/>
                  </a:cubicBezTo>
                  <a:lnTo>
                    <a:pt x="17021" y="31845"/>
                  </a:lnTo>
                  <a:cubicBezTo>
                    <a:pt x="16995" y="31784"/>
                    <a:pt x="16995" y="31726"/>
                    <a:pt x="17049" y="31658"/>
                  </a:cubicBezTo>
                  <a:close/>
                  <a:moveTo>
                    <a:pt x="6149" y="31765"/>
                  </a:moveTo>
                  <a:cubicBezTo>
                    <a:pt x="6153" y="31765"/>
                    <a:pt x="6158" y="31766"/>
                    <a:pt x="6162" y="31767"/>
                  </a:cubicBezTo>
                  <a:cubicBezTo>
                    <a:pt x="6173" y="31768"/>
                    <a:pt x="6184" y="31805"/>
                    <a:pt x="6184" y="31825"/>
                  </a:cubicBezTo>
                  <a:cubicBezTo>
                    <a:pt x="6184" y="31853"/>
                    <a:pt x="6178" y="31884"/>
                    <a:pt x="6131" y="31886"/>
                  </a:cubicBezTo>
                  <a:cubicBezTo>
                    <a:pt x="6087" y="31874"/>
                    <a:pt x="6093" y="31844"/>
                    <a:pt x="6097" y="31815"/>
                  </a:cubicBezTo>
                  <a:lnTo>
                    <a:pt x="6097" y="31815"/>
                  </a:lnTo>
                  <a:lnTo>
                    <a:pt x="6095" y="31817"/>
                  </a:lnTo>
                  <a:cubicBezTo>
                    <a:pt x="6097" y="31787"/>
                    <a:pt x="6121" y="31765"/>
                    <a:pt x="6149" y="31765"/>
                  </a:cubicBezTo>
                  <a:close/>
                  <a:moveTo>
                    <a:pt x="16542" y="28918"/>
                  </a:moveTo>
                  <a:cubicBezTo>
                    <a:pt x="16656" y="29020"/>
                    <a:pt x="16700" y="29154"/>
                    <a:pt x="16753" y="29282"/>
                  </a:cubicBezTo>
                  <a:lnTo>
                    <a:pt x="16919" y="29555"/>
                  </a:lnTo>
                  <a:cubicBezTo>
                    <a:pt x="17025" y="29728"/>
                    <a:pt x="17010" y="29920"/>
                    <a:pt x="17038" y="30105"/>
                  </a:cubicBezTo>
                  <a:cubicBezTo>
                    <a:pt x="17012" y="30289"/>
                    <a:pt x="16986" y="30471"/>
                    <a:pt x="16958" y="30654"/>
                  </a:cubicBezTo>
                  <a:lnTo>
                    <a:pt x="16958" y="30654"/>
                  </a:lnTo>
                  <a:cubicBezTo>
                    <a:pt x="16958" y="30653"/>
                    <a:pt x="16958" y="30653"/>
                    <a:pt x="16958" y="30653"/>
                  </a:cubicBezTo>
                  <a:lnTo>
                    <a:pt x="16958" y="30653"/>
                  </a:lnTo>
                  <a:lnTo>
                    <a:pt x="16958" y="30654"/>
                  </a:lnTo>
                  <a:cubicBezTo>
                    <a:pt x="16958" y="30654"/>
                    <a:pt x="16958" y="30654"/>
                    <a:pt x="16958" y="30654"/>
                  </a:cubicBezTo>
                  <a:lnTo>
                    <a:pt x="16958" y="30654"/>
                  </a:lnTo>
                  <a:cubicBezTo>
                    <a:pt x="16962" y="30942"/>
                    <a:pt x="16977" y="31232"/>
                    <a:pt x="16921" y="31518"/>
                  </a:cubicBezTo>
                  <a:cubicBezTo>
                    <a:pt x="16896" y="31645"/>
                    <a:pt x="16871" y="31773"/>
                    <a:pt x="16777" y="31893"/>
                  </a:cubicBezTo>
                  <a:cubicBezTo>
                    <a:pt x="16804" y="31473"/>
                    <a:pt x="16919" y="31071"/>
                    <a:pt x="16906" y="30660"/>
                  </a:cubicBezTo>
                  <a:cubicBezTo>
                    <a:pt x="16832" y="30388"/>
                    <a:pt x="16766" y="30113"/>
                    <a:pt x="16751" y="29832"/>
                  </a:cubicBezTo>
                  <a:cubicBezTo>
                    <a:pt x="16760" y="29721"/>
                    <a:pt x="16818" y="29601"/>
                    <a:pt x="16682" y="29510"/>
                  </a:cubicBezTo>
                  <a:cubicBezTo>
                    <a:pt x="16707" y="29453"/>
                    <a:pt x="16712" y="29390"/>
                    <a:pt x="16695" y="29332"/>
                  </a:cubicBezTo>
                  <a:cubicBezTo>
                    <a:pt x="16685" y="29328"/>
                    <a:pt x="16674" y="29326"/>
                    <a:pt x="16662" y="29326"/>
                  </a:cubicBezTo>
                  <a:cubicBezTo>
                    <a:pt x="16657" y="29326"/>
                    <a:pt x="16652" y="29326"/>
                    <a:pt x="16647" y="29327"/>
                  </a:cubicBezTo>
                  <a:cubicBezTo>
                    <a:pt x="16643" y="29277"/>
                    <a:pt x="16661" y="29221"/>
                    <a:pt x="16593" y="29190"/>
                  </a:cubicBezTo>
                  <a:cubicBezTo>
                    <a:pt x="16588" y="29141"/>
                    <a:pt x="16616" y="29081"/>
                    <a:pt x="16539" y="29053"/>
                  </a:cubicBezTo>
                  <a:cubicBezTo>
                    <a:pt x="16540" y="29007"/>
                    <a:pt x="16541" y="28962"/>
                    <a:pt x="16542" y="28918"/>
                  </a:cubicBezTo>
                  <a:close/>
                  <a:moveTo>
                    <a:pt x="10456" y="31769"/>
                  </a:moveTo>
                  <a:cubicBezTo>
                    <a:pt x="10490" y="31769"/>
                    <a:pt x="10510" y="31787"/>
                    <a:pt x="10517" y="31803"/>
                  </a:cubicBezTo>
                  <a:cubicBezTo>
                    <a:pt x="10534" y="31872"/>
                    <a:pt x="10498" y="31889"/>
                    <a:pt x="10452" y="31895"/>
                  </a:cubicBezTo>
                  <a:cubicBezTo>
                    <a:pt x="10444" y="31896"/>
                    <a:pt x="10436" y="31897"/>
                    <a:pt x="10429" y="31897"/>
                  </a:cubicBezTo>
                  <a:cubicBezTo>
                    <a:pt x="10402" y="31897"/>
                    <a:pt x="10379" y="31887"/>
                    <a:pt x="10373" y="31858"/>
                  </a:cubicBezTo>
                  <a:cubicBezTo>
                    <a:pt x="10366" y="31820"/>
                    <a:pt x="10379" y="31786"/>
                    <a:pt x="10429" y="31774"/>
                  </a:cubicBezTo>
                  <a:lnTo>
                    <a:pt x="10429" y="31773"/>
                  </a:lnTo>
                  <a:cubicBezTo>
                    <a:pt x="10439" y="31770"/>
                    <a:pt x="10448" y="31769"/>
                    <a:pt x="10456" y="31769"/>
                  </a:cubicBezTo>
                  <a:close/>
                  <a:moveTo>
                    <a:pt x="8229" y="31801"/>
                  </a:moveTo>
                  <a:cubicBezTo>
                    <a:pt x="8236" y="31801"/>
                    <a:pt x="8243" y="31803"/>
                    <a:pt x="8246" y="31806"/>
                  </a:cubicBezTo>
                  <a:cubicBezTo>
                    <a:pt x="8287" y="31839"/>
                    <a:pt x="8259" y="31869"/>
                    <a:pt x="8236" y="31899"/>
                  </a:cubicBezTo>
                  <a:lnTo>
                    <a:pt x="8233" y="31899"/>
                  </a:lnTo>
                  <a:lnTo>
                    <a:pt x="8172" y="31916"/>
                  </a:lnTo>
                  <a:cubicBezTo>
                    <a:pt x="8142" y="31871"/>
                    <a:pt x="8147" y="31833"/>
                    <a:pt x="8200" y="31807"/>
                  </a:cubicBezTo>
                  <a:cubicBezTo>
                    <a:pt x="8207" y="31804"/>
                    <a:pt x="8218" y="31801"/>
                    <a:pt x="8229" y="31801"/>
                  </a:cubicBezTo>
                  <a:close/>
                  <a:moveTo>
                    <a:pt x="13865" y="31681"/>
                  </a:moveTo>
                  <a:cubicBezTo>
                    <a:pt x="13956" y="31761"/>
                    <a:pt x="13956" y="31761"/>
                    <a:pt x="13925" y="31930"/>
                  </a:cubicBezTo>
                  <a:cubicBezTo>
                    <a:pt x="13836" y="31830"/>
                    <a:pt x="13846" y="31758"/>
                    <a:pt x="13865" y="31681"/>
                  </a:cubicBezTo>
                  <a:close/>
                  <a:moveTo>
                    <a:pt x="6973" y="31791"/>
                  </a:moveTo>
                  <a:cubicBezTo>
                    <a:pt x="7018" y="31791"/>
                    <a:pt x="7043" y="31822"/>
                    <a:pt x="7041" y="31859"/>
                  </a:cubicBezTo>
                  <a:cubicBezTo>
                    <a:pt x="7039" y="31901"/>
                    <a:pt x="7011" y="31926"/>
                    <a:pt x="6960" y="31932"/>
                  </a:cubicBezTo>
                  <a:lnTo>
                    <a:pt x="6958" y="31933"/>
                  </a:lnTo>
                  <a:cubicBezTo>
                    <a:pt x="6924" y="31932"/>
                    <a:pt x="6898" y="31907"/>
                    <a:pt x="6896" y="31874"/>
                  </a:cubicBezTo>
                  <a:cubicBezTo>
                    <a:pt x="6891" y="31830"/>
                    <a:pt x="6914" y="31798"/>
                    <a:pt x="6961" y="31792"/>
                  </a:cubicBezTo>
                  <a:cubicBezTo>
                    <a:pt x="6965" y="31791"/>
                    <a:pt x="6969" y="31791"/>
                    <a:pt x="6973" y="31791"/>
                  </a:cubicBezTo>
                  <a:close/>
                  <a:moveTo>
                    <a:pt x="10154" y="31787"/>
                  </a:moveTo>
                  <a:cubicBezTo>
                    <a:pt x="10197" y="31787"/>
                    <a:pt x="10230" y="31794"/>
                    <a:pt x="10234" y="31839"/>
                  </a:cubicBezTo>
                  <a:cubicBezTo>
                    <a:pt x="10239" y="31887"/>
                    <a:pt x="10210" y="31928"/>
                    <a:pt x="10146" y="31931"/>
                  </a:cubicBezTo>
                  <a:cubicBezTo>
                    <a:pt x="10103" y="31932"/>
                    <a:pt x="10058" y="31946"/>
                    <a:pt x="10015" y="31946"/>
                  </a:cubicBezTo>
                  <a:cubicBezTo>
                    <a:pt x="9983" y="31946"/>
                    <a:pt x="9953" y="31938"/>
                    <a:pt x="9925" y="31913"/>
                  </a:cubicBezTo>
                  <a:cubicBezTo>
                    <a:pt x="9911" y="31900"/>
                    <a:pt x="9910" y="31869"/>
                    <a:pt x="9916" y="31850"/>
                  </a:cubicBezTo>
                  <a:cubicBezTo>
                    <a:pt x="9933" y="31801"/>
                    <a:pt x="9968" y="31793"/>
                    <a:pt x="10005" y="31793"/>
                  </a:cubicBezTo>
                  <a:cubicBezTo>
                    <a:pt x="10024" y="31793"/>
                    <a:pt x="10044" y="31795"/>
                    <a:pt x="10061" y="31795"/>
                  </a:cubicBezTo>
                  <a:cubicBezTo>
                    <a:pt x="10075" y="31795"/>
                    <a:pt x="10088" y="31793"/>
                    <a:pt x="10099" y="31788"/>
                  </a:cubicBezTo>
                  <a:cubicBezTo>
                    <a:pt x="10118" y="31788"/>
                    <a:pt x="10137" y="31787"/>
                    <a:pt x="10154" y="31787"/>
                  </a:cubicBezTo>
                  <a:close/>
                  <a:moveTo>
                    <a:pt x="7594" y="31852"/>
                  </a:moveTo>
                  <a:cubicBezTo>
                    <a:pt x="7605" y="31852"/>
                    <a:pt x="7616" y="31856"/>
                    <a:pt x="7622" y="31870"/>
                  </a:cubicBezTo>
                  <a:cubicBezTo>
                    <a:pt x="7625" y="31876"/>
                    <a:pt x="7604" y="31889"/>
                    <a:pt x="7595" y="31900"/>
                  </a:cubicBezTo>
                  <a:cubicBezTo>
                    <a:pt x="7579" y="31914"/>
                    <a:pt x="7565" y="31934"/>
                    <a:pt x="7545" y="31944"/>
                  </a:cubicBezTo>
                  <a:lnTo>
                    <a:pt x="7543" y="31945"/>
                  </a:lnTo>
                  <a:cubicBezTo>
                    <a:pt x="7525" y="31953"/>
                    <a:pt x="7502" y="31965"/>
                    <a:pt x="7482" y="31965"/>
                  </a:cubicBezTo>
                  <a:cubicBezTo>
                    <a:pt x="7471" y="31965"/>
                    <a:pt x="7460" y="31961"/>
                    <a:pt x="7452" y="31950"/>
                  </a:cubicBezTo>
                  <a:cubicBezTo>
                    <a:pt x="7419" y="31900"/>
                    <a:pt x="7480" y="31891"/>
                    <a:pt x="7513" y="31874"/>
                  </a:cubicBezTo>
                  <a:cubicBezTo>
                    <a:pt x="7528" y="31868"/>
                    <a:pt x="7545" y="31862"/>
                    <a:pt x="7562" y="31859"/>
                  </a:cubicBezTo>
                  <a:cubicBezTo>
                    <a:pt x="7572" y="31855"/>
                    <a:pt x="7584" y="31852"/>
                    <a:pt x="7594" y="31852"/>
                  </a:cubicBezTo>
                  <a:close/>
                  <a:moveTo>
                    <a:pt x="22461" y="31735"/>
                  </a:moveTo>
                  <a:cubicBezTo>
                    <a:pt x="22485" y="31735"/>
                    <a:pt x="22493" y="31775"/>
                    <a:pt x="22492" y="31801"/>
                  </a:cubicBezTo>
                  <a:cubicBezTo>
                    <a:pt x="22455" y="31823"/>
                    <a:pt x="22427" y="31856"/>
                    <a:pt x="22410" y="31895"/>
                  </a:cubicBezTo>
                  <a:cubicBezTo>
                    <a:pt x="22411" y="31897"/>
                    <a:pt x="22413" y="31900"/>
                    <a:pt x="22413" y="31901"/>
                  </a:cubicBezTo>
                  <a:cubicBezTo>
                    <a:pt x="22413" y="31901"/>
                    <a:pt x="22411" y="31901"/>
                    <a:pt x="22410" y="31900"/>
                  </a:cubicBezTo>
                  <a:cubicBezTo>
                    <a:pt x="22377" y="31924"/>
                    <a:pt x="22347" y="31953"/>
                    <a:pt x="22309" y="31970"/>
                  </a:cubicBezTo>
                  <a:cubicBezTo>
                    <a:pt x="22300" y="31974"/>
                    <a:pt x="22291" y="31976"/>
                    <a:pt x="22283" y="31976"/>
                  </a:cubicBezTo>
                  <a:cubicBezTo>
                    <a:pt x="22254" y="31976"/>
                    <a:pt x="22232" y="31957"/>
                    <a:pt x="22243" y="31932"/>
                  </a:cubicBezTo>
                  <a:cubicBezTo>
                    <a:pt x="22283" y="31842"/>
                    <a:pt x="22358" y="31771"/>
                    <a:pt x="22451" y="31737"/>
                  </a:cubicBezTo>
                  <a:cubicBezTo>
                    <a:pt x="22454" y="31735"/>
                    <a:pt x="22458" y="31735"/>
                    <a:pt x="22461" y="31735"/>
                  </a:cubicBezTo>
                  <a:close/>
                  <a:moveTo>
                    <a:pt x="14961" y="31699"/>
                  </a:moveTo>
                  <a:cubicBezTo>
                    <a:pt x="14965" y="31699"/>
                    <a:pt x="14970" y="31700"/>
                    <a:pt x="14974" y="31702"/>
                  </a:cubicBezTo>
                  <a:cubicBezTo>
                    <a:pt x="14995" y="31713"/>
                    <a:pt x="15033" y="31724"/>
                    <a:pt x="15035" y="31738"/>
                  </a:cubicBezTo>
                  <a:lnTo>
                    <a:pt x="15035" y="31737"/>
                  </a:lnTo>
                  <a:lnTo>
                    <a:pt x="15035" y="31737"/>
                  </a:lnTo>
                  <a:cubicBezTo>
                    <a:pt x="15044" y="31817"/>
                    <a:pt x="15063" y="31899"/>
                    <a:pt x="15013" y="31985"/>
                  </a:cubicBezTo>
                  <a:cubicBezTo>
                    <a:pt x="14886" y="31913"/>
                    <a:pt x="14931" y="31812"/>
                    <a:pt x="14936" y="31721"/>
                  </a:cubicBezTo>
                  <a:cubicBezTo>
                    <a:pt x="14938" y="31708"/>
                    <a:pt x="14949" y="31699"/>
                    <a:pt x="14961" y="31699"/>
                  </a:cubicBezTo>
                  <a:close/>
                  <a:moveTo>
                    <a:pt x="9673" y="31807"/>
                  </a:moveTo>
                  <a:cubicBezTo>
                    <a:pt x="9677" y="31807"/>
                    <a:pt x="9682" y="31807"/>
                    <a:pt x="9686" y="31807"/>
                  </a:cubicBezTo>
                  <a:cubicBezTo>
                    <a:pt x="9755" y="31809"/>
                    <a:pt x="9773" y="31846"/>
                    <a:pt x="9776" y="31887"/>
                  </a:cubicBezTo>
                  <a:cubicBezTo>
                    <a:pt x="9765" y="31995"/>
                    <a:pt x="9674" y="31985"/>
                    <a:pt x="9598" y="31989"/>
                  </a:cubicBezTo>
                  <a:cubicBezTo>
                    <a:pt x="9596" y="31989"/>
                    <a:pt x="9594" y="31989"/>
                    <a:pt x="9591" y="31989"/>
                  </a:cubicBezTo>
                  <a:cubicBezTo>
                    <a:pt x="9545" y="31989"/>
                    <a:pt x="9520" y="31965"/>
                    <a:pt x="9526" y="31920"/>
                  </a:cubicBezTo>
                  <a:cubicBezTo>
                    <a:pt x="9536" y="31841"/>
                    <a:pt x="9586" y="31807"/>
                    <a:pt x="9673" y="31807"/>
                  </a:cubicBezTo>
                  <a:close/>
                  <a:moveTo>
                    <a:pt x="12691" y="31641"/>
                  </a:moveTo>
                  <a:lnTo>
                    <a:pt x="12691" y="31641"/>
                  </a:lnTo>
                  <a:cubicBezTo>
                    <a:pt x="13064" y="31726"/>
                    <a:pt x="13064" y="31726"/>
                    <a:pt x="13031" y="31991"/>
                  </a:cubicBezTo>
                  <a:cubicBezTo>
                    <a:pt x="12643" y="31916"/>
                    <a:pt x="12606" y="31878"/>
                    <a:pt x="12691" y="31641"/>
                  </a:cubicBezTo>
                  <a:close/>
                  <a:moveTo>
                    <a:pt x="9052" y="31850"/>
                  </a:moveTo>
                  <a:cubicBezTo>
                    <a:pt x="9064" y="31850"/>
                    <a:pt x="9077" y="31852"/>
                    <a:pt x="9088" y="31857"/>
                  </a:cubicBezTo>
                  <a:cubicBezTo>
                    <a:pt x="9121" y="31878"/>
                    <a:pt x="9096" y="31908"/>
                    <a:pt x="9088" y="31935"/>
                  </a:cubicBezTo>
                  <a:lnTo>
                    <a:pt x="8978" y="31995"/>
                  </a:lnTo>
                  <a:cubicBezTo>
                    <a:pt x="8941" y="31939"/>
                    <a:pt x="8960" y="31893"/>
                    <a:pt x="9014" y="31858"/>
                  </a:cubicBezTo>
                  <a:cubicBezTo>
                    <a:pt x="9027" y="31853"/>
                    <a:pt x="9040" y="31850"/>
                    <a:pt x="9052" y="31850"/>
                  </a:cubicBezTo>
                  <a:close/>
                  <a:moveTo>
                    <a:pt x="6757" y="31870"/>
                  </a:moveTo>
                  <a:cubicBezTo>
                    <a:pt x="6804" y="31903"/>
                    <a:pt x="6821" y="31943"/>
                    <a:pt x="6789" y="31988"/>
                  </a:cubicBezTo>
                  <a:lnTo>
                    <a:pt x="6787" y="31989"/>
                  </a:lnTo>
                  <a:cubicBezTo>
                    <a:pt x="6778" y="31997"/>
                    <a:pt x="6765" y="32002"/>
                    <a:pt x="6752" y="32002"/>
                  </a:cubicBezTo>
                  <a:cubicBezTo>
                    <a:pt x="6751" y="32002"/>
                    <a:pt x="6750" y="32002"/>
                    <a:pt x="6748" y="32002"/>
                  </a:cubicBezTo>
                  <a:cubicBezTo>
                    <a:pt x="6696" y="31958"/>
                    <a:pt x="6700" y="31912"/>
                    <a:pt x="6757" y="31870"/>
                  </a:cubicBezTo>
                  <a:close/>
                  <a:moveTo>
                    <a:pt x="14092" y="31763"/>
                  </a:moveTo>
                  <a:cubicBezTo>
                    <a:pt x="14265" y="31818"/>
                    <a:pt x="14265" y="31818"/>
                    <a:pt x="14254" y="32019"/>
                  </a:cubicBezTo>
                  <a:cubicBezTo>
                    <a:pt x="14075" y="31966"/>
                    <a:pt x="14075" y="31966"/>
                    <a:pt x="14092" y="31764"/>
                  </a:cubicBezTo>
                  <a:lnTo>
                    <a:pt x="14092" y="31763"/>
                  </a:lnTo>
                  <a:close/>
                  <a:moveTo>
                    <a:pt x="9250" y="31933"/>
                  </a:moveTo>
                  <a:cubicBezTo>
                    <a:pt x="9256" y="31933"/>
                    <a:pt x="9261" y="31934"/>
                    <a:pt x="9268" y="31935"/>
                  </a:cubicBezTo>
                  <a:cubicBezTo>
                    <a:pt x="9282" y="31939"/>
                    <a:pt x="9295" y="31975"/>
                    <a:pt x="9291" y="31993"/>
                  </a:cubicBezTo>
                  <a:cubicBezTo>
                    <a:pt x="9284" y="32023"/>
                    <a:pt x="9266" y="32040"/>
                    <a:pt x="9240" y="32040"/>
                  </a:cubicBezTo>
                  <a:cubicBezTo>
                    <a:pt x="9228" y="32040"/>
                    <a:pt x="9213" y="32036"/>
                    <a:pt x="9196" y="32027"/>
                  </a:cubicBezTo>
                  <a:cubicBezTo>
                    <a:pt x="9195" y="32013"/>
                    <a:pt x="9193" y="31997"/>
                    <a:pt x="9193" y="31982"/>
                  </a:cubicBezTo>
                  <a:lnTo>
                    <a:pt x="9193" y="31981"/>
                  </a:lnTo>
                  <a:cubicBezTo>
                    <a:pt x="9204" y="31956"/>
                    <a:pt x="9222" y="31933"/>
                    <a:pt x="9250" y="31933"/>
                  </a:cubicBezTo>
                  <a:close/>
                  <a:moveTo>
                    <a:pt x="12203" y="31883"/>
                  </a:moveTo>
                  <a:cubicBezTo>
                    <a:pt x="12207" y="31883"/>
                    <a:pt x="12211" y="31883"/>
                    <a:pt x="12215" y="31884"/>
                  </a:cubicBezTo>
                  <a:cubicBezTo>
                    <a:pt x="12296" y="31895"/>
                    <a:pt x="12368" y="31918"/>
                    <a:pt x="12368" y="32006"/>
                  </a:cubicBezTo>
                  <a:cubicBezTo>
                    <a:pt x="12359" y="32029"/>
                    <a:pt x="12358" y="32062"/>
                    <a:pt x="12327" y="32062"/>
                  </a:cubicBezTo>
                  <a:cubicBezTo>
                    <a:pt x="12322" y="32062"/>
                    <a:pt x="12316" y="32061"/>
                    <a:pt x="12309" y="32059"/>
                  </a:cubicBezTo>
                  <a:cubicBezTo>
                    <a:pt x="12237" y="32039"/>
                    <a:pt x="12149" y="32029"/>
                    <a:pt x="12152" y="31938"/>
                  </a:cubicBezTo>
                  <a:cubicBezTo>
                    <a:pt x="12150" y="31908"/>
                    <a:pt x="12174" y="31883"/>
                    <a:pt x="12203" y="31883"/>
                  </a:cubicBezTo>
                  <a:close/>
                  <a:moveTo>
                    <a:pt x="16298" y="29079"/>
                  </a:moveTo>
                  <a:cubicBezTo>
                    <a:pt x="16340" y="29142"/>
                    <a:pt x="16326" y="29212"/>
                    <a:pt x="16340" y="29277"/>
                  </a:cubicBezTo>
                  <a:cubicBezTo>
                    <a:pt x="16354" y="29463"/>
                    <a:pt x="16369" y="29647"/>
                    <a:pt x="16383" y="29832"/>
                  </a:cubicBezTo>
                  <a:cubicBezTo>
                    <a:pt x="16353" y="30065"/>
                    <a:pt x="16384" y="30295"/>
                    <a:pt x="16448" y="30521"/>
                  </a:cubicBezTo>
                  <a:cubicBezTo>
                    <a:pt x="16522" y="30862"/>
                    <a:pt x="16587" y="31203"/>
                    <a:pt x="16585" y="31550"/>
                  </a:cubicBezTo>
                  <a:cubicBezTo>
                    <a:pt x="16483" y="31523"/>
                    <a:pt x="16502" y="31443"/>
                    <a:pt x="16489" y="31379"/>
                  </a:cubicBezTo>
                  <a:cubicBezTo>
                    <a:pt x="16459" y="31238"/>
                    <a:pt x="16451" y="31089"/>
                    <a:pt x="16367" y="30962"/>
                  </a:cubicBezTo>
                  <a:cubicBezTo>
                    <a:pt x="16250" y="30783"/>
                    <a:pt x="16203" y="30594"/>
                    <a:pt x="16196" y="30395"/>
                  </a:cubicBezTo>
                  <a:cubicBezTo>
                    <a:pt x="16189" y="30213"/>
                    <a:pt x="16189" y="30031"/>
                    <a:pt x="16177" y="29849"/>
                  </a:cubicBezTo>
                  <a:cubicBezTo>
                    <a:pt x="16171" y="29771"/>
                    <a:pt x="16214" y="29680"/>
                    <a:pt x="16120" y="29616"/>
                  </a:cubicBezTo>
                  <a:cubicBezTo>
                    <a:pt x="16109" y="29819"/>
                    <a:pt x="16096" y="30024"/>
                    <a:pt x="16090" y="30227"/>
                  </a:cubicBezTo>
                  <a:cubicBezTo>
                    <a:pt x="16083" y="30423"/>
                    <a:pt x="16062" y="30628"/>
                    <a:pt x="16163" y="30808"/>
                  </a:cubicBezTo>
                  <a:cubicBezTo>
                    <a:pt x="16320" y="31085"/>
                    <a:pt x="16373" y="31383"/>
                    <a:pt x="16445" y="31677"/>
                  </a:cubicBezTo>
                  <a:cubicBezTo>
                    <a:pt x="16437" y="31807"/>
                    <a:pt x="16432" y="31935"/>
                    <a:pt x="16426" y="32064"/>
                  </a:cubicBezTo>
                  <a:lnTo>
                    <a:pt x="16426" y="32063"/>
                  </a:lnTo>
                  <a:lnTo>
                    <a:pt x="16341" y="32056"/>
                  </a:lnTo>
                  <a:cubicBezTo>
                    <a:pt x="16333" y="32001"/>
                    <a:pt x="16323" y="31947"/>
                    <a:pt x="16315" y="31893"/>
                  </a:cubicBezTo>
                  <a:lnTo>
                    <a:pt x="16315" y="31893"/>
                  </a:lnTo>
                  <a:lnTo>
                    <a:pt x="16315" y="31893"/>
                  </a:lnTo>
                  <a:cubicBezTo>
                    <a:pt x="16303" y="31778"/>
                    <a:pt x="16245" y="31675"/>
                    <a:pt x="16194" y="31569"/>
                  </a:cubicBezTo>
                  <a:cubicBezTo>
                    <a:pt x="15868" y="30896"/>
                    <a:pt x="15829" y="30210"/>
                    <a:pt x="16068" y="29511"/>
                  </a:cubicBezTo>
                  <a:cubicBezTo>
                    <a:pt x="16055" y="29426"/>
                    <a:pt x="16124" y="29359"/>
                    <a:pt x="16158" y="29282"/>
                  </a:cubicBezTo>
                  <a:cubicBezTo>
                    <a:pt x="16166" y="29359"/>
                    <a:pt x="16175" y="29437"/>
                    <a:pt x="16184" y="29514"/>
                  </a:cubicBezTo>
                  <a:cubicBezTo>
                    <a:pt x="16207" y="29364"/>
                    <a:pt x="16214" y="29215"/>
                    <a:pt x="16298" y="29079"/>
                  </a:cubicBezTo>
                  <a:close/>
                  <a:moveTo>
                    <a:pt x="7276" y="31979"/>
                  </a:moveTo>
                  <a:cubicBezTo>
                    <a:pt x="7295" y="31979"/>
                    <a:pt x="7305" y="31992"/>
                    <a:pt x="7314" y="32008"/>
                  </a:cubicBezTo>
                  <a:cubicBezTo>
                    <a:pt x="7308" y="32039"/>
                    <a:pt x="7281" y="32061"/>
                    <a:pt x="7249" y="32063"/>
                  </a:cubicBezTo>
                  <a:lnTo>
                    <a:pt x="7247" y="32064"/>
                  </a:lnTo>
                  <a:cubicBezTo>
                    <a:pt x="7245" y="32064"/>
                    <a:pt x="7243" y="32064"/>
                    <a:pt x="7241" y="32064"/>
                  </a:cubicBezTo>
                  <a:cubicBezTo>
                    <a:pt x="7218" y="32064"/>
                    <a:pt x="7203" y="32049"/>
                    <a:pt x="7207" y="32023"/>
                  </a:cubicBezTo>
                  <a:cubicBezTo>
                    <a:pt x="7212" y="31996"/>
                    <a:pt x="7235" y="31990"/>
                    <a:pt x="7258" y="31982"/>
                  </a:cubicBezTo>
                  <a:cubicBezTo>
                    <a:pt x="7265" y="31980"/>
                    <a:pt x="7271" y="31979"/>
                    <a:pt x="7276" y="31979"/>
                  </a:cubicBezTo>
                  <a:close/>
                  <a:moveTo>
                    <a:pt x="7984" y="31924"/>
                  </a:moveTo>
                  <a:cubicBezTo>
                    <a:pt x="8011" y="31924"/>
                    <a:pt x="8021" y="31944"/>
                    <a:pt x="8019" y="31972"/>
                  </a:cubicBezTo>
                  <a:cubicBezTo>
                    <a:pt x="8015" y="32037"/>
                    <a:pt x="7952" y="32048"/>
                    <a:pt x="7918" y="32067"/>
                  </a:cubicBezTo>
                  <a:cubicBezTo>
                    <a:pt x="7912" y="32068"/>
                    <a:pt x="7907" y="32068"/>
                    <a:pt x="7902" y="32068"/>
                  </a:cubicBezTo>
                  <a:cubicBezTo>
                    <a:pt x="7863" y="32068"/>
                    <a:pt x="7854" y="32049"/>
                    <a:pt x="7852" y="32032"/>
                  </a:cubicBezTo>
                  <a:cubicBezTo>
                    <a:pt x="7851" y="31968"/>
                    <a:pt x="7905" y="31944"/>
                    <a:pt x="7965" y="31927"/>
                  </a:cubicBezTo>
                  <a:lnTo>
                    <a:pt x="7962" y="31927"/>
                  </a:lnTo>
                  <a:cubicBezTo>
                    <a:pt x="7970" y="31925"/>
                    <a:pt x="7977" y="31924"/>
                    <a:pt x="7984" y="31924"/>
                  </a:cubicBezTo>
                  <a:close/>
                  <a:moveTo>
                    <a:pt x="6563" y="31937"/>
                  </a:moveTo>
                  <a:cubicBezTo>
                    <a:pt x="6609" y="31937"/>
                    <a:pt x="6614" y="31967"/>
                    <a:pt x="6621" y="31990"/>
                  </a:cubicBezTo>
                  <a:lnTo>
                    <a:pt x="6619" y="31991"/>
                  </a:lnTo>
                  <a:cubicBezTo>
                    <a:pt x="6628" y="32060"/>
                    <a:pt x="6588" y="32095"/>
                    <a:pt x="6518" y="32103"/>
                  </a:cubicBezTo>
                  <a:cubicBezTo>
                    <a:pt x="6514" y="32103"/>
                    <a:pt x="6511" y="32104"/>
                    <a:pt x="6508" y="32104"/>
                  </a:cubicBezTo>
                  <a:cubicBezTo>
                    <a:pt x="6465" y="32104"/>
                    <a:pt x="6466" y="32068"/>
                    <a:pt x="6463" y="32044"/>
                  </a:cubicBezTo>
                  <a:cubicBezTo>
                    <a:pt x="6456" y="31984"/>
                    <a:pt x="6476" y="31938"/>
                    <a:pt x="6558" y="31937"/>
                  </a:cubicBezTo>
                  <a:cubicBezTo>
                    <a:pt x="6560" y="31937"/>
                    <a:pt x="6562" y="31937"/>
                    <a:pt x="6563" y="31937"/>
                  </a:cubicBezTo>
                  <a:close/>
                  <a:moveTo>
                    <a:pt x="12500" y="32002"/>
                  </a:moveTo>
                  <a:cubicBezTo>
                    <a:pt x="12507" y="32002"/>
                    <a:pt x="12515" y="32003"/>
                    <a:pt x="12525" y="32008"/>
                  </a:cubicBezTo>
                  <a:cubicBezTo>
                    <a:pt x="12555" y="32021"/>
                    <a:pt x="12571" y="32054"/>
                    <a:pt x="12562" y="32086"/>
                  </a:cubicBezTo>
                  <a:cubicBezTo>
                    <a:pt x="12553" y="32104"/>
                    <a:pt x="12540" y="32121"/>
                    <a:pt x="12516" y="32121"/>
                  </a:cubicBezTo>
                  <a:cubicBezTo>
                    <a:pt x="12513" y="32121"/>
                    <a:pt x="12509" y="32120"/>
                    <a:pt x="12505" y="32120"/>
                  </a:cubicBezTo>
                  <a:lnTo>
                    <a:pt x="12506" y="32120"/>
                  </a:lnTo>
                  <a:cubicBezTo>
                    <a:pt x="12461" y="32111"/>
                    <a:pt x="12463" y="32079"/>
                    <a:pt x="12466" y="32050"/>
                  </a:cubicBezTo>
                  <a:cubicBezTo>
                    <a:pt x="12467" y="32026"/>
                    <a:pt x="12476" y="32002"/>
                    <a:pt x="12500" y="32002"/>
                  </a:cubicBezTo>
                  <a:close/>
                  <a:moveTo>
                    <a:pt x="8823" y="31880"/>
                  </a:moveTo>
                  <a:cubicBezTo>
                    <a:pt x="8854" y="31962"/>
                    <a:pt x="8872" y="32045"/>
                    <a:pt x="8823" y="32128"/>
                  </a:cubicBezTo>
                  <a:cubicBezTo>
                    <a:pt x="8706" y="32109"/>
                    <a:pt x="8775" y="32029"/>
                    <a:pt x="8756" y="31979"/>
                  </a:cubicBezTo>
                  <a:lnTo>
                    <a:pt x="8755" y="31978"/>
                  </a:lnTo>
                  <a:lnTo>
                    <a:pt x="8755" y="31978"/>
                  </a:lnTo>
                  <a:cubicBezTo>
                    <a:pt x="8760" y="31951"/>
                    <a:pt x="8765" y="31924"/>
                    <a:pt x="8771" y="31897"/>
                  </a:cubicBezTo>
                  <a:lnTo>
                    <a:pt x="8823" y="31880"/>
                  </a:lnTo>
                  <a:close/>
                  <a:moveTo>
                    <a:pt x="14409" y="31890"/>
                  </a:moveTo>
                  <a:cubicBezTo>
                    <a:pt x="14587" y="31932"/>
                    <a:pt x="14588" y="31932"/>
                    <a:pt x="14592" y="32136"/>
                  </a:cubicBezTo>
                  <a:lnTo>
                    <a:pt x="14592" y="32136"/>
                  </a:lnTo>
                  <a:cubicBezTo>
                    <a:pt x="14393" y="32101"/>
                    <a:pt x="14393" y="32101"/>
                    <a:pt x="14409" y="31890"/>
                  </a:cubicBezTo>
                  <a:close/>
                  <a:moveTo>
                    <a:pt x="6327" y="32007"/>
                  </a:moveTo>
                  <a:cubicBezTo>
                    <a:pt x="6365" y="32034"/>
                    <a:pt x="6369" y="32071"/>
                    <a:pt x="6364" y="32108"/>
                  </a:cubicBezTo>
                  <a:cubicBezTo>
                    <a:pt x="6362" y="32128"/>
                    <a:pt x="6345" y="32159"/>
                    <a:pt x="6330" y="32161"/>
                  </a:cubicBezTo>
                  <a:cubicBezTo>
                    <a:pt x="6326" y="32162"/>
                    <a:pt x="6322" y="32162"/>
                    <a:pt x="6318" y="32162"/>
                  </a:cubicBezTo>
                  <a:cubicBezTo>
                    <a:pt x="6282" y="32162"/>
                    <a:pt x="6280" y="32130"/>
                    <a:pt x="6281" y="32104"/>
                  </a:cubicBezTo>
                  <a:cubicBezTo>
                    <a:pt x="6284" y="32067"/>
                    <a:pt x="6287" y="32031"/>
                    <a:pt x="6327" y="32007"/>
                  </a:cubicBezTo>
                  <a:close/>
                  <a:moveTo>
                    <a:pt x="7019" y="32080"/>
                  </a:moveTo>
                  <a:cubicBezTo>
                    <a:pt x="7042" y="32080"/>
                    <a:pt x="7064" y="32095"/>
                    <a:pt x="7050" y="32123"/>
                  </a:cubicBezTo>
                  <a:lnTo>
                    <a:pt x="7048" y="32124"/>
                  </a:lnTo>
                  <a:cubicBezTo>
                    <a:pt x="7038" y="32150"/>
                    <a:pt x="7013" y="32167"/>
                    <a:pt x="6986" y="32167"/>
                  </a:cubicBezTo>
                  <a:cubicBezTo>
                    <a:pt x="6981" y="32167"/>
                    <a:pt x="6975" y="32166"/>
                    <a:pt x="6970" y="32165"/>
                  </a:cubicBezTo>
                  <a:cubicBezTo>
                    <a:pt x="6945" y="32163"/>
                    <a:pt x="6934" y="32132"/>
                    <a:pt x="6952" y="32114"/>
                  </a:cubicBezTo>
                  <a:cubicBezTo>
                    <a:pt x="6967" y="32095"/>
                    <a:pt x="6990" y="32084"/>
                    <a:pt x="7014" y="32080"/>
                  </a:cubicBezTo>
                  <a:cubicBezTo>
                    <a:pt x="7015" y="32080"/>
                    <a:pt x="7017" y="32080"/>
                    <a:pt x="7019" y="32080"/>
                  </a:cubicBezTo>
                  <a:close/>
                  <a:moveTo>
                    <a:pt x="7978" y="32183"/>
                  </a:moveTo>
                  <a:cubicBezTo>
                    <a:pt x="7981" y="32187"/>
                    <a:pt x="7984" y="32194"/>
                    <a:pt x="7987" y="32201"/>
                  </a:cubicBezTo>
                  <a:lnTo>
                    <a:pt x="7987" y="32201"/>
                  </a:lnTo>
                  <a:cubicBezTo>
                    <a:pt x="7984" y="32195"/>
                    <a:pt x="7981" y="32189"/>
                    <a:pt x="7978" y="32183"/>
                  </a:cubicBezTo>
                  <a:close/>
                  <a:moveTo>
                    <a:pt x="7356" y="32231"/>
                  </a:moveTo>
                  <a:cubicBezTo>
                    <a:pt x="7357" y="32234"/>
                    <a:pt x="7358" y="32236"/>
                    <a:pt x="7358" y="32239"/>
                  </a:cubicBezTo>
                  <a:lnTo>
                    <a:pt x="7356" y="32240"/>
                  </a:lnTo>
                  <a:cubicBezTo>
                    <a:pt x="7356" y="32236"/>
                    <a:pt x="7357" y="32234"/>
                    <a:pt x="7356" y="32231"/>
                  </a:cubicBezTo>
                  <a:close/>
                  <a:moveTo>
                    <a:pt x="6809" y="32156"/>
                  </a:moveTo>
                  <a:cubicBezTo>
                    <a:pt x="6828" y="32156"/>
                    <a:pt x="6845" y="32175"/>
                    <a:pt x="6840" y="32196"/>
                  </a:cubicBezTo>
                  <a:lnTo>
                    <a:pt x="6838" y="32197"/>
                  </a:lnTo>
                  <a:cubicBezTo>
                    <a:pt x="6832" y="32228"/>
                    <a:pt x="6809" y="32244"/>
                    <a:pt x="6779" y="32244"/>
                  </a:cubicBezTo>
                  <a:cubicBezTo>
                    <a:pt x="6775" y="32244"/>
                    <a:pt x="6771" y="32244"/>
                    <a:pt x="6766" y="32243"/>
                  </a:cubicBezTo>
                  <a:cubicBezTo>
                    <a:pt x="6744" y="32240"/>
                    <a:pt x="6725" y="32212"/>
                    <a:pt x="6739" y="32192"/>
                  </a:cubicBezTo>
                  <a:cubicBezTo>
                    <a:pt x="6753" y="32174"/>
                    <a:pt x="6775" y="32161"/>
                    <a:pt x="6797" y="32158"/>
                  </a:cubicBezTo>
                  <a:cubicBezTo>
                    <a:pt x="6801" y="32156"/>
                    <a:pt x="6805" y="32156"/>
                    <a:pt x="6809" y="32156"/>
                  </a:cubicBezTo>
                  <a:close/>
                  <a:moveTo>
                    <a:pt x="11092" y="32014"/>
                  </a:moveTo>
                  <a:cubicBezTo>
                    <a:pt x="11113" y="32032"/>
                    <a:pt x="11134" y="32042"/>
                    <a:pt x="11133" y="32052"/>
                  </a:cubicBezTo>
                  <a:cubicBezTo>
                    <a:pt x="11126" y="32120"/>
                    <a:pt x="11183" y="32202"/>
                    <a:pt x="11081" y="32249"/>
                  </a:cubicBezTo>
                  <a:lnTo>
                    <a:pt x="11079" y="32249"/>
                  </a:lnTo>
                  <a:cubicBezTo>
                    <a:pt x="11078" y="32249"/>
                    <a:pt x="11077" y="32249"/>
                    <a:pt x="11076" y="32249"/>
                  </a:cubicBezTo>
                  <a:cubicBezTo>
                    <a:pt x="11062" y="32249"/>
                    <a:pt x="11048" y="32243"/>
                    <a:pt x="11039" y="32231"/>
                  </a:cubicBezTo>
                  <a:cubicBezTo>
                    <a:pt x="11007" y="32152"/>
                    <a:pt x="11006" y="32076"/>
                    <a:pt x="11092" y="32014"/>
                  </a:cubicBezTo>
                  <a:close/>
                  <a:moveTo>
                    <a:pt x="11445" y="31991"/>
                  </a:moveTo>
                  <a:cubicBezTo>
                    <a:pt x="11456" y="31991"/>
                    <a:pt x="11469" y="31992"/>
                    <a:pt x="11482" y="31994"/>
                  </a:cubicBezTo>
                  <a:cubicBezTo>
                    <a:pt x="11517" y="32079"/>
                    <a:pt x="11512" y="32165"/>
                    <a:pt x="11491" y="32251"/>
                  </a:cubicBezTo>
                  <a:cubicBezTo>
                    <a:pt x="11471" y="32253"/>
                    <a:pt x="11453" y="32255"/>
                    <a:pt x="11436" y="32255"/>
                  </a:cubicBezTo>
                  <a:cubicBezTo>
                    <a:pt x="11368" y="32255"/>
                    <a:pt x="11326" y="32229"/>
                    <a:pt x="11329" y="32141"/>
                  </a:cubicBezTo>
                  <a:lnTo>
                    <a:pt x="11329" y="32140"/>
                  </a:lnTo>
                  <a:cubicBezTo>
                    <a:pt x="11332" y="32055"/>
                    <a:pt x="11343" y="31991"/>
                    <a:pt x="11445" y="31991"/>
                  </a:cubicBezTo>
                  <a:close/>
                  <a:moveTo>
                    <a:pt x="14716" y="31997"/>
                  </a:moveTo>
                  <a:lnTo>
                    <a:pt x="14716" y="31997"/>
                  </a:lnTo>
                  <a:cubicBezTo>
                    <a:pt x="14828" y="32080"/>
                    <a:pt x="14829" y="32080"/>
                    <a:pt x="14809" y="32261"/>
                  </a:cubicBezTo>
                  <a:lnTo>
                    <a:pt x="14809" y="32261"/>
                  </a:lnTo>
                  <a:cubicBezTo>
                    <a:pt x="14679" y="32181"/>
                    <a:pt x="14716" y="32092"/>
                    <a:pt x="14716" y="31997"/>
                  </a:cubicBezTo>
                  <a:close/>
                  <a:moveTo>
                    <a:pt x="10862" y="32017"/>
                  </a:moveTo>
                  <a:cubicBezTo>
                    <a:pt x="10865" y="32017"/>
                    <a:pt x="10867" y="32017"/>
                    <a:pt x="10870" y="32017"/>
                  </a:cubicBezTo>
                  <a:cubicBezTo>
                    <a:pt x="10983" y="32019"/>
                    <a:pt x="10961" y="32086"/>
                    <a:pt x="10964" y="32144"/>
                  </a:cubicBezTo>
                  <a:cubicBezTo>
                    <a:pt x="10961" y="32247"/>
                    <a:pt x="10918" y="32278"/>
                    <a:pt x="10791" y="32278"/>
                  </a:cubicBezTo>
                  <a:cubicBezTo>
                    <a:pt x="10788" y="32278"/>
                    <a:pt x="10786" y="32278"/>
                    <a:pt x="10783" y="32278"/>
                  </a:cubicBezTo>
                  <a:cubicBezTo>
                    <a:pt x="10710" y="32277"/>
                    <a:pt x="10698" y="32245"/>
                    <a:pt x="10699" y="32193"/>
                  </a:cubicBezTo>
                  <a:cubicBezTo>
                    <a:pt x="10701" y="32067"/>
                    <a:pt x="10748" y="32017"/>
                    <a:pt x="10862" y="32017"/>
                  </a:cubicBezTo>
                  <a:close/>
                  <a:moveTo>
                    <a:pt x="10450" y="32038"/>
                  </a:moveTo>
                  <a:cubicBezTo>
                    <a:pt x="10515" y="32038"/>
                    <a:pt x="10527" y="32078"/>
                    <a:pt x="10535" y="32124"/>
                  </a:cubicBezTo>
                  <a:cubicBezTo>
                    <a:pt x="10556" y="32250"/>
                    <a:pt x="10538" y="32286"/>
                    <a:pt x="10405" y="32286"/>
                  </a:cubicBezTo>
                  <a:cubicBezTo>
                    <a:pt x="10380" y="32286"/>
                    <a:pt x="10350" y="32285"/>
                    <a:pt x="10315" y="32283"/>
                  </a:cubicBezTo>
                  <a:lnTo>
                    <a:pt x="10315" y="32281"/>
                  </a:lnTo>
                  <a:cubicBezTo>
                    <a:pt x="10296" y="32222"/>
                    <a:pt x="10315" y="32164"/>
                    <a:pt x="10327" y="32107"/>
                  </a:cubicBezTo>
                  <a:cubicBezTo>
                    <a:pt x="10338" y="32052"/>
                    <a:pt x="10389" y="32039"/>
                    <a:pt x="10445" y="32038"/>
                  </a:cubicBezTo>
                  <a:cubicBezTo>
                    <a:pt x="10446" y="32038"/>
                    <a:pt x="10448" y="32038"/>
                    <a:pt x="10450" y="32038"/>
                  </a:cubicBezTo>
                  <a:close/>
                  <a:moveTo>
                    <a:pt x="11666" y="32002"/>
                  </a:moveTo>
                  <a:cubicBezTo>
                    <a:pt x="11680" y="32002"/>
                    <a:pt x="11696" y="32011"/>
                    <a:pt x="11712" y="32037"/>
                  </a:cubicBezTo>
                  <a:cubicBezTo>
                    <a:pt x="11945" y="32070"/>
                    <a:pt x="11945" y="32070"/>
                    <a:pt x="11908" y="32291"/>
                  </a:cubicBezTo>
                  <a:lnTo>
                    <a:pt x="11908" y="32290"/>
                  </a:lnTo>
                  <a:cubicBezTo>
                    <a:pt x="11900" y="32291"/>
                    <a:pt x="11892" y="32292"/>
                    <a:pt x="11884" y="32292"/>
                  </a:cubicBezTo>
                  <a:cubicBezTo>
                    <a:pt x="11821" y="32292"/>
                    <a:pt x="11773" y="32250"/>
                    <a:pt x="11713" y="32242"/>
                  </a:cubicBezTo>
                  <a:cubicBezTo>
                    <a:pt x="11696" y="32254"/>
                    <a:pt x="11677" y="32258"/>
                    <a:pt x="11659" y="32258"/>
                  </a:cubicBezTo>
                  <a:cubicBezTo>
                    <a:pt x="11644" y="32258"/>
                    <a:pt x="11628" y="32256"/>
                    <a:pt x="11613" y="32253"/>
                  </a:cubicBezTo>
                  <a:lnTo>
                    <a:pt x="11597" y="32115"/>
                  </a:lnTo>
                  <a:cubicBezTo>
                    <a:pt x="11595" y="32086"/>
                    <a:pt x="11622" y="32046"/>
                    <a:pt x="11556" y="32046"/>
                  </a:cubicBezTo>
                  <a:lnTo>
                    <a:pt x="11569" y="32042"/>
                  </a:lnTo>
                  <a:cubicBezTo>
                    <a:pt x="11570" y="32043"/>
                    <a:pt x="11572" y="32043"/>
                    <a:pt x="11573" y="32043"/>
                  </a:cubicBezTo>
                  <a:cubicBezTo>
                    <a:pt x="11604" y="32043"/>
                    <a:pt x="11634" y="32002"/>
                    <a:pt x="11666" y="32002"/>
                  </a:cubicBezTo>
                  <a:close/>
                  <a:moveTo>
                    <a:pt x="13166" y="31777"/>
                  </a:moveTo>
                  <a:lnTo>
                    <a:pt x="13167" y="31780"/>
                  </a:lnTo>
                  <a:cubicBezTo>
                    <a:pt x="13293" y="31863"/>
                    <a:pt x="13476" y="31832"/>
                    <a:pt x="13496" y="32000"/>
                  </a:cubicBezTo>
                  <a:cubicBezTo>
                    <a:pt x="13499" y="32022"/>
                    <a:pt x="13509" y="32030"/>
                    <a:pt x="13525" y="32030"/>
                  </a:cubicBezTo>
                  <a:cubicBezTo>
                    <a:pt x="13536" y="32030"/>
                    <a:pt x="13550" y="32027"/>
                    <a:pt x="13568" y="32022"/>
                  </a:cubicBezTo>
                  <a:cubicBezTo>
                    <a:pt x="13628" y="32008"/>
                    <a:pt x="13669" y="31999"/>
                    <a:pt x="13699" y="31999"/>
                  </a:cubicBezTo>
                  <a:cubicBezTo>
                    <a:pt x="13759" y="31999"/>
                    <a:pt x="13771" y="32034"/>
                    <a:pt x="13789" y="32127"/>
                  </a:cubicBezTo>
                  <a:cubicBezTo>
                    <a:pt x="13798" y="32178"/>
                    <a:pt x="13810" y="32231"/>
                    <a:pt x="13786" y="32285"/>
                  </a:cubicBezTo>
                  <a:cubicBezTo>
                    <a:pt x="13770" y="32290"/>
                    <a:pt x="13753" y="32293"/>
                    <a:pt x="13736" y="32293"/>
                  </a:cubicBezTo>
                  <a:cubicBezTo>
                    <a:pt x="13694" y="32293"/>
                    <a:pt x="13652" y="32276"/>
                    <a:pt x="13621" y="32245"/>
                  </a:cubicBezTo>
                  <a:cubicBezTo>
                    <a:pt x="13566" y="32185"/>
                    <a:pt x="13500" y="32189"/>
                    <a:pt x="13430" y="32167"/>
                  </a:cubicBezTo>
                  <a:cubicBezTo>
                    <a:pt x="13150" y="32080"/>
                    <a:pt x="13094" y="32089"/>
                    <a:pt x="13166" y="31777"/>
                  </a:cubicBezTo>
                  <a:close/>
                  <a:moveTo>
                    <a:pt x="12675" y="32058"/>
                  </a:moveTo>
                  <a:cubicBezTo>
                    <a:pt x="12695" y="32058"/>
                    <a:pt x="12716" y="32066"/>
                    <a:pt x="12734" y="32072"/>
                  </a:cubicBezTo>
                  <a:cubicBezTo>
                    <a:pt x="12826" y="32104"/>
                    <a:pt x="12916" y="32138"/>
                    <a:pt x="13002" y="32177"/>
                  </a:cubicBezTo>
                  <a:cubicBezTo>
                    <a:pt x="13068" y="32208"/>
                    <a:pt x="13072" y="32258"/>
                    <a:pt x="13040" y="32321"/>
                  </a:cubicBezTo>
                  <a:lnTo>
                    <a:pt x="13040" y="32319"/>
                  </a:lnTo>
                  <a:cubicBezTo>
                    <a:pt x="12902" y="32298"/>
                    <a:pt x="12787" y="32241"/>
                    <a:pt x="12668" y="32193"/>
                  </a:cubicBezTo>
                  <a:cubicBezTo>
                    <a:pt x="12624" y="32177"/>
                    <a:pt x="12613" y="32134"/>
                    <a:pt x="12627" y="32095"/>
                  </a:cubicBezTo>
                  <a:cubicBezTo>
                    <a:pt x="12637" y="32066"/>
                    <a:pt x="12655" y="32058"/>
                    <a:pt x="12675" y="32058"/>
                  </a:cubicBezTo>
                  <a:close/>
                  <a:moveTo>
                    <a:pt x="6600" y="32211"/>
                  </a:moveTo>
                  <a:cubicBezTo>
                    <a:pt x="6629" y="32211"/>
                    <a:pt x="6653" y="32223"/>
                    <a:pt x="6653" y="32253"/>
                  </a:cubicBezTo>
                  <a:lnTo>
                    <a:pt x="6651" y="32254"/>
                  </a:lnTo>
                  <a:cubicBezTo>
                    <a:pt x="6652" y="32316"/>
                    <a:pt x="6583" y="32314"/>
                    <a:pt x="6540" y="32334"/>
                  </a:cubicBezTo>
                  <a:cubicBezTo>
                    <a:pt x="6511" y="32334"/>
                    <a:pt x="6482" y="32324"/>
                    <a:pt x="6479" y="32302"/>
                  </a:cubicBezTo>
                  <a:cubicBezTo>
                    <a:pt x="6471" y="32243"/>
                    <a:pt x="6524" y="32224"/>
                    <a:pt x="6575" y="32214"/>
                  </a:cubicBezTo>
                  <a:cubicBezTo>
                    <a:pt x="6583" y="32212"/>
                    <a:pt x="6592" y="32211"/>
                    <a:pt x="6600" y="32211"/>
                  </a:cubicBezTo>
                  <a:close/>
                  <a:moveTo>
                    <a:pt x="10034" y="32063"/>
                  </a:moveTo>
                  <a:cubicBezTo>
                    <a:pt x="10041" y="32063"/>
                    <a:pt x="10048" y="32063"/>
                    <a:pt x="10056" y="32064"/>
                  </a:cubicBezTo>
                  <a:cubicBezTo>
                    <a:pt x="10063" y="32064"/>
                    <a:pt x="10070" y="32065"/>
                    <a:pt x="10077" y="32065"/>
                  </a:cubicBezTo>
                  <a:cubicBezTo>
                    <a:pt x="10090" y="32065"/>
                    <a:pt x="10103" y="32064"/>
                    <a:pt x="10115" y="32064"/>
                  </a:cubicBezTo>
                  <a:cubicBezTo>
                    <a:pt x="10162" y="32064"/>
                    <a:pt x="10204" y="32071"/>
                    <a:pt x="10204" y="32142"/>
                  </a:cubicBezTo>
                  <a:cubicBezTo>
                    <a:pt x="10207" y="32272"/>
                    <a:pt x="10152" y="32327"/>
                    <a:pt x="10013" y="32334"/>
                  </a:cubicBezTo>
                  <a:cubicBezTo>
                    <a:pt x="10009" y="32334"/>
                    <a:pt x="10004" y="32334"/>
                    <a:pt x="10000" y="32334"/>
                  </a:cubicBezTo>
                  <a:cubicBezTo>
                    <a:pt x="9908" y="32334"/>
                    <a:pt x="9897" y="32284"/>
                    <a:pt x="9901" y="32209"/>
                  </a:cubicBezTo>
                  <a:cubicBezTo>
                    <a:pt x="9890" y="32127"/>
                    <a:pt x="9916" y="32063"/>
                    <a:pt x="10034" y="32063"/>
                  </a:cubicBezTo>
                  <a:close/>
                  <a:moveTo>
                    <a:pt x="14979" y="32121"/>
                  </a:moveTo>
                  <a:cubicBezTo>
                    <a:pt x="15082" y="32179"/>
                    <a:pt x="15083" y="32258"/>
                    <a:pt x="15070" y="32355"/>
                  </a:cubicBezTo>
                  <a:lnTo>
                    <a:pt x="15070" y="32354"/>
                  </a:lnTo>
                  <a:cubicBezTo>
                    <a:pt x="14912" y="32298"/>
                    <a:pt x="14985" y="32198"/>
                    <a:pt x="14979" y="32121"/>
                  </a:cubicBezTo>
                  <a:close/>
                  <a:moveTo>
                    <a:pt x="9670" y="32088"/>
                  </a:moveTo>
                  <a:cubicBezTo>
                    <a:pt x="9708" y="32088"/>
                    <a:pt x="9741" y="32100"/>
                    <a:pt x="9741" y="32151"/>
                  </a:cubicBezTo>
                  <a:cubicBezTo>
                    <a:pt x="9742" y="32218"/>
                    <a:pt x="9792" y="32312"/>
                    <a:pt x="9674" y="32344"/>
                  </a:cubicBezTo>
                  <a:cubicBezTo>
                    <a:pt x="9642" y="32353"/>
                    <a:pt x="9607" y="32361"/>
                    <a:pt x="9569" y="32361"/>
                  </a:cubicBezTo>
                  <a:cubicBezTo>
                    <a:pt x="9533" y="32361"/>
                    <a:pt x="9495" y="32354"/>
                    <a:pt x="9455" y="32335"/>
                  </a:cubicBezTo>
                  <a:cubicBezTo>
                    <a:pt x="9479" y="32245"/>
                    <a:pt x="9414" y="32120"/>
                    <a:pt x="9600" y="32095"/>
                  </a:cubicBezTo>
                  <a:cubicBezTo>
                    <a:pt x="9622" y="32092"/>
                    <a:pt x="9647" y="32088"/>
                    <a:pt x="9670" y="32088"/>
                  </a:cubicBezTo>
                  <a:close/>
                  <a:moveTo>
                    <a:pt x="13904" y="32070"/>
                  </a:moveTo>
                  <a:lnTo>
                    <a:pt x="13904" y="32070"/>
                  </a:lnTo>
                  <a:cubicBezTo>
                    <a:pt x="14041" y="32170"/>
                    <a:pt x="14010" y="32273"/>
                    <a:pt x="13985" y="32374"/>
                  </a:cubicBezTo>
                  <a:lnTo>
                    <a:pt x="13986" y="32377"/>
                  </a:lnTo>
                  <a:cubicBezTo>
                    <a:pt x="13873" y="32297"/>
                    <a:pt x="13901" y="32197"/>
                    <a:pt x="13904" y="32070"/>
                  </a:cubicBezTo>
                  <a:close/>
                  <a:moveTo>
                    <a:pt x="22090" y="32055"/>
                  </a:moveTo>
                  <a:cubicBezTo>
                    <a:pt x="22104" y="32055"/>
                    <a:pt x="22118" y="32067"/>
                    <a:pt x="22131" y="32075"/>
                  </a:cubicBezTo>
                  <a:cubicBezTo>
                    <a:pt x="22153" y="32086"/>
                    <a:pt x="22158" y="32115"/>
                    <a:pt x="22143" y="32134"/>
                  </a:cubicBezTo>
                  <a:cubicBezTo>
                    <a:pt x="22069" y="32235"/>
                    <a:pt x="21974" y="32321"/>
                    <a:pt x="21866" y="32382"/>
                  </a:cubicBezTo>
                  <a:cubicBezTo>
                    <a:pt x="21830" y="32208"/>
                    <a:pt x="21983" y="32155"/>
                    <a:pt x="22065" y="32067"/>
                  </a:cubicBezTo>
                  <a:cubicBezTo>
                    <a:pt x="22074" y="32058"/>
                    <a:pt x="22082" y="32055"/>
                    <a:pt x="22090" y="32055"/>
                  </a:cubicBezTo>
                  <a:close/>
                  <a:moveTo>
                    <a:pt x="22556" y="31916"/>
                  </a:moveTo>
                  <a:cubicBezTo>
                    <a:pt x="22570" y="31916"/>
                    <a:pt x="22584" y="31922"/>
                    <a:pt x="22597" y="31939"/>
                  </a:cubicBezTo>
                  <a:cubicBezTo>
                    <a:pt x="22612" y="32010"/>
                    <a:pt x="22637" y="32077"/>
                    <a:pt x="22712" y="32121"/>
                  </a:cubicBezTo>
                  <a:cubicBezTo>
                    <a:pt x="22661" y="32237"/>
                    <a:pt x="22546" y="32300"/>
                    <a:pt x="22428" y="32382"/>
                  </a:cubicBezTo>
                  <a:cubicBezTo>
                    <a:pt x="22350" y="32245"/>
                    <a:pt x="22276" y="32130"/>
                    <a:pt x="22427" y="32009"/>
                  </a:cubicBezTo>
                  <a:cubicBezTo>
                    <a:pt x="22449" y="31990"/>
                    <a:pt x="22461" y="31966"/>
                    <a:pt x="22455" y="31943"/>
                  </a:cubicBezTo>
                  <a:lnTo>
                    <a:pt x="22455" y="31943"/>
                  </a:lnTo>
                  <a:cubicBezTo>
                    <a:pt x="22459" y="31943"/>
                    <a:pt x="22462" y="31943"/>
                    <a:pt x="22466" y="31943"/>
                  </a:cubicBezTo>
                  <a:cubicBezTo>
                    <a:pt x="22480" y="31943"/>
                    <a:pt x="22494" y="31940"/>
                    <a:pt x="22506" y="31932"/>
                  </a:cubicBezTo>
                  <a:cubicBezTo>
                    <a:pt x="22522" y="31924"/>
                    <a:pt x="22540" y="31916"/>
                    <a:pt x="22556" y="31916"/>
                  </a:cubicBezTo>
                  <a:close/>
                  <a:moveTo>
                    <a:pt x="14276" y="25367"/>
                  </a:moveTo>
                  <a:cubicBezTo>
                    <a:pt x="14278" y="25367"/>
                    <a:pt x="14280" y="25367"/>
                    <a:pt x="14282" y="25367"/>
                  </a:cubicBezTo>
                  <a:cubicBezTo>
                    <a:pt x="14318" y="25371"/>
                    <a:pt x="14339" y="25400"/>
                    <a:pt x="14351" y="25430"/>
                  </a:cubicBezTo>
                  <a:cubicBezTo>
                    <a:pt x="14336" y="25510"/>
                    <a:pt x="14377" y="25568"/>
                    <a:pt x="14456" y="25666"/>
                  </a:cubicBezTo>
                  <a:lnTo>
                    <a:pt x="14456" y="25398"/>
                  </a:lnTo>
                  <a:cubicBezTo>
                    <a:pt x="14458" y="25398"/>
                    <a:pt x="14461" y="25398"/>
                    <a:pt x="14463" y="25398"/>
                  </a:cubicBezTo>
                  <a:cubicBezTo>
                    <a:pt x="14485" y="25398"/>
                    <a:pt x="14505" y="25411"/>
                    <a:pt x="14512" y="25433"/>
                  </a:cubicBezTo>
                  <a:cubicBezTo>
                    <a:pt x="14493" y="25522"/>
                    <a:pt x="14541" y="25592"/>
                    <a:pt x="14613" y="25708"/>
                  </a:cubicBezTo>
                  <a:lnTo>
                    <a:pt x="14613" y="25393"/>
                  </a:lnTo>
                  <a:cubicBezTo>
                    <a:pt x="14619" y="25391"/>
                    <a:pt x="14625" y="25390"/>
                    <a:pt x="14632" y="25390"/>
                  </a:cubicBezTo>
                  <a:cubicBezTo>
                    <a:pt x="14641" y="25390"/>
                    <a:pt x="14651" y="25393"/>
                    <a:pt x="14660" y="25397"/>
                  </a:cubicBezTo>
                  <a:cubicBezTo>
                    <a:pt x="14648" y="25468"/>
                    <a:pt x="14682" y="25529"/>
                    <a:pt x="14714" y="25592"/>
                  </a:cubicBezTo>
                  <a:cubicBezTo>
                    <a:pt x="14728" y="25621"/>
                    <a:pt x="14740" y="25632"/>
                    <a:pt x="14751" y="25632"/>
                  </a:cubicBezTo>
                  <a:cubicBezTo>
                    <a:pt x="14775" y="25632"/>
                    <a:pt x="14792" y="25582"/>
                    <a:pt x="14815" y="25582"/>
                  </a:cubicBezTo>
                  <a:cubicBezTo>
                    <a:pt x="14816" y="25582"/>
                    <a:pt x="14817" y="25582"/>
                    <a:pt x="14817" y="25582"/>
                  </a:cubicBezTo>
                  <a:cubicBezTo>
                    <a:pt x="14847" y="25918"/>
                    <a:pt x="14921" y="26246"/>
                    <a:pt x="15085" y="26552"/>
                  </a:cubicBezTo>
                  <a:cubicBezTo>
                    <a:pt x="15278" y="26909"/>
                    <a:pt x="15375" y="27284"/>
                    <a:pt x="15413" y="27672"/>
                  </a:cubicBezTo>
                  <a:cubicBezTo>
                    <a:pt x="15444" y="27984"/>
                    <a:pt x="15543" y="28286"/>
                    <a:pt x="15637" y="28587"/>
                  </a:cubicBezTo>
                  <a:cubicBezTo>
                    <a:pt x="15652" y="28630"/>
                    <a:pt x="15648" y="28709"/>
                    <a:pt x="15727" y="28709"/>
                  </a:cubicBezTo>
                  <a:cubicBezTo>
                    <a:pt x="15700" y="28717"/>
                    <a:pt x="15692" y="28741"/>
                    <a:pt x="15704" y="28778"/>
                  </a:cubicBezTo>
                  <a:cubicBezTo>
                    <a:pt x="15730" y="28855"/>
                    <a:pt x="15763" y="28931"/>
                    <a:pt x="15793" y="29009"/>
                  </a:cubicBezTo>
                  <a:cubicBezTo>
                    <a:pt x="15754" y="29068"/>
                    <a:pt x="15713" y="29127"/>
                    <a:pt x="15673" y="29188"/>
                  </a:cubicBezTo>
                  <a:cubicBezTo>
                    <a:pt x="15661" y="29188"/>
                    <a:pt x="15649" y="29186"/>
                    <a:pt x="15639" y="29182"/>
                  </a:cubicBezTo>
                  <a:cubicBezTo>
                    <a:pt x="15572" y="29004"/>
                    <a:pt x="15530" y="28817"/>
                    <a:pt x="15421" y="28651"/>
                  </a:cubicBezTo>
                  <a:cubicBezTo>
                    <a:pt x="15414" y="28665"/>
                    <a:pt x="15399" y="28674"/>
                    <a:pt x="15384" y="28674"/>
                  </a:cubicBezTo>
                  <a:cubicBezTo>
                    <a:pt x="15380" y="28674"/>
                    <a:pt x="15376" y="28673"/>
                    <a:pt x="15372" y="28672"/>
                  </a:cubicBezTo>
                  <a:lnTo>
                    <a:pt x="15372" y="28672"/>
                  </a:lnTo>
                  <a:cubicBezTo>
                    <a:pt x="15451" y="28841"/>
                    <a:pt x="15451" y="29031"/>
                    <a:pt x="15560" y="29192"/>
                  </a:cubicBezTo>
                  <a:cubicBezTo>
                    <a:pt x="15572" y="29253"/>
                    <a:pt x="15592" y="29315"/>
                    <a:pt x="15546" y="29374"/>
                  </a:cubicBezTo>
                  <a:cubicBezTo>
                    <a:pt x="15563" y="29412"/>
                    <a:pt x="15587" y="29431"/>
                    <a:pt x="15612" y="29431"/>
                  </a:cubicBezTo>
                  <a:cubicBezTo>
                    <a:pt x="15634" y="29431"/>
                    <a:pt x="15656" y="29418"/>
                    <a:pt x="15678" y="29393"/>
                  </a:cubicBezTo>
                  <a:cubicBezTo>
                    <a:pt x="15729" y="29332"/>
                    <a:pt x="15779" y="29268"/>
                    <a:pt x="15797" y="29192"/>
                  </a:cubicBezTo>
                  <a:cubicBezTo>
                    <a:pt x="15853" y="29146"/>
                    <a:pt x="15889" y="29080"/>
                    <a:pt x="15900" y="29009"/>
                  </a:cubicBezTo>
                  <a:cubicBezTo>
                    <a:pt x="15948" y="28965"/>
                    <a:pt x="15961" y="28907"/>
                    <a:pt x="15976" y="28853"/>
                  </a:cubicBezTo>
                  <a:cubicBezTo>
                    <a:pt x="15979" y="28843"/>
                    <a:pt x="15980" y="28833"/>
                    <a:pt x="15977" y="28823"/>
                  </a:cubicBezTo>
                  <a:cubicBezTo>
                    <a:pt x="15983" y="28821"/>
                    <a:pt x="15989" y="28816"/>
                    <a:pt x="15993" y="28811"/>
                  </a:cubicBezTo>
                  <a:cubicBezTo>
                    <a:pt x="16021" y="28776"/>
                    <a:pt x="16037" y="28732"/>
                    <a:pt x="16052" y="28689"/>
                  </a:cubicBezTo>
                  <a:cubicBezTo>
                    <a:pt x="16067" y="28650"/>
                    <a:pt x="16087" y="28630"/>
                    <a:pt x="16132" y="28630"/>
                  </a:cubicBezTo>
                  <a:cubicBezTo>
                    <a:pt x="16136" y="28630"/>
                    <a:pt x="16140" y="28630"/>
                    <a:pt x="16144" y="28630"/>
                  </a:cubicBezTo>
                  <a:cubicBezTo>
                    <a:pt x="16212" y="28636"/>
                    <a:pt x="16227" y="28672"/>
                    <a:pt x="16222" y="28722"/>
                  </a:cubicBezTo>
                  <a:cubicBezTo>
                    <a:pt x="16218" y="28781"/>
                    <a:pt x="16214" y="28840"/>
                    <a:pt x="16209" y="28899"/>
                  </a:cubicBezTo>
                  <a:cubicBezTo>
                    <a:pt x="16174" y="28918"/>
                    <a:pt x="16141" y="28930"/>
                    <a:pt x="16128" y="28976"/>
                  </a:cubicBezTo>
                  <a:cubicBezTo>
                    <a:pt x="16073" y="29173"/>
                    <a:pt x="16004" y="29366"/>
                    <a:pt x="15942" y="29561"/>
                  </a:cubicBezTo>
                  <a:cubicBezTo>
                    <a:pt x="15738" y="30201"/>
                    <a:pt x="15715" y="30836"/>
                    <a:pt x="16032" y="31459"/>
                  </a:cubicBezTo>
                  <a:cubicBezTo>
                    <a:pt x="16040" y="31480"/>
                    <a:pt x="16048" y="31502"/>
                    <a:pt x="16053" y="31524"/>
                  </a:cubicBezTo>
                  <a:cubicBezTo>
                    <a:pt x="16109" y="31626"/>
                    <a:pt x="16202" y="31719"/>
                    <a:pt x="16170" y="31844"/>
                  </a:cubicBezTo>
                  <a:cubicBezTo>
                    <a:pt x="16239" y="31851"/>
                    <a:pt x="16208" y="31906"/>
                    <a:pt x="16226" y="31938"/>
                  </a:cubicBezTo>
                  <a:lnTo>
                    <a:pt x="16226" y="31938"/>
                  </a:lnTo>
                  <a:cubicBezTo>
                    <a:pt x="16165" y="31926"/>
                    <a:pt x="16169" y="31883"/>
                    <a:pt x="16165" y="31844"/>
                  </a:cubicBezTo>
                  <a:cubicBezTo>
                    <a:pt x="16056" y="31756"/>
                    <a:pt x="16011" y="31637"/>
                    <a:pt x="15963" y="31522"/>
                  </a:cubicBezTo>
                  <a:cubicBezTo>
                    <a:pt x="15901" y="31403"/>
                    <a:pt x="15845" y="31283"/>
                    <a:pt x="15778" y="31167"/>
                  </a:cubicBezTo>
                  <a:cubicBezTo>
                    <a:pt x="15611" y="30883"/>
                    <a:pt x="15586" y="30584"/>
                    <a:pt x="15648" y="30277"/>
                  </a:cubicBezTo>
                  <a:cubicBezTo>
                    <a:pt x="15678" y="30127"/>
                    <a:pt x="15727" y="29980"/>
                    <a:pt x="15767" y="29832"/>
                  </a:cubicBezTo>
                  <a:cubicBezTo>
                    <a:pt x="15792" y="29740"/>
                    <a:pt x="15823" y="29647"/>
                    <a:pt x="15762" y="29497"/>
                  </a:cubicBezTo>
                  <a:cubicBezTo>
                    <a:pt x="15686" y="29758"/>
                    <a:pt x="15624" y="29969"/>
                    <a:pt x="15562" y="30181"/>
                  </a:cubicBezTo>
                  <a:cubicBezTo>
                    <a:pt x="15452" y="30558"/>
                    <a:pt x="15504" y="30918"/>
                    <a:pt x="15713" y="31265"/>
                  </a:cubicBezTo>
                  <a:cubicBezTo>
                    <a:pt x="15836" y="31467"/>
                    <a:pt x="15936" y="31680"/>
                    <a:pt x="16062" y="31881"/>
                  </a:cubicBezTo>
                  <a:cubicBezTo>
                    <a:pt x="16132" y="31995"/>
                    <a:pt x="16138" y="32100"/>
                    <a:pt x="16074" y="32211"/>
                  </a:cubicBezTo>
                  <a:cubicBezTo>
                    <a:pt x="16092" y="32268"/>
                    <a:pt x="16121" y="32324"/>
                    <a:pt x="16107" y="32386"/>
                  </a:cubicBezTo>
                  <a:cubicBezTo>
                    <a:pt x="15910" y="32243"/>
                    <a:pt x="15778" y="32059"/>
                    <a:pt x="15645" y="31875"/>
                  </a:cubicBezTo>
                  <a:cubicBezTo>
                    <a:pt x="15542" y="31521"/>
                    <a:pt x="15391" y="31179"/>
                    <a:pt x="15245" y="30837"/>
                  </a:cubicBezTo>
                  <a:cubicBezTo>
                    <a:pt x="15181" y="30426"/>
                    <a:pt x="15339" y="30052"/>
                    <a:pt x="15516" y="29683"/>
                  </a:cubicBezTo>
                  <a:cubicBezTo>
                    <a:pt x="15558" y="29598"/>
                    <a:pt x="15648" y="29508"/>
                    <a:pt x="15515" y="29422"/>
                  </a:cubicBezTo>
                  <a:cubicBezTo>
                    <a:pt x="15469" y="29467"/>
                    <a:pt x="15446" y="29487"/>
                    <a:pt x="15432" y="29487"/>
                  </a:cubicBezTo>
                  <a:cubicBezTo>
                    <a:pt x="15421" y="29487"/>
                    <a:pt x="15416" y="29474"/>
                    <a:pt x="15409" y="29450"/>
                  </a:cubicBezTo>
                  <a:cubicBezTo>
                    <a:pt x="15322" y="29129"/>
                    <a:pt x="15143" y="28836"/>
                    <a:pt x="15008" y="28531"/>
                  </a:cubicBezTo>
                  <a:cubicBezTo>
                    <a:pt x="14892" y="28262"/>
                    <a:pt x="14815" y="27978"/>
                    <a:pt x="14781" y="27687"/>
                  </a:cubicBezTo>
                  <a:cubicBezTo>
                    <a:pt x="14703" y="27053"/>
                    <a:pt x="14557" y="26431"/>
                    <a:pt x="14344" y="25831"/>
                  </a:cubicBezTo>
                  <a:cubicBezTo>
                    <a:pt x="14298" y="25700"/>
                    <a:pt x="14271" y="25563"/>
                    <a:pt x="14238" y="25429"/>
                  </a:cubicBezTo>
                  <a:cubicBezTo>
                    <a:pt x="14231" y="25401"/>
                    <a:pt x="14233" y="25367"/>
                    <a:pt x="14276" y="25367"/>
                  </a:cubicBezTo>
                  <a:close/>
                  <a:moveTo>
                    <a:pt x="6345" y="32295"/>
                  </a:moveTo>
                  <a:cubicBezTo>
                    <a:pt x="6364" y="32295"/>
                    <a:pt x="6380" y="32305"/>
                    <a:pt x="6386" y="32334"/>
                  </a:cubicBezTo>
                  <a:cubicBezTo>
                    <a:pt x="6393" y="32369"/>
                    <a:pt x="6356" y="32382"/>
                    <a:pt x="6320" y="32387"/>
                  </a:cubicBezTo>
                  <a:cubicBezTo>
                    <a:pt x="6316" y="32388"/>
                    <a:pt x="6311" y="32389"/>
                    <a:pt x="6306" y="32389"/>
                  </a:cubicBezTo>
                  <a:cubicBezTo>
                    <a:pt x="6281" y="32389"/>
                    <a:pt x="6257" y="32376"/>
                    <a:pt x="6244" y="32355"/>
                  </a:cubicBezTo>
                  <a:cubicBezTo>
                    <a:pt x="6261" y="32338"/>
                    <a:pt x="6274" y="32318"/>
                    <a:pt x="6293" y="32310"/>
                  </a:cubicBezTo>
                  <a:lnTo>
                    <a:pt x="6291" y="32310"/>
                  </a:lnTo>
                  <a:cubicBezTo>
                    <a:pt x="6308" y="32303"/>
                    <a:pt x="6328" y="32295"/>
                    <a:pt x="6345" y="32295"/>
                  </a:cubicBezTo>
                  <a:close/>
                  <a:moveTo>
                    <a:pt x="9226" y="32114"/>
                  </a:moveTo>
                  <a:cubicBezTo>
                    <a:pt x="9244" y="32114"/>
                    <a:pt x="9262" y="32120"/>
                    <a:pt x="9274" y="32134"/>
                  </a:cubicBezTo>
                  <a:cubicBezTo>
                    <a:pt x="9327" y="32199"/>
                    <a:pt x="9318" y="32280"/>
                    <a:pt x="9295" y="32352"/>
                  </a:cubicBezTo>
                  <a:cubicBezTo>
                    <a:pt x="9282" y="32392"/>
                    <a:pt x="9247" y="32401"/>
                    <a:pt x="9207" y="32401"/>
                  </a:cubicBezTo>
                  <a:cubicBezTo>
                    <a:pt x="9185" y="32401"/>
                    <a:pt x="9160" y="32398"/>
                    <a:pt x="9138" y="32397"/>
                  </a:cubicBezTo>
                  <a:lnTo>
                    <a:pt x="9134" y="32254"/>
                  </a:lnTo>
                  <a:cubicBezTo>
                    <a:pt x="9142" y="32217"/>
                    <a:pt x="9139" y="32176"/>
                    <a:pt x="9161" y="32146"/>
                  </a:cubicBezTo>
                  <a:cubicBezTo>
                    <a:pt x="9174" y="32126"/>
                    <a:pt x="9201" y="32114"/>
                    <a:pt x="9226" y="32114"/>
                  </a:cubicBezTo>
                  <a:close/>
                  <a:moveTo>
                    <a:pt x="6099" y="32016"/>
                  </a:moveTo>
                  <a:cubicBezTo>
                    <a:pt x="6221" y="32088"/>
                    <a:pt x="6193" y="32170"/>
                    <a:pt x="6170" y="32242"/>
                  </a:cubicBezTo>
                  <a:cubicBezTo>
                    <a:pt x="6148" y="32305"/>
                    <a:pt x="6167" y="32336"/>
                    <a:pt x="6228" y="32354"/>
                  </a:cubicBezTo>
                  <a:cubicBezTo>
                    <a:pt x="6193" y="32375"/>
                    <a:pt x="6173" y="32423"/>
                    <a:pt x="6127" y="32423"/>
                  </a:cubicBezTo>
                  <a:cubicBezTo>
                    <a:pt x="6117" y="32423"/>
                    <a:pt x="6105" y="32421"/>
                    <a:pt x="6091" y="32415"/>
                  </a:cubicBezTo>
                  <a:cubicBezTo>
                    <a:pt x="6026" y="32386"/>
                    <a:pt x="6084" y="32335"/>
                    <a:pt x="6072" y="32293"/>
                  </a:cubicBezTo>
                  <a:lnTo>
                    <a:pt x="6070" y="32293"/>
                  </a:lnTo>
                  <a:cubicBezTo>
                    <a:pt x="6046" y="32205"/>
                    <a:pt x="6060" y="32120"/>
                    <a:pt x="6099" y="32016"/>
                  </a:cubicBezTo>
                  <a:close/>
                  <a:moveTo>
                    <a:pt x="9016" y="32122"/>
                  </a:moveTo>
                  <a:cubicBezTo>
                    <a:pt x="9037" y="32122"/>
                    <a:pt x="9058" y="32125"/>
                    <a:pt x="9079" y="32130"/>
                  </a:cubicBezTo>
                  <a:cubicBezTo>
                    <a:pt x="9079" y="32173"/>
                    <a:pt x="9080" y="32215"/>
                    <a:pt x="9081" y="32258"/>
                  </a:cubicBezTo>
                  <a:cubicBezTo>
                    <a:pt x="9031" y="32297"/>
                    <a:pt x="9048" y="32349"/>
                    <a:pt x="9041" y="32398"/>
                  </a:cubicBezTo>
                  <a:cubicBezTo>
                    <a:pt x="9017" y="32413"/>
                    <a:pt x="8994" y="32425"/>
                    <a:pt x="8970" y="32425"/>
                  </a:cubicBezTo>
                  <a:cubicBezTo>
                    <a:pt x="8952" y="32425"/>
                    <a:pt x="8933" y="32418"/>
                    <a:pt x="8915" y="32400"/>
                  </a:cubicBezTo>
                  <a:lnTo>
                    <a:pt x="8915" y="32399"/>
                  </a:lnTo>
                  <a:cubicBezTo>
                    <a:pt x="8917" y="32352"/>
                    <a:pt x="8918" y="32303"/>
                    <a:pt x="8919" y="32254"/>
                  </a:cubicBezTo>
                  <a:cubicBezTo>
                    <a:pt x="8925" y="32215"/>
                    <a:pt x="8932" y="32174"/>
                    <a:pt x="8938" y="32135"/>
                  </a:cubicBezTo>
                  <a:cubicBezTo>
                    <a:pt x="8963" y="32126"/>
                    <a:pt x="8989" y="32122"/>
                    <a:pt x="9016" y="32122"/>
                  </a:cubicBezTo>
                  <a:close/>
                  <a:moveTo>
                    <a:pt x="8824" y="32155"/>
                  </a:moveTo>
                  <a:cubicBezTo>
                    <a:pt x="8861" y="32183"/>
                    <a:pt x="8861" y="32222"/>
                    <a:pt x="8871" y="32259"/>
                  </a:cubicBezTo>
                  <a:cubicBezTo>
                    <a:pt x="8852" y="32306"/>
                    <a:pt x="8860" y="32353"/>
                    <a:pt x="8881" y="32398"/>
                  </a:cubicBezTo>
                  <a:lnTo>
                    <a:pt x="8823" y="32447"/>
                  </a:lnTo>
                  <a:cubicBezTo>
                    <a:pt x="8807" y="32447"/>
                    <a:pt x="8791" y="32447"/>
                    <a:pt x="8775" y="32447"/>
                  </a:cubicBezTo>
                  <a:cubicBezTo>
                    <a:pt x="8702" y="32447"/>
                    <a:pt x="8640" y="32436"/>
                    <a:pt x="8685" y="32331"/>
                  </a:cubicBezTo>
                  <a:cubicBezTo>
                    <a:pt x="8715" y="32262"/>
                    <a:pt x="8712" y="32176"/>
                    <a:pt x="8824" y="32155"/>
                  </a:cubicBezTo>
                  <a:close/>
                  <a:moveTo>
                    <a:pt x="15288" y="32252"/>
                  </a:moveTo>
                  <a:lnTo>
                    <a:pt x="15288" y="32252"/>
                  </a:lnTo>
                  <a:cubicBezTo>
                    <a:pt x="15310" y="32325"/>
                    <a:pt x="15332" y="32399"/>
                    <a:pt x="15354" y="32474"/>
                  </a:cubicBezTo>
                  <a:cubicBezTo>
                    <a:pt x="15196" y="32426"/>
                    <a:pt x="15258" y="32336"/>
                    <a:pt x="15288" y="32252"/>
                  </a:cubicBezTo>
                  <a:close/>
                  <a:moveTo>
                    <a:pt x="8664" y="31772"/>
                  </a:moveTo>
                  <a:cubicBezTo>
                    <a:pt x="8674" y="31772"/>
                    <a:pt x="8683" y="31776"/>
                    <a:pt x="8686" y="31787"/>
                  </a:cubicBezTo>
                  <a:cubicBezTo>
                    <a:pt x="8693" y="31811"/>
                    <a:pt x="8674" y="31844"/>
                    <a:pt x="8666" y="31872"/>
                  </a:cubicBezTo>
                  <a:lnTo>
                    <a:pt x="8667" y="31874"/>
                  </a:lnTo>
                  <a:lnTo>
                    <a:pt x="8667" y="31874"/>
                  </a:lnTo>
                  <a:cubicBezTo>
                    <a:pt x="8644" y="32036"/>
                    <a:pt x="8607" y="32197"/>
                    <a:pt x="8599" y="32357"/>
                  </a:cubicBezTo>
                  <a:lnTo>
                    <a:pt x="8597" y="32359"/>
                  </a:lnTo>
                  <a:cubicBezTo>
                    <a:pt x="8593" y="32459"/>
                    <a:pt x="8549" y="32491"/>
                    <a:pt x="8477" y="32491"/>
                  </a:cubicBezTo>
                  <a:cubicBezTo>
                    <a:pt x="8453" y="32491"/>
                    <a:pt x="8425" y="32487"/>
                    <a:pt x="8394" y="32481"/>
                  </a:cubicBezTo>
                  <a:cubicBezTo>
                    <a:pt x="8418" y="32286"/>
                    <a:pt x="8429" y="32090"/>
                    <a:pt x="8509" y="31901"/>
                  </a:cubicBezTo>
                  <a:cubicBezTo>
                    <a:pt x="8533" y="31847"/>
                    <a:pt x="8558" y="31806"/>
                    <a:pt x="8619" y="31783"/>
                  </a:cubicBezTo>
                  <a:cubicBezTo>
                    <a:pt x="8632" y="31779"/>
                    <a:pt x="8650" y="31772"/>
                    <a:pt x="8664" y="31772"/>
                  </a:cubicBezTo>
                  <a:close/>
                  <a:moveTo>
                    <a:pt x="14135" y="32187"/>
                  </a:moveTo>
                  <a:cubicBezTo>
                    <a:pt x="14340" y="32235"/>
                    <a:pt x="14340" y="32235"/>
                    <a:pt x="14328" y="32492"/>
                  </a:cubicBezTo>
                  <a:cubicBezTo>
                    <a:pt x="14117" y="32442"/>
                    <a:pt x="14117" y="32442"/>
                    <a:pt x="14135" y="32189"/>
                  </a:cubicBezTo>
                  <a:lnTo>
                    <a:pt x="14135" y="32187"/>
                  </a:lnTo>
                  <a:close/>
                  <a:moveTo>
                    <a:pt x="8245" y="32207"/>
                  </a:moveTo>
                  <a:cubicBezTo>
                    <a:pt x="8284" y="32309"/>
                    <a:pt x="8294" y="32399"/>
                    <a:pt x="8226" y="32488"/>
                  </a:cubicBezTo>
                  <a:lnTo>
                    <a:pt x="8022" y="32533"/>
                  </a:lnTo>
                  <a:cubicBezTo>
                    <a:pt x="8037" y="32459"/>
                    <a:pt x="8051" y="32385"/>
                    <a:pt x="8067" y="32310"/>
                  </a:cubicBezTo>
                  <a:cubicBezTo>
                    <a:pt x="8112" y="32264"/>
                    <a:pt x="8162" y="32224"/>
                    <a:pt x="8245" y="32207"/>
                  </a:cubicBezTo>
                  <a:close/>
                  <a:moveTo>
                    <a:pt x="7953" y="32356"/>
                  </a:moveTo>
                  <a:cubicBezTo>
                    <a:pt x="7961" y="32417"/>
                    <a:pt x="7969" y="32478"/>
                    <a:pt x="7978" y="32538"/>
                  </a:cubicBezTo>
                  <a:lnTo>
                    <a:pt x="7974" y="32538"/>
                  </a:lnTo>
                  <a:cubicBezTo>
                    <a:pt x="7947" y="32569"/>
                    <a:pt x="7913" y="32590"/>
                    <a:pt x="7878" y="32590"/>
                  </a:cubicBezTo>
                  <a:cubicBezTo>
                    <a:pt x="7859" y="32590"/>
                    <a:pt x="7838" y="32583"/>
                    <a:pt x="7818" y="32568"/>
                  </a:cubicBezTo>
                  <a:cubicBezTo>
                    <a:pt x="7773" y="32532"/>
                    <a:pt x="7811" y="32484"/>
                    <a:pt x="7836" y="32444"/>
                  </a:cubicBezTo>
                  <a:cubicBezTo>
                    <a:pt x="7861" y="32400"/>
                    <a:pt x="7903" y="32368"/>
                    <a:pt x="7953" y="32356"/>
                  </a:cubicBezTo>
                  <a:close/>
                  <a:moveTo>
                    <a:pt x="14457" y="32302"/>
                  </a:moveTo>
                  <a:cubicBezTo>
                    <a:pt x="14708" y="32331"/>
                    <a:pt x="14649" y="32488"/>
                    <a:pt x="14674" y="32617"/>
                  </a:cubicBezTo>
                  <a:cubicBezTo>
                    <a:pt x="14449" y="32581"/>
                    <a:pt x="14449" y="32581"/>
                    <a:pt x="14457" y="32303"/>
                  </a:cubicBezTo>
                  <a:lnTo>
                    <a:pt x="14457" y="32302"/>
                  </a:lnTo>
                  <a:close/>
                  <a:moveTo>
                    <a:pt x="13187" y="32253"/>
                  </a:moveTo>
                  <a:cubicBezTo>
                    <a:pt x="13211" y="32253"/>
                    <a:pt x="13239" y="32266"/>
                    <a:pt x="13264" y="32273"/>
                  </a:cubicBezTo>
                  <a:cubicBezTo>
                    <a:pt x="13438" y="32322"/>
                    <a:pt x="13577" y="32437"/>
                    <a:pt x="13763" y="32468"/>
                  </a:cubicBezTo>
                  <a:cubicBezTo>
                    <a:pt x="13830" y="32480"/>
                    <a:pt x="13834" y="32545"/>
                    <a:pt x="13837" y="32646"/>
                  </a:cubicBezTo>
                  <a:cubicBezTo>
                    <a:pt x="13599" y="32554"/>
                    <a:pt x="13390" y="32474"/>
                    <a:pt x="13186" y="32388"/>
                  </a:cubicBezTo>
                  <a:cubicBezTo>
                    <a:pt x="13137" y="32368"/>
                    <a:pt x="13106" y="32321"/>
                    <a:pt x="13144" y="32274"/>
                  </a:cubicBezTo>
                  <a:cubicBezTo>
                    <a:pt x="13157" y="32259"/>
                    <a:pt x="13171" y="32253"/>
                    <a:pt x="13187" y="32253"/>
                  </a:cubicBezTo>
                  <a:close/>
                  <a:moveTo>
                    <a:pt x="13976" y="32549"/>
                  </a:moveTo>
                  <a:cubicBezTo>
                    <a:pt x="13979" y="32549"/>
                    <a:pt x="13983" y="32549"/>
                    <a:pt x="13987" y="32550"/>
                  </a:cubicBezTo>
                  <a:cubicBezTo>
                    <a:pt x="14071" y="32576"/>
                    <a:pt x="14085" y="32634"/>
                    <a:pt x="14075" y="32699"/>
                  </a:cubicBezTo>
                  <a:lnTo>
                    <a:pt x="14075" y="32698"/>
                  </a:lnTo>
                  <a:cubicBezTo>
                    <a:pt x="14072" y="32715"/>
                    <a:pt x="14057" y="32729"/>
                    <a:pt x="14035" y="32729"/>
                  </a:cubicBezTo>
                  <a:cubicBezTo>
                    <a:pt x="14029" y="32729"/>
                    <a:pt x="14023" y="32728"/>
                    <a:pt x="14017" y="32726"/>
                  </a:cubicBezTo>
                  <a:cubicBezTo>
                    <a:pt x="13933" y="32702"/>
                    <a:pt x="13915" y="32646"/>
                    <a:pt x="13928" y="32581"/>
                  </a:cubicBezTo>
                  <a:cubicBezTo>
                    <a:pt x="13931" y="32562"/>
                    <a:pt x="13950" y="32549"/>
                    <a:pt x="13976" y="32549"/>
                  </a:cubicBezTo>
                  <a:close/>
                  <a:moveTo>
                    <a:pt x="14772" y="32409"/>
                  </a:moveTo>
                  <a:lnTo>
                    <a:pt x="14772" y="32409"/>
                  </a:lnTo>
                  <a:cubicBezTo>
                    <a:pt x="14933" y="32507"/>
                    <a:pt x="14888" y="32628"/>
                    <a:pt x="14917" y="32754"/>
                  </a:cubicBezTo>
                  <a:lnTo>
                    <a:pt x="14917" y="32754"/>
                  </a:lnTo>
                  <a:cubicBezTo>
                    <a:pt x="14694" y="32676"/>
                    <a:pt x="14768" y="32546"/>
                    <a:pt x="14772" y="32409"/>
                  </a:cubicBezTo>
                  <a:close/>
                  <a:moveTo>
                    <a:pt x="15041" y="32521"/>
                  </a:moveTo>
                  <a:cubicBezTo>
                    <a:pt x="15042" y="32521"/>
                    <a:pt x="15043" y="32521"/>
                    <a:pt x="15044" y="32522"/>
                  </a:cubicBezTo>
                  <a:cubicBezTo>
                    <a:pt x="15069" y="32528"/>
                    <a:pt x="15092" y="32537"/>
                    <a:pt x="15100" y="32563"/>
                  </a:cubicBezTo>
                  <a:lnTo>
                    <a:pt x="15100" y="32562"/>
                  </a:lnTo>
                  <a:cubicBezTo>
                    <a:pt x="15127" y="32650"/>
                    <a:pt x="15150" y="32737"/>
                    <a:pt x="15130" y="32841"/>
                  </a:cubicBezTo>
                  <a:cubicBezTo>
                    <a:pt x="15033" y="32839"/>
                    <a:pt x="15007" y="32793"/>
                    <a:pt x="15000" y="32737"/>
                  </a:cubicBezTo>
                  <a:cubicBezTo>
                    <a:pt x="14992" y="32670"/>
                    <a:pt x="14976" y="32602"/>
                    <a:pt x="15003" y="32536"/>
                  </a:cubicBezTo>
                  <a:cubicBezTo>
                    <a:pt x="15005" y="32528"/>
                    <a:pt x="15027" y="32521"/>
                    <a:pt x="15041" y="32521"/>
                  </a:cubicBezTo>
                  <a:close/>
                  <a:moveTo>
                    <a:pt x="7404" y="32394"/>
                  </a:moveTo>
                  <a:lnTo>
                    <a:pt x="7436" y="32450"/>
                  </a:lnTo>
                  <a:cubicBezTo>
                    <a:pt x="7008" y="32659"/>
                    <a:pt x="6532" y="32755"/>
                    <a:pt x="6055" y="32845"/>
                  </a:cubicBezTo>
                  <a:cubicBezTo>
                    <a:pt x="6177" y="32721"/>
                    <a:pt x="6360" y="32763"/>
                    <a:pt x="6506" y="32703"/>
                  </a:cubicBezTo>
                  <a:lnTo>
                    <a:pt x="6506" y="32703"/>
                  </a:lnTo>
                  <a:lnTo>
                    <a:pt x="6504" y="32705"/>
                  </a:lnTo>
                  <a:cubicBezTo>
                    <a:pt x="6647" y="32645"/>
                    <a:pt x="6800" y="32602"/>
                    <a:pt x="6948" y="32551"/>
                  </a:cubicBezTo>
                  <a:cubicBezTo>
                    <a:pt x="7100" y="32500"/>
                    <a:pt x="7251" y="32447"/>
                    <a:pt x="7404" y="32394"/>
                  </a:cubicBezTo>
                  <a:close/>
                  <a:moveTo>
                    <a:pt x="14194" y="32634"/>
                  </a:moveTo>
                  <a:cubicBezTo>
                    <a:pt x="14204" y="32634"/>
                    <a:pt x="14216" y="32636"/>
                    <a:pt x="14230" y="32639"/>
                  </a:cubicBezTo>
                  <a:cubicBezTo>
                    <a:pt x="14367" y="32673"/>
                    <a:pt x="14440" y="32745"/>
                    <a:pt x="14434" y="32904"/>
                  </a:cubicBezTo>
                  <a:cubicBezTo>
                    <a:pt x="14301" y="32858"/>
                    <a:pt x="14167" y="32846"/>
                    <a:pt x="14143" y="32713"/>
                  </a:cubicBezTo>
                  <a:lnTo>
                    <a:pt x="14143" y="32712"/>
                  </a:lnTo>
                  <a:cubicBezTo>
                    <a:pt x="14136" y="32669"/>
                    <a:pt x="14146" y="32634"/>
                    <a:pt x="14194" y="32634"/>
                  </a:cubicBezTo>
                  <a:close/>
                  <a:moveTo>
                    <a:pt x="10161" y="32927"/>
                  </a:moveTo>
                  <a:lnTo>
                    <a:pt x="10161" y="32927"/>
                  </a:lnTo>
                  <a:cubicBezTo>
                    <a:pt x="10159" y="32933"/>
                    <a:pt x="10159" y="32939"/>
                    <a:pt x="10158" y="32946"/>
                  </a:cubicBezTo>
                  <a:cubicBezTo>
                    <a:pt x="10159" y="32939"/>
                    <a:pt x="10160" y="32933"/>
                    <a:pt x="10161" y="32927"/>
                  </a:cubicBezTo>
                  <a:close/>
                  <a:moveTo>
                    <a:pt x="15326" y="32616"/>
                  </a:moveTo>
                  <a:cubicBezTo>
                    <a:pt x="15331" y="32616"/>
                    <a:pt x="15335" y="32617"/>
                    <a:pt x="15337" y="32618"/>
                  </a:cubicBezTo>
                  <a:cubicBezTo>
                    <a:pt x="15451" y="32699"/>
                    <a:pt x="15381" y="32814"/>
                    <a:pt x="15409" y="32910"/>
                  </a:cubicBezTo>
                  <a:cubicBezTo>
                    <a:pt x="15414" y="32928"/>
                    <a:pt x="15401" y="32951"/>
                    <a:pt x="15392" y="32984"/>
                  </a:cubicBezTo>
                  <a:cubicBezTo>
                    <a:pt x="15350" y="32964"/>
                    <a:pt x="15326" y="32960"/>
                    <a:pt x="15321" y="32951"/>
                  </a:cubicBezTo>
                  <a:cubicBezTo>
                    <a:pt x="15280" y="32845"/>
                    <a:pt x="15240" y="32738"/>
                    <a:pt x="15290" y="32626"/>
                  </a:cubicBezTo>
                  <a:cubicBezTo>
                    <a:pt x="15292" y="32621"/>
                    <a:pt x="15313" y="32616"/>
                    <a:pt x="15326" y="32616"/>
                  </a:cubicBezTo>
                  <a:close/>
                  <a:moveTo>
                    <a:pt x="15592" y="32797"/>
                  </a:moveTo>
                  <a:cubicBezTo>
                    <a:pt x="15754" y="32878"/>
                    <a:pt x="15627" y="32997"/>
                    <a:pt x="15659" y="33089"/>
                  </a:cubicBezTo>
                  <a:cubicBezTo>
                    <a:pt x="15570" y="32967"/>
                    <a:pt x="15570" y="32967"/>
                    <a:pt x="15592" y="32799"/>
                  </a:cubicBezTo>
                  <a:lnTo>
                    <a:pt x="15592" y="32797"/>
                  </a:lnTo>
                  <a:close/>
                  <a:moveTo>
                    <a:pt x="7693" y="32487"/>
                  </a:moveTo>
                  <a:cubicBezTo>
                    <a:pt x="7710" y="32487"/>
                    <a:pt x="7727" y="32497"/>
                    <a:pt x="7744" y="32523"/>
                  </a:cubicBezTo>
                  <a:cubicBezTo>
                    <a:pt x="7782" y="32581"/>
                    <a:pt x="7757" y="32651"/>
                    <a:pt x="7670" y="32665"/>
                  </a:cubicBezTo>
                  <a:lnTo>
                    <a:pt x="7666" y="32665"/>
                  </a:lnTo>
                  <a:cubicBezTo>
                    <a:pt x="7500" y="32694"/>
                    <a:pt x="7361" y="32778"/>
                    <a:pt x="7200" y="32819"/>
                  </a:cubicBezTo>
                  <a:cubicBezTo>
                    <a:pt x="7136" y="32836"/>
                    <a:pt x="7077" y="32867"/>
                    <a:pt x="7008" y="32867"/>
                  </a:cubicBezTo>
                  <a:cubicBezTo>
                    <a:pt x="7004" y="32867"/>
                    <a:pt x="7001" y="32866"/>
                    <a:pt x="6997" y="32866"/>
                  </a:cubicBezTo>
                  <a:cubicBezTo>
                    <a:pt x="6726" y="33003"/>
                    <a:pt x="6416" y="33045"/>
                    <a:pt x="6122" y="33125"/>
                  </a:cubicBezTo>
                  <a:cubicBezTo>
                    <a:pt x="6112" y="33129"/>
                    <a:pt x="6101" y="33130"/>
                    <a:pt x="6090" y="33130"/>
                  </a:cubicBezTo>
                  <a:cubicBezTo>
                    <a:pt x="6064" y="33130"/>
                    <a:pt x="6040" y="33121"/>
                    <a:pt x="6033" y="33098"/>
                  </a:cubicBezTo>
                  <a:cubicBezTo>
                    <a:pt x="6019" y="33054"/>
                    <a:pt x="6055" y="33029"/>
                    <a:pt x="6107" y="33027"/>
                  </a:cubicBezTo>
                  <a:cubicBezTo>
                    <a:pt x="6423" y="33011"/>
                    <a:pt x="6703" y="32890"/>
                    <a:pt x="6998" y="32810"/>
                  </a:cubicBezTo>
                  <a:cubicBezTo>
                    <a:pt x="7134" y="32725"/>
                    <a:pt x="7280" y="32651"/>
                    <a:pt x="7444" y="32621"/>
                  </a:cubicBezTo>
                  <a:cubicBezTo>
                    <a:pt x="7515" y="32608"/>
                    <a:pt x="7545" y="32567"/>
                    <a:pt x="7595" y="32539"/>
                  </a:cubicBezTo>
                  <a:cubicBezTo>
                    <a:pt x="7624" y="32523"/>
                    <a:pt x="7659" y="32487"/>
                    <a:pt x="7693" y="32487"/>
                  </a:cubicBezTo>
                  <a:close/>
                  <a:moveTo>
                    <a:pt x="23636" y="30750"/>
                  </a:moveTo>
                  <a:cubicBezTo>
                    <a:pt x="23644" y="30750"/>
                    <a:pt x="23653" y="30752"/>
                    <a:pt x="23662" y="30756"/>
                  </a:cubicBezTo>
                  <a:cubicBezTo>
                    <a:pt x="23668" y="30763"/>
                    <a:pt x="23677" y="30767"/>
                    <a:pt x="23685" y="30767"/>
                  </a:cubicBezTo>
                  <a:cubicBezTo>
                    <a:pt x="23693" y="30767"/>
                    <a:pt x="23700" y="30764"/>
                    <a:pt x="23706" y="30759"/>
                  </a:cubicBezTo>
                  <a:cubicBezTo>
                    <a:pt x="23710" y="30757"/>
                    <a:pt x="23713" y="30756"/>
                    <a:pt x="23717" y="30756"/>
                  </a:cubicBezTo>
                  <a:cubicBezTo>
                    <a:pt x="23660" y="30827"/>
                    <a:pt x="23758" y="30857"/>
                    <a:pt x="23776" y="30909"/>
                  </a:cubicBezTo>
                  <a:cubicBezTo>
                    <a:pt x="23786" y="30908"/>
                    <a:pt x="23794" y="30907"/>
                    <a:pt x="23803" y="30905"/>
                  </a:cubicBezTo>
                  <a:cubicBezTo>
                    <a:pt x="23803" y="30914"/>
                    <a:pt x="23805" y="30925"/>
                    <a:pt x="23806" y="30934"/>
                  </a:cubicBezTo>
                  <a:cubicBezTo>
                    <a:pt x="23821" y="30954"/>
                    <a:pt x="23827" y="30984"/>
                    <a:pt x="23858" y="30984"/>
                  </a:cubicBezTo>
                  <a:cubicBezTo>
                    <a:pt x="23864" y="30984"/>
                    <a:pt x="23871" y="30983"/>
                    <a:pt x="23880" y="30981"/>
                  </a:cubicBezTo>
                  <a:lnTo>
                    <a:pt x="23880" y="30981"/>
                  </a:lnTo>
                  <a:cubicBezTo>
                    <a:pt x="23849" y="31046"/>
                    <a:pt x="23907" y="31076"/>
                    <a:pt x="23950" y="31113"/>
                  </a:cubicBezTo>
                  <a:cubicBezTo>
                    <a:pt x="23950" y="31113"/>
                    <a:pt x="23950" y="31113"/>
                    <a:pt x="23951" y="31113"/>
                  </a:cubicBezTo>
                  <a:lnTo>
                    <a:pt x="23951" y="31113"/>
                  </a:lnTo>
                  <a:cubicBezTo>
                    <a:pt x="24017" y="31227"/>
                    <a:pt x="23856" y="31263"/>
                    <a:pt x="23839" y="31349"/>
                  </a:cubicBezTo>
                  <a:cubicBezTo>
                    <a:pt x="23866" y="31357"/>
                    <a:pt x="23890" y="31360"/>
                    <a:pt x="23912" y="31360"/>
                  </a:cubicBezTo>
                  <a:cubicBezTo>
                    <a:pt x="24024" y="31360"/>
                    <a:pt x="24090" y="31275"/>
                    <a:pt x="24173" y="31221"/>
                  </a:cubicBezTo>
                  <a:cubicBezTo>
                    <a:pt x="24199" y="31248"/>
                    <a:pt x="24210" y="31289"/>
                    <a:pt x="24261" y="31296"/>
                  </a:cubicBezTo>
                  <a:lnTo>
                    <a:pt x="24261" y="31297"/>
                  </a:lnTo>
                  <a:cubicBezTo>
                    <a:pt x="24299" y="31373"/>
                    <a:pt x="24334" y="31428"/>
                    <a:pt x="24227" y="31506"/>
                  </a:cubicBezTo>
                  <a:cubicBezTo>
                    <a:pt x="23695" y="31902"/>
                    <a:pt x="23178" y="32312"/>
                    <a:pt x="22654" y="32715"/>
                  </a:cubicBezTo>
                  <a:cubicBezTo>
                    <a:pt x="22633" y="32731"/>
                    <a:pt x="22609" y="32753"/>
                    <a:pt x="22587" y="32753"/>
                  </a:cubicBezTo>
                  <a:cubicBezTo>
                    <a:pt x="22571" y="32753"/>
                    <a:pt x="22556" y="32741"/>
                    <a:pt x="22545" y="32705"/>
                  </a:cubicBezTo>
                  <a:lnTo>
                    <a:pt x="22545" y="32705"/>
                  </a:lnTo>
                  <a:cubicBezTo>
                    <a:pt x="22572" y="32802"/>
                    <a:pt x="22489" y="32853"/>
                    <a:pt x="22423" y="32911"/>
                  </a:cubicBezTo>
                  <a:cubicBezTo>
                    <a:pt x="22304" y="33020"/>
                    <a:pt x="22163" y="33109"/>
                    <a:pt x="22065" y="33234"/>
                  </a:cubicBezTo>
                  <a:cubicBezTo>
                    <a:pt x="22058" y="33235"/>
                    <a:pt x="22050" y="33235"/>
                    <a:pt x="22043" y="33235"/>
                  </a:cubicBezTo>
                  <a:cubicBezTo>
                    <a:pt x="22006" y="33235"/>
                    <a:pt x="21980" y="33219"/>
                    <a:pt x="21976" y="33183"/>
                  </a:cubicBezTo>
                  <a:cubicBezTo>
                    <a:pt x="21966" y="33090"/>
                    <a:pt x="21931" y="32998"/>
                    <a:pt x="21973" y="32906"/>
                  </a:cubicBezTo>
                  <a:cubicBezTo>
                    <a:pt x="21996" y="32897"/>
                    <a:pt x="22027" y="32895"/>
                    <a:pt x="22044" y="32881"/>
                  </a:cubicBezTo>
                  <a:cubicBezTo>
                    <a:pt x="22084" y="32846"/>
                    <a:pt x="22176" y="32818"/>
                    <a:pt x="22131" y="32762"/>
                  </a:cubicBezTo>
                  <a:cubicBezTo>
                    <a:pt x="22115" y="32742"/>
                    <a:pt x="22101" y="32735"/>
                    <a:pt x="22087" y="32735"/>
                  </a:cubicBezTo>
                  <a:cubicBezTo>
                    <a:pt x="22051" y="32735"/>
                    <a:pt x="22019" y="32781"/>
                    <a:pt x="21985" y="32795"/>
                  </a:cubicBezTo>
                  <a:cubicBezTo>
                    <a:pt x="21976" y="32798"/>
                    <a:pt x="21966" y="32799"/>
                    <a:pt x="21955" y="32799"/>
                  </a:cubicBezTo>
                  <a:cubicBezTo>
                    <a:pt x="21940" y="32799"/>
                    <a:pt x="21924" y="32797"/>
                    <a:pt x="21908" y="32797"/>
                  </a:cubicBezTo>
                  <a:cubicBezTo>
                    <a:pt x="21907" y="32768"/>
                    <a:pt x="21911" y="32736"/>
                    <a:pt x="21903" y="32707"/>
                  </a:cubicBezTo>
                  <a:cubicBezTo>
                    <a:pt x="21867" y="32576"/>
                    <a:pt x="21905" y="32474"/>
                    <a:pt x="22037" y="32393"/>
                  </a:cubicBezTo>
                  <a:cubicBezTo>
                    <a:pt x="22093" y="32359"/>
                    <a:pt x="22126" y="32299"/>
                    <a:pt x="22171" y="32249"/>
                  </a:cubicBezTo>
                  <a:cubicBezTo>
                    <a:pt x="22359" y="32430"/>
                    <a:pt x="22359" y="32430"/>
                    <a:pt x="22250" y="32563"/>
                  </a:cubicBezTo>
                  <a:cubicBezTo>
                    <a:pt x="22221" y="32598"/>
                    <a:pt x="22157" y="32629"/>
                    <a:pt x="22210" y="32675"/>
                  </a:cubicBezTo>
                  <a:cubicBezTo>
                    <a:pt x="22226" y="32688"/>
                    <a:pt x="22240" y="32693"/>
                    <a:pt x="22253" y="32693"/>
                  </a:cubicBezTo>
                  <a:cubicBezTo>
                    <a:pt x="22287" y="32693"/>
                    <a:pt x="22314" y="32661"/>
                    <a:pt x="22345" y="32645"/>
                  </a:cubicBezTo>
                  <a:cubicBezTo>
                    <a:pt x="22375" y="32631"/>
                    <a:pt x="22409" y="32625"/>
                    <a:pt x="22441" y="32614"/>
                  </a:cubicBezTo>
                  <a:cubicBezTo>
                    <a:pt x="22449" y="32655"/>
                    <a:pt x="22479" y="32671"/>
                    <a:pt x="22523" y="32673"/>
                  </a:cubicBezTo>
                  <a:lnTo>
                    <a:pt x="22480" y="32579"/>
                  </a:lnTo>
                  <a:cubicBezTo>
                    <a:pt x="22512" y="32470"/>
                    <a:pt x="22625" y="32416"/>
                    <a:pt x="22710" y="32346"/>
                  </a:cubicBezTo>
                  <a:cubicBezTo>
                    <a:pt x="22778" y="32289"/>
                    <a:pt x="22849" y="32236"/>
                    <a:pt x="22902" y="32168"/>
                  </a:cubicBezTo>
                  <a:cubicBezTo>
                    <a:pt x="22902" y="32167"/>
                    <a:pt x="22902" y="32166"/>
                    <a:pt x="22904" y="32165"/>
                  </a:cubicBezTo>
                  <a:cubicBezTo>
                    <a:pt x="22994" y="32123"/>
                    <a:pt x="23077" y="32075"/>
                    <a:pt x="23109" y="31983"/>
                  </a:cubicBezTo>
                  <a:cubicBezTo>
                    <a:pt x="23090" y="31948"/>
                    <a:pt x="23068" y="31934"/>
                    <a:pt x="23045" y="31934"/>
                  </a:cubicBezTo>
                  <a:cubicBezTo>
                    <a:pt x="23020" y="31934"/>
                    <a:pt x="22993" y="31950"/>
                    <a:pt x="22968" y="31970"/>
                  </a:cubicBezTo>
                  <a:cubicBezTo>
                    <a:pt x="22924" y="32004"/>
                    <a:pt x="22870" y="32037"/>
                    <a:pt x="22860" y="32082"/>
                  </a:cubicBezTo>
                  <a:cubicBezTo>
                    <a:pt x="22853" y="32080"/>
                    <a:pt x="22846" y="32080"/>
                    <a:pt x="22840" y="32080"/>
                  </a:cubicBezTo>
                  <a:cubicBezTo>
                    <a:pt x="22833" y="32080"/>
                    <a:pt x="22827" y="32080"/>
                    <a:pt x="22820" y="32082"/>
                  </a:cubicBezTo>
                  <a:cubicBezTo>
                    <a:pt x="22704" y="32082"/>
                    <a:pt x="22741" y="31977"/>
                    <a:pt x="22684" y="31937"/>
                  </a:cubicBezTo>
                  <a:cubicBezTo>
                    <a:pt x="22669" y="31905"/>
                    <a:pt x="22655" y="31874"/>
                    <a:pt x="22641" y="31842"/>
                  </a:cubicBezTo>
                  <a:cubicBezTo>
                    <a:pt x="22650" y="31802"/>
                    <a:pt x="22659" y="31763"/>
                    <a:pt x="22667" y="31723"/>
                  </a:cubicBezTo>
                  <a:cubicBezTo>
                    <a:pt x="22661" y="31718"/>
                    <a:pt x="22656" y="31713"/>
                    <a:pt x="22652" y="31707"/>
                  </a:cubicBezTo>
                  <a:lnTo>
                    <a:pt x="22652" y="31707"/>
                  </a:lnTo>
                  <a:cubicBezTo>
                    <a:pt x="22654" y="31710"/>
                    <a:pt x="22657" y="31712"/>
                    <a:pt x="22661" y="31713"/>
                  </a:cubicBezTo>
                  <a:cubicBezTo>
                    <a:pt x="22669" y="31714"/>
                    <a:pt x="22676" y="31715"/>
                    <a:pt x="22683" y="31715"/>
                  </a:cubicBezTo>
                  <a:cubicBezTo>
                    <a:pt x="22748" y="31715"/>
                    <a:pt x="22758" y="31670"/>
                    <a:pt x="22764" y="31623"/>
                  </a:cubicBezTo>
                  <a:cubicBezTo>
                    <a:pt x="22762" y="31619"/>
                    <a:pt x="22760" y="31616"/>
                    <a:pt x="22757" y="31613"/>
                  </a:cubicBezTo>
                  <a:lnTo>
                    <a:pt x="22757" y="31613"/>
                  </a:lnTo>
                  <a:cubicBezTo>
                    <a:pt x="22760" y="31616"/>
                    <a:pt x="22763" y="31617"/>
                    <a:pt x="22767" y="31619"/>
                  </a:cubicBezTo>
                  <a:cubicBezTo>
                    <a:pt x="22873" y="31548"/>
                    <a:pt x="23001" y="31491"/>
                    <a:pt x="22983" y="31349"/>
                  </a:cubicBezTo>
                  <a:lnTo>
                    <a:pt x="22983" y="31349"/>
                  </a:lnTo>
                  <a:cubicBezTo>
                    <a:pt x="22997" y="31353"/>
                    <a:pt x="23009" y="31355"/>
                    <a:pt x="23018" y="31355"/>
                  </a:cubicBezTo>
                  <a:cubicBezTo>
                    <a:pt x="23045" y="31355"/>
                    <a:pt x="23051" y="31338"/>
                    <a:pt x="23036" y="31303"/>
                  </a:cubicBezTo>
                  <a:lnTo>
                    <a:pt x="23036" y="31303"/>
                  </a:lnTo>
                  <a:cubicBezTo>
                    <a:pt x="23038" y="31304"/>
                    <a:pt x="23039" y="31306"/>
                    <a:pt x="23041" y="31308"/>
                  </a:cubicBezTo>
                  <a:cubicBezTo>
                    <a:pt x="23044" y="31308"/>
                    <a:pt x="23047" y="31308"/>
                    <a:pt x="23050" y="31308"/>
                  </a:cubicBezTo>
                  <a:cubicBezTo>
                    <a:pt x="23107" y="31308"/>
                    <a:pt x="23141" y="31247"/>
                    <a:pt x="23196" y="31247"/>
                  </a:cubicBezTo>
                  <a:cubicBezTo>
                    <a:pt x="23208" y="31247"/>
                    <a:pt x="23222" y="31249"/>
                    <a:pt x="23236" y="31257"/>
                  </a:cubicBezTo>
                  <a:cubicBezTo>
                    <a:pt x="23282" y="31323"/>
                    <a:pt x="23321" y="31393"/>
                    <a:pt x="23392" y="31444"/>
                  </a:cubicBezTo>
                  <a:cubicBezTo>
                    <a:pt x="23406" y="31457"/>
                    <a:pt x="23431" y="31481"/>
                    <a:pt x="23436" y="31481"/>
                  </a:cubicBezTo>
                  <a:cubicBezTo>
                    <a:pt x="23436" y="31481"/>
                    <a:pt x="23436" y="31481"/>
                    <a:pt x="23436" y="31481"/>
                  </a:cubicBezTo>
                  <a:cubicBezTo>
                    <a:pt x="23473" y="31460"/>
                    <a:pt x="23453" y="31436"/>
                    <a:pt x="23436" y="31412"/>
                  </a:cubicBezTo>
                  <a:cubicBezTo>
                    <a:pt x="23414" y="31354"/>
                    <a:pt x="23390" y="31296"/>
                    <a:pt x="23334" y="31253"/>
                  </a:cubicBezTo>
                  <a:lnTo>
                    <a:pt x="23259" y="31157"/>
                  </a:lnTo>
                  <a:lnTo>
                    <a:pt x="23295" y="31068"/>
                  </a:lnTo>
                  <a:lnTo>
                    <a:pt x="23296" y="31066"/>
                  </a:lnTo>
                  <a:cubicBezTo>
                    <a:pt x="23310" y="31059"/>
                    <a:pt x="23324" y="31055"/>
                    <a:pt x="23336" y="31055"/>
                  </a:cubicBezTo>
                  <a:cubicBezTo>
                    <a:pt x="23361" y="31055"/>
                    <a:pt x="23382" y="31069"/>
                    <a:pt x="23402" y="31087"/>
                  </a:cubicBezTo>
                  <a:cubicBezTo>
                    <a:pt x="23404" y="31146"/>
                    <a:pt x="23447" y="31183"/>
                    <a:pt x="23496" y="31219"/>
                  </a:cubicBezTo>
                  <a:lnTo>
                    <a:pt x="23535" y="31186"/>
                  </a:lnTo>
                  <a:cubicBezTo>
                    <a:pt x="23509" y="31108"/>
                    <a:pt x="23475" y="31033"/>
                    <a:pt x="23410" y="30973"/>
                  </a:cubicBezTo>
                  <a:cubicBezTo>
                    <a:pt x="23408" y="30959"/>
                    <a:pt x="23408" y="30948"/>
                    <a:pt x="23412" y="30936"/>
                  </a:cubicBezTo>
                  <a:cubicBezTo>
                    <a:pt x="23455" y="30890"/>
                    <a:pt x="23549" y="30862"/>
                    <a:pt x="23485" y="30780"/>
                  </a:cubicBezTo>
                  <a:cubicBezTo>
                    <a:pt x="23486" y="30775"/>
                    <a:pt x="23487" y="30770"/>
                    <a:pt x="23490" y="30767"/>
                  </a:cubicBezTo>
                  <a:cubicBezTo>
                    <a:pt x="23504" y="30779"/>
                    <a:pt x="23517" y="30783"/>
                    <a:pt x="23530" y="30783"/>
                  </a:cubicBezTo>
                  <a:cubicBezTo>
                    <a:pt x="23566" y="30783"/>
                    <a:pt x="23600" y="30750"/>
                    <a:pt x="23636" y="30750"/>
                  </a:cubicBezTo>
                  <a:close/>
                  <a:moveTo>
                    <a:pt x="14508" y="32768"/>
                  </a:moveTo>
                  <a:lnTo>
                    <a:pt x="14508" y="32768"/>
                  </a:lnTo>
                  <a:cubicBezTo>
                    <a:pt x="14594" y="32781"/>
                    <a:pt x="14667" y="32797"/>
                    <a:pt x="14715" y="32857"/>
                  </a:cubicBezTo>
                  <a:cubicBezTo>
                    <a:pt x="14836" y="32864"/>
                    <a:pt x="14951" y="32914"/>
                    <a:pt x="15042" y="32997"/>
                  </a:cubicBezTo>
                  <a:cubicBezTo>
                    <a:pt x="15058" y="32992"/>
                    <a:pt x="15074" y="32989"/>
                    <a:pt x="15089" y="32989"/>
                  </a:cubicBezTo>
                  <a:cubicBezTo>
                    <a:pt x="15124" y="32989"/>
                    <a:pt x="15151" y="33005"/>
                    <a:pt x="15164" y="33042"/>
                  </a:cubicBezTo>
                  <a:cubicBezTo>
                    <a:pt x="15190" y="33110"/>
                    <a:pt x="15209" y="33180"/>
                    <a:pt x="15183" y="33253"/>
                  </a:cubicBezTo>
                  <a:cubicBezTo>
                    <a:pt x="15174" y="33254"/>
                    <a:pt x="15165" y="33255"/>
                    <a:pt x="15157" y="33255"/>
                  </a:cubicBezTo>
                  <a:cubicBezTo>
                    <a:pt x="15095" y="33255"/>
                    <a:pt x="15063" y="33220"/>
                    <a:pt x="15035" y="33180"/>
                  </a:cubicBezTo>
                  <a:cubicBezTo>
                    <a:pt x="14873" y="33174"/>
                    <a:pt x="14784" y="33048"/>
                    <a:pt x="14645" y="33007"/>
                  </a:cubicBezTo>
                  <a:cubicBezTo>
                    <a:pt x="14498" y="32969"/>
                    <a:pt x="14468" y="32885"/>
                    <a:pt x="14508" y="32768"/>
                  </a:cubicBezTo>
                  <a:close/>
                  <a:moveTo>
                    <a:pt x="15325" y="33080"/>
                  </a:moveTo>
                  <a:lnTo>
                    <a:pt x="15325" y="33080"/>
                  </a:lnTo>
                  <a:cubicBezTo>
                    <a:pt x="15497" y="33160"/>
                    <a:pt x="15441" y="33281"/>
                    <a:pt x="15476" y="33427"/>
                  </a:cubicBezTo>
                  <a:cubicBezTo>
                    <a:pt x="15268" y="33328"/>
                    <a:pt x="15322" y="33209"/>
                    <a:pt x="15325" y="33080"/>
                  </a:cubicBezTo>
                  <a:close/>
                  <a:moveTo>
                    <a:pt x="15636" y="33242"/>
                  </a:moveTo>
                  <a:cubicBezTo>
                    <a:pt x="15693" y="33331"/>
                    <a:pt x="15700" y="33423"/>
                    <a:pt x="15668" y="33536"/>
                  </a:cubicBezTo>
                  <a:cubicBezTo>
                    <a:pt x="15593" y="33431"/>
                    <a:pt x="15634" y="33334"/>
                    <a:pt x="15636" y="33242"/>
                  </a:cubicBezTo>
                  <a:close/>
                  <a:moveTo>
                    <a:pt x="16636" y="0"/>
                  </a:moveTo>
                  <a:cubicBezTo>
                    <a:pt x="16509" y="0"/>
                    <a:pt x="16381" y="3"/>
                    <a:pt x="16253" y="15"/>
                  </a:cubicBezTo>
                  <a:cubicBezTo>
                    <a:pt x="16012" y="37"/>
                    <a:pt x="15770" y="60"/>
                    <a:pt x="15527" y="60"/>
                  </a:cubicBezTo>
                  <a:cubicBezTo>
                    <a:pt x="15422" y="60"/>
                    <a:pt x="15317" y="56"/>
                    <a:pt x="15211" y="45"/>
                  </a:cubicBezTo>
                  <a:cubicBezTo>
                    <a:pt x="15144" y="38"/>
                    <a:pt x="15076" y="33"/>
                    <a:pt x="15008" y="33"/>
                  </a:cubicBezTo>
                  <a:cubicBezTo>
                    <a:pt x="14888" y="33"/>
                    <a:pt x="14769" y="47"/>
                    <a:pt x="14654" y="83"/>
                  </a:cubicBezTo>
                  <a:cubicBezTo>
                    <a:pt x="14201" y="223"/>
                    <a:pt x="13752" y="371"/>
                    <a:pt x="13303" y="518"/>
                  </a:cubicBezTo>
                  <a:cubicBezTo>
                    <a:pt x="13237" y="540"/>
                    <a:pt x="13177" y="575"/>
                    <a:pt x="13115" y="605"/>
                  </a:cubicBezTo>
                  <a:cubicBezTo>
                    <a:pt x="12605" y="856"/>
                    <a:pt x="12115" y="1139"/>
                    <a:pt x="11583" y="1359"/>
                  </a:cubicBezTo>
                  <a:cubicBezTo>
                    <a:pt x="11145" y="1541"/>
                    <a:pt x="10756" y="1776"/>
                    <a:pt x="10429" y="2087"/>
                  </a:cubicBezTo>
                  <a:cubicBezTo>
                    <a:pt x="10273" y="2235"/>
                    <a:pt x="10096" y="2364"/>
                    <a:pt x="9925" y="2499"/>
                  </a:cubicBezTo>
                  <a:cubicBezTo>
                    <a:pt x="9646" y="2716"/>
                    <a:pt x="9409" y="2960"/>
                    <a:pt x="9230" y="3248"/>
                  </a:cubicBezTo>
                  <a:cubicBezTo>
                    <a:pt x="9060" y="3519"/>
                    <a:pt x="8937" y="3802"/>
                    <a:pt x="8868" y="4104"/>
                  </a:cubicBezTo>
                  <a:cubicBezTo>
                    <a:pt x="8833" y="4263"/>
                    <a:pt x="8769" y="4409"/>
                    <a:pt x="8626" y="4527"/>
                  </a:cubicBezTo>
                  <a:cubicBezTo>
                    <a:pt x="8513" y="4620"/>
                    <a:pt x="8445" y="4744"/>
                    <a:pt x="8468" y="4879"/>
                  </a:cubicBezTo>
                  <a:cubicBezTo>
                    <a:pt x="8485" y="4977"/>
                    <a:pt x="8434" y="5038"/>
                    <a:pt x="8374" y="5105"/>
                  </a:cubicBezTo>
                  <a:cubicBezTo>
                    <a:pt x="8143" y="5357"/>
                    <a:pt x="8116" y="5638"/>
                    <a:pt x="8252" y="5925"/>
                  </a:cubicBezTo>
                  <a:cubicBezTo>
                    <a:pt x="8318" y="6059"/>
                    <a:pt x="8305" y="6140"/>
                    <a:pt x="8174" y="6234"/>
                  </a:cubicBezTo>
                  <a:cubicBezTo>
                    <a:pt x="7946" y="6399"/>
                    <a:pt x="7809" y="6616"/>
                    <a:pt x="7832" y="6876"/>
                  </a:cubicBezTo>
                  <a:cubicBezTo>
                    <a:pt x="7843" y="7006"/>
                    <a:pt x="7791" y="7069"/>
                    <a:pt x="7675" y="7133"/>
                  </a:cubicBezTo>
                  <a:cubicBezTo>
                    <a:pt x="7482" y="7239"/>
                    <a:pt x="7324" y="7385"/>
                    <a:pt x="7298" y="7585"/>
                  </a:cubicBezTo>
                  <a:cubicBezTo>
                    <a:pt x="7276" y="7753"/>
                    <a:pt x="7168" y="7845"/>
                    <a:pt x="7030" y="7950"/>
                  </a:cubicBezTo>
                  <a:cubicBezTo>
                    <a:pt x="6685" y="8212"/>
                    <a:pt x="6488" y="8534"/>
                    <a:pt x="6606" y="8947"/>
                  </a:cubicBezTo>
                  <a:cubicBezTo>
                    <a:pt x="6634" y="9047"/>
                    <a:pt x="6612" y="9142"/>
                    <a:pt x="6584" y="9239"/>
                  </a:cubicBezTo>
                  <a:cubicBezTo>
                    <a:pt x="6534" y="9425"/>
                    <a:pt x="6551" y="9606"/>
                    <a:pt x="6703" y="9758"/>
                  </a:cubicBezTo>
                  <a:cubicBezTo>
                    <a:pt x="6759" y="9815"/>
                    <a:pt x="6783" y="9871"/>
                    <a:pt x="6768" y="9946"/>
                  </a:cubicBezTo>
                  <a:cubicBezTo>
                    <a:pt x="6745" y="10064"/>
                    <a:pt x="6781" y="10173"/>
                    <a:pt x="6866" y="10268"/>
                  </a:cubicBezTo>
                  <a:cubicBezTo>
                    <a:pt x="6909" y="10316"/>
                    <a:pt x="6923" y="10363"/>
                    <a:pt x="6867" y="10409"/>
                  </a:cubicBezTo>
                  <a:cubicBezTo>
                    <a:pt x="6619" y="10621"/>
                    <a:pt x="6493" y="10906"/>
                    <a:pt x="6259" y="11130"/>
                  </a:cubicBezTo>
                  <a:cubicBezTo>
                    <a:pt x="5986" y="11390"/>
                    <a:pt x="5951" y="11704"/>
                    <a:pt x="6087" y="12032"/>
                  </a:cubicBezTo>
                  <a:cubicBezTo>
                    <a:pt x="6180" y="12255"/>
                    <a:pt x="6331" y="12452"/>
                    <a:pt x="6523" y="12600"/>
                  </a:cubicBezTo>
                  <a:cubicBezTo>
                    <a:pt x="6737" y="12769"/>
                    <a:pt x="6853" y="12976"/>
                    <a:pt x="6873" y="13223"/>
                  </a:cubicBezTo>
                  <a:cubicBezTo>
                    <a:pt x="6886" y="13378"/>
                    <a:pt x="6948" y="13519"/>
                    <a:pt x="7010" y="13662"/>
                  </a:cubicBezTo>
                  <a:cubicBezTo>
                    <a:pt x="7157" y="13997"/>
                    <a:pt x="7386" y="14303"/>
                    <a:pt x="7495" y="14652"/>
                  </a:cubicBezTo>
                  <a:cubicBezTo>
                    <a:pt x="7521" y="14738"/>
                    <a:pt x="7590" y="14816"/>
                    <a:pt x="7653" y="14889"/>
                  </a:cubicBezTo>
                  <a:cubicBezTo>
                    <a:pt x="7765" y="15018"/>
                    <a:pt x="7871" y="15149"/>
                    <a:pt x="7975" y="15282"/>
                  </a:cubicBezTo>
                  <a:cubicBezTo>
                    <a:pt x="8169" y="15528"/>
                    <a:pt x="8434" y="15692"/>
                    <a:pt x="8792" y="15703"/>
                  </a:cubicBezTo>
                  <a:cubicBezTo>
                    <a:pt x="8941" y="15707"/>
                    <a:pt x="9043" y="15763"/>
                    <a:pt x="9144" y="15841"/>
                  </a:cubicBezTo>
                  <a:cubicBezTo>
                    <a:pt x="9231" y="15909"/>
                    <a:pt x="9285" y="15997"/>
                    <a:pt x="9345" y="16082"/>
                  </a:cubicBezTo>
                  <a:cubicBezTo>
                    <a:pt x="9679" y="16570"/>
                    <a:pt x="9861" y="17119"/>
                    <a:pt x="10201" y="17605"/>
                  </a:cubicBezTo>
                  <a:cubicBezTo>
                    <a:pt x="10250" y="17675"/>
                    <a:pt x="10261" y="17765"/>
                    <a:pt x="10300" y="17841"/>
                  </a:cubicBezTo>
                  <a:cubicBezTo>
                    <a:pt x="10352" y="17949"/>
                    <a:pt x="10321" y="18012"/>
                    <a:pt x="10204" y="18083"/>
                  </a:cubicBezTo>
                  <a:cubicBezTo>
                    <a:pt x="9718" y="18379"/>
                    <a:pt x="9173" y="18566"/>
                    <a:pt x="8616" y="18732"/>
                  </a:cubicBezTo>
                  <a:cubicBezTo>
                    <a:pt x="7747" y="18991"/>
                    <a:pt x="6932" y="19328"/>
                    <a:pt x="6293" y="19915"/>
                  </a:cubicBezTo>
                  <a:cubicBezTo>
                    <a:pt x="6170" y="20028"/>
                    <a:pt x="6038" y="20081"/>
                    <a:pt x="5895" y="20081"/>
                  </a:cubicBezTo>
                  <a:cubicBezTo>
                    <a:pt x="5806" y="20081"/>
                    <a:pt x="5712" y="20060"/>
                    <a:pt x="5614" y="20021"/>
                  </a:cubicBezTo>
                  <a:cubicBezTo>
                    <a:pt x="5566" y="20002"/>
                    <a:pt x="5516" y="19986"/>
                    <a:pt x="5468" y="19965"/>
                  </a:cubicBezTo>
                  <a:cubicBezTo>
                    <a:pt x="5243" y="19867"/>
                    <a:pt x="5019" y="19817"/>
                    <a:pt x="4795" y="19817"/>
                  </a:cubicBezTo>
                  <a:cubicBezTo>
                    <a:pt x="4575" y="19817"/>
                    <a:pt x="4354" y="19864"/>
                    <a:pt x="4132" y="19959"/>
                  </a:cubicBezTo>
                  <a:cubicBezTo>
                    <a:pt x="3860" y="20076"/>
                    <a:pt x="3572" y="20159"/>
                    <a:pt x="3264" y="20180"/>
                  </a:cubicBezTo>
                  <a:cubicBezTo>
                    <a:pt x="3105" y="20192"/>
                    <a:pt x="2951" y="20240"/>
                    <a:pt x="2815" y="20321"/>
                  </a:cubicBezTo>
                  <a:cubicBezTo>
                    <a:pt x="2104" y="20744"/>
                    <a:pt x="1333" y="21087"/>
                    <a:pt x="616" y="21502"/>
                  </a:cubicBezTo>
                  <a:cubicBezTo>
                    <a:pt x="530" y="21514"/>
                    <a:pt x="464" y="21557"/>
                    <a:pt x="388" y="21620"/>
                  </a:cubicBezTo>
                  <a:cubicBezTo>
                    <a:pt x="477" y="21596"/>
                    <a:pt x="564" y="21616"/>
                    <a:pt x="615" y="21551"/>
                  </a:cubicBezTo>
                  <a:cubicBezTo>
                    <a:pt x="659" y="21543"/>
                    <a:pt x="704" y="21538"/>
                    <a:pt x="746" y="21527"/>
                  </a:cubicBezTo>
                  <a:cubicBezTo>
                    <a:pt x="1482" y="21323"/>
                    <a:pt x="2150" y="21003"/>
                    <a:pt x="2799" y="20649"/>
                  </a:cubicBezTo>
                  <a:cubicBezTo>
                    <a:pt x="2942" y="20571"/>
                    <a:pt x="3077" y="20469"/>
                    <a:pt x="3252" y="20462"/>
                  </a:cubicBezTo>
                  <a:cubicBezTo>
                    <a:pt x="3655" y="20448"/>
                    <a:pt x="4017" y="20319"/>
                    <a:pt x="4373" y="20177"/>
                  </a:cubicBezTo>
                  <a:cubicBezTo>
                    <a:pt x="4513" y="20121"/>
                    <a:pt x="4652" y="20093"/>
                    <a:pt x="4791" y="20093"/>
                  </a:cubicBezTo>
                  <a:cubicBezTo>
                    <a:pt x="4927" y="20093"/>
                    <a:pt x="5063" y="20120"/>
                    <a:pt x="5201" y="20172"/>
                  </a:cubicBezTo>
                  <a:cubicBezTo>
                    <a:pt x="5355" y="20231"/>
                    <a:pt x="5513" y="20288"/>
                    <a:pt x="5675" y="20329"/>
                  </a:cubicBezTo>
                  <a:cubicBezTo>
                    <a:pt x="5764" y="20351"/>
                    <a:pt x="5850" y="20362"/>
                    <a:pt x="5934" y="20362"/>
                  </a:cubicBezTo>
                  <a:cubicBezTo>
                    <a:pt x="6119" y="20362"/>
                    <a:pt x="6290" y="20305"/>
                    <a:pt x="6439" y="20173"/>
                  </a:cubicBezTo>
                  <a:cubicBezTo>
                    <a:pt x="6532" y="20091"/>
                    <a:pt x="6626" y="20009"/>
                    <a:pt x="6720" y="19928"/>
                  </a:cubicBezTo>
                  <a:cubicBezTo>
                    <a:pt x="6741" y="19910"/>
                    <a:pt x="6765" y="19897"/>
                    <a:pt x="6790" y="19897"/>
                  </a:cubicBezTo>
                  <a:cubicBezTo>
                    <a:pt x="6805" y="19897"/>
                    <a:pt x="6821" y="19902"/>
                    <a:pt x="6836" y="19913"/>
                  </a:cubicBezTo>
                  <a:cubicBezTo>
                    <a:pt x="6879" y="19942"/>
                    <a:pt x="6866" y="19973"/>
                    <a:pt x="6841" y="20010"/>
                  </a:cubicBezTo>
                  <a:cubicBezTo>
                    <a:pt x="6735" y="20170"/>
                    <a:pt x="6603" y="20312"/>
                    <a:pt x="6463" y="20450"/>
                  </a:cubicBezTo>
                  <a:cubicBezTo>
                    <a:pt x="6311" y="20597"/>
                    <a:pt x="6126" y="20662"/>
                    <a:pt x="5912" y="20662"/>
                  </a:cubicBezTo>
                  <a:cubicBezTo>
                    <a:pt x="5889" y="20662"/>
                    <a:pt x="5865" y="20661"/>
                    <a:pt x="5841" y="20659"/>
                  </a:cubicBezTo>
                  <a:cubicBezTo>
                    <a:pt x="5548" y="20640"/>
                    <a:pt x="5254" y="20612"/>
                    <a:pt x="4971" y="20538"/>
                  </a:cubicBezTo>
                  <a:cubicBezTo>
                    <a:pt x="4867" y="20510"/>
                    <a:pt x="4763" y="20496"/>
                    <a:pt x="4661" y="20496"/>
                  </a:cubicBezTo>
                  <a:cubicBezTo>
                    <a:pt x="4516" y="20496"/>
                    <a:pt x="4375" y="20524"/>
                    <a:pt x="4240" y="20581"/>
                  </a:cubicBezTo>
                  <a:cubicBezTo>
                    <a:pt x="3774" y="20776"/>
                    <a:pt x="3320" y="20990"/>
                    <a:pt x="2995" y="21354"/>
                  </a:cubicBezTo>
                  <a:cubicBezTo>
                    <a:pt x="2541" y="21860"/>
                    <a:pt x="2012" y="22296"/>
                    <a:pt x="1380" y="22644"/>
                  </a:cubicBezTo>
                  <a:cubicBezTo>
                    <a:pt x="1077" y="22810"/>
                    <a:pt x="859" y="23056"/>
                    <a:pt x="635" y="23296"/>
                  </a:cubicBezTo>
                  <a:cubicBezTo>
                    <a:pt x="1" y="23980"/>
                    <a:pt x="123" y="24717"/>
                    <a:pt x="407" y="25469"/>
                  </a:cubicBezTo>
                  <a:cubicBezTo>
                    <a:pt x="417" y="25488"/>
                    <a:pt x="431" y="25506"/>
                    <a:pt x="449" y="25518"/>
                  </a:cubicBezTo>
                  <a:cubicBezTo>
                    <a:pt x="455" y="25351"/>
                    <a:pt x="451" y="25194"/>
                    <a:pt x="486" y="25034"/>
                  </a:cubicBezTo>
                  <a:cubicBezTo>
                    <a:pt x="511" y="24914"/>
                    <a:pt x="544" y="24817"/>
                    <a:pt x="671" y="24754"/>
                  </a:cubicBezTo>
                  <a:lnTo>
                    <a:pt x="826" y="24709"/>
                  </a:lnTo>
                  <a:lnTo>
                    <a:pt x="826" y="24709"/>
                  </a:lnTo>
                  <a:cubicBezTo>
                    <a:pt x="822" y="24799"/>
                    <a:pt x="819" y="24888"/>
                    <a:pt x="815" y="24978"/>
                  </a:cubicBezTo>
                  <a:lnTo>
                    <a:pt x="876" y="24976"/>
                  </a:lnTo>
                  <a:lnTo>
                    <a:pt x="928" y="24701"/>
                  </a:lnTo>
                  <a:cubicBezTo>
                    <a:pt x="958" y="24603"/>
                    <a:pt x="1034" y="24558"/>
                    <a:pt x="1161" y="24550"/>
                  </a:cubicBezTo>
                  <a:cubicBezTo>
                    <a:pt x="1163" y="24580"/>
                    <a:pt x="1172" y="24606"/>
                    <a:pt x="1175" y="24636"/>
                  </a:cubicBezTo>
                  <a:cubicBezTo>
                    <a:pt x="1207" y="24523"/>
                    <a:pt x="1245" y="24434"/>
                    <a:pt x="1417" y="24417"/>
                  </a:cubicBezTo>
                  <a:cubicBezTo>
                    <a:pt x="1444" y="24500"/>
                    <a:pt x="1450" y="24588"/>
                    <a:pt x="1432" y="24674"/>
                  </a:cubicBezTo>
                  <a:cubicBezTo>
                    <a:pt x="1474" y="24503"/>
                    <a:pt x="1433" y="24284"/>
                    <a:pt x="1741" y="24252"/>
                  </a:cubicBezTo>
                  <a:lnTo>
                    <a:pt x="1741" y="24568"/>
                  </a:lnTo>
                  <a:cubicBezTo>
                    <a:pt x="1751" y="24562"/>
                    <a:pt x="1762" y="24559"/>
                    <a:pt x="1774" y="24559"/>
                  </a:cubicBezTo>
                  <a:cubicBezTo>
                    <a:pt x="1778" y="24559"/>
                    <a:pt x="1782" y="24559"/>
                    <a:pt x="1786" y="24560"/>
                  </a:cubicBezTo>
                  <a:cubicBezTo>
                    <a:pt x="1836" y="24408"/>
                    <a:pt x="1842" y="24243"/>
                    <a:pt x="1955" y="24107"/>
                  </a:cubicBezTo>
                  <a:cubicBezTo>
                    <a:pt x="2013" y="24206"/>
                    <a:pt x="2013" y="24206"/>
                    <a:pt x="2007" y="24413"/>
                  </a:cubicBezTo>
                  <a:cubicBezTo>
                    <a:pt x="2110" y="24017"/>
                    <a:pt x="2110" y="24017"/>
                    <a:pt x="2324" y="23979"/>
                  </a:cubicBezTo>
                  <a:lnTo>
                    <a:pt x="2324" y="24090"/>
                  </a:lnTo>
                  <a:cubicBezTo>
                    <a:pt x="2324" y="24128"/>
                    <a:pt x="2326" y="24165"/>
                    <a:pt x="2327" y="24203"/>
                  </a:cubicBezTo>
                  <a:cubicBezTo>
                    <a:pt x="2340" y="24196"/>
                    <a:pt x="2355" y="24193"/>
                    <a:pt x="2370" y="24193"/>
                  </a:cubicBezTo>
                  <a:cubicBezTo>
                    <a:pt x="2373" y="24193"/>
                    <a:pt x="2376" y="24194"/>
                    <a:pt x="2378" y="24194"/>
                  </a:cubicBezTo>
                  <a:lnTo>
                    <a:pt x="2479" y="24094"/>
                  </a:lnTo>
                  <a:lnTo>
                    <a:pt x="2569" y="24024"/>
                  </a:lnTo>
                  <a:lnTo>
                    <a:pt x="2604" y="23986"/>
                  </a:lnTo>
                  <a:lnTo>
                    <a:pt x="2622" y="23970"/>
                  </a:lnTo>
                  <a:lnTo>
                    <a:pt x="2830" y="23798"/>
                  </a:lnTo>
                  <a:lnTo>
                    <a:pt x="2838" y="23800"/>
                  </a:lnTo>
                  <a:cubicBezTo>
                    <a:pt x="2842" y="23812"/>
                    <a:pt x="2854" y="23820"/>
                    <a:pt x="2865" y="23820"/>
                  </a:cubicBezTo>
                  <a:cubicBezTo>
                    <a:pt x="2871" y="23820"/>
                    <a:pt x="2876" y="23818"/>
                    <a:pt x="2881" y="23815"/>
                  </a:cubicBezTo>
                  <a:lnTo>
                    <a:pt x="2850" y="23782"/>
                  </a:lnTo>
                  <a:cubicBezTo>
                    <a:pt x="2857" y="23755"/>
                    <a:pt x="2892" y="23731"/>
                    <a:pt x="2869" y="23699"/>
                  </a:cubicBezTo>
                  <a:lnTo>
                    <a:pt x="2869" y="23699"/>
                  </a:lnTo>
                  <a:cubicBezTo>
                    <a:pt x="2882" y="23701"/>
                    <a:pt x="2893" y="23701"/>
                    <a:pt x="2904" y="23701"/>
                  </a:cubicBezTo>
                  <a:cubicBezTo>
                    <a:pt x="3000" y="23701"/>
                    <a:pt x="3024" y="23641"/>
                    <a:pt x="3027" y="23561"/>
                  </a:cubicBezTo>
                  <a:cubicBezTo>
                    <a:pt x="3017" y="23560"/>
                    <a:pt x="3007" y="23560"/>
                    <a:pt x="2998" y="23560"/>
                  </a:cubicBezTo>
                  <a:cubicBezTo>
                    <a:pt x="2901" y="23560"/>
                    <a:pt x="2864" y="23610"/>
                    <a:pt x="2868" y="23696"/>
                  </a:cubicBezTo>
                  <a:cubicBezTo>
                    <a:pt x="2857" y="23684"/>
                    <a:pt x="2847" y="23680"/>
                    <a:pt x="2837" y="23680"/>
                  </a:cubicBezTo>
                  <a:cubicBezTo>
                    <a:pt x="2821" y="23680"/>
                    <a:pt x="2806" y="23693"/>
                    <a:pt x="2791" y="23704"/>
                  </a:cubicBezTo>
                  <a:cubicBezTo>
                    <a:pt x="2761" y="23726"/>
                    <a:pt x="2743" y="23734"/>
                    <a:pt x="2730" y="23734"/>
                  </a:cubicBezTo>
                  <a:cubicBezTo>
                    <a:pt x="2699" y="23734"/>
                    <a:pt x="2710" y="23681"/>
                    <a:pt x="2700" y="23653"/>
                  </a:cubicBezTo>
                  <a:cubicBezTo>
                    <a:pt x="2722" y="23592"/>
                    <a:pt x="2764" y="23536"/>
                    <a:pt x="2761" y="23470"/>
                  </a:cubicBezTo>
                  <a:cubicBezTo>
                    <a:pt x="2815" y="23381"/>
                    <a:pt x="2972" y="23344"/>
                    <a:pt x="2944" y="23212"/>
                  </a:cubicBezTo>
                  <a:lnTo>
                    <a:pt x="2944" y="23212"/>
                  </a:lnTo>
                  <a:cubicBezTo>
                    <a:pt x="2930" y="23218"/>
                    <a:pt x="2914" y="23222"/>
                    <a:pt x="2899" y="23225"/>
                  </a:cubicBezTo>
                  <a:cubicBezTo>
                    <a:pt x="2836" y="23123"/>
                    <a:pt x="2882" y="23008"/>
                    <a:pt x="3018" y="22926"/>
                  </a:cubicBezTo>
                  <a:lnTo>
                    <a:pt x="3089" y="23012"/>
                  </a:lnTo>
                  <a:cubicBezTo>
                    <a:pt x="3090" y="23101"/>
                    <a:pt x="2995" y="23140"/>
                    <a:pt x="2953" y="23206"/>
                  </a:cubicBezTo>
                  <a:cubicBezTo>
                    <a:pt x="2962" y="23232"/>
                    <a:pt x="2982" y="23245"/>
                    <a:pt x="3013" y="23245"/>
                  </a:cubicBezTo>
                  <a:cubicBezTo>
                    <a:pt x="3015" y="23245"/>
                    <a:pt x="3018" y="23245"/>
                    <a:pt x="3020" y="23245"/>
                  </a:cubicBezTo>
                  <a:cubicBezTo>
                    <a:pt x="3032" y="23225"/>
                    <a:pt x="3044" y="23215"/>
                    <a:pt x="3057" y="23215"/>
                  </a:cubicBezTo>
                  <a:cubicBezTo>
                    <a:pt x="3069" y="23215"/>
                    <a:pt x="3081" y="23223"/>
                    <a:pt x="3095" y="23239"/>
                  </a:cubicBezTo>
                  <a:cubicBezTo>
                    <a:pt x="3082" y="23261"/>
                    <a:pt x="3070" y="23283"/>
                    <a:pt x="3057" y="23305"/>
                  </a:cubicBezTo>
                  <a:cubicBezTo>
                    <a:pt x="3054" y="23329"/>
                    <a:pt x="3049" y="23354"/>
                    <a:pt x="3045" y="23378"/>
                  </a:cubicBezTo>
                  <a:cubicBezTo>
                    <a:pt x="3049" y="23439"/>
                    <a:pt x="2941" y="23494"/>
                    <a:pt x="3029" y="23560"/>
                  </a:cubicBezTo>
                  <a:lnTo>
                    <a:pt x="3027" y="23561"/>
                  </a:lnTo>
                  <a:cubicBezTo>
                    <a:pt x="3028" y="23561"/>
                    <a:pt x="3028" y="23561"/>
                    <a:pt x="3029" y="23561"/>
                  </a:cubicBezTo>
                  <a:cubicBezTo>
                    <a:pt x="3138" y="23561"/>
                    <a:pt x="3155" y="23431"/>
                    <a:pt x="3266" y="23431"/>
                  </a:cubicBezTo>
                  <a:cubicBezTo>
                    <a:pt x="3269" y="23431"/>
                    <a:pt x="3272" y="23431"/>
                    <a:pt x="3276" y="23432"/>
                  </a:cubicBezTo>
                  <a:cubicBezTo>
                    <a:pt x="3356" y="23558"/>
                    <a:pt x="3245" y="23636"/>
                    <a:pt x="3176" y="23724"/>
                  </a:cubicBezTo>
                  <a:lnTo>
                    <a:pt x="2873" y="23982"/>
                  </a:lnTo>
                  <a:cubicBezTo>
                    <a:pt x="2869" y="24015"/>
                    <a:pt x="2827" y="24043"/>
                    <a:pt x="2851" y="24090"/>
                  </a:cubicBezTo>
                  <a:cubicBezTo>
                    <a:pt x="2977" y="24051"/>
                    <a:pt x="3027" y="23938"/>
                    <a:pt x="3131" y="23880"/>
                  </a:cubicBezTo>
                  <a:cubicBezTo>
                    <a:pt x="3150" y="23850"/>
                    <a:pt x="3169" y="23820"/>
                    <a:pt x="3188" y="23791"/>
                  </a:cubicBezTo>
                  <a:cubicBezTo>
                    <a:pt x="3240" y="23782"/>
                    <a:pt x="3283" y="23767"/>
                    <a:pt x="3307" y="23719"/>
                  </a:cubicBezTo>
                  <a:cubicBezTo>
                    <a:pt x="3325" y="23681"/>
                    <a:pt x="3354" y="23659"/>
                    <a:pt x="3391" y="23659"/>
                  </a:cubicBezTo>
                  <a:cubicBezTo>
                    <a:pt x="3409" y="23659"/>
                    <a:pt x="3429" y="23664"/>
                    <a:pt x="3451" y="23675"/>
                  </a:cubicBezTo>
                  <a:lnTo>
                    <a:pt x="3451" y="23675"/>
                  </a:lnTo>
                  <a:cubicBezTo>
                    <a:pt x="3451" y="23676"/>
                    <a:pt x="3451" y="23676"/>
                    <a:pt x="3451" y="23677"/>
                  </a:cubicBezTo>
                  <a:cubicBezTo>
                    <a:pt x="3484" y="23760"/>
                    <a:pt x="3479" y="23834"/>
                    <a:pt x="3394" y="23899"/>
                  </a:cubicBezTo>
                  <a:cubicBezTo>
                    <a:pt x="3322" y="23954"/>
                    <a:pt x="3262" y="24018"/>
                    <a:pt x="3196" y="24077"/>
                  </a:cubicBezTo>
                  <a:cubicBezTo>
                    <a:pt x="3197" y="24118"/>
                    <a:pt x="3123" y="24143"/>
                    <a:pt x="3172" y="24208"/>
                  </a:cubicBezTo>
                  <a:cubicBezTo>
                    <a:pt x="3258" y="24133"/>
                    <a:pt x="3334" y="24062"/>
                    <a:pt x="3416" y="23996"/>
                  </a:cubicBezTo>
                  <a:cubicBezTo>
                    <a:pt x="3450" y="23969"/>
                    <a:pt x="3474" y="23921"/>
                    <a:pt x="3528" y="23921"/>
                  </a:cubicBezTo>
                  <a:cubicBezTo>
                    <a:pt x="3539" y="23921"/>
                    <a:pt x="3551" y="23923"/>
                    <a:pt x="3565" y="23927"/>
                  </a:cubicBezTo>
                  <a:lnTo>
                    <a:pt x="3729" y="23656"/>
                  </a:lnTo>
                  <a:lnTo>
                    <a:pt x="3831" y="23649"/>
                  </a:lnTo>
                  <a:cubicBezTo>
                    <a:pt x="3835" y="23662"/>
                    <a:pt x="3845" y="23674"/>
                    <a:pt x="3860" y="23679"/>
                  </a:cubicBezTo>
                  <a:cubicBezTo>
                    <a:pt x="3959" y="23887"/>
                    <a:pt x="3894" y="23992"/>
                    <a:pt x="3640" y="24030"/>
                  </a:cubicBezTo>
                  <a:cubicBezTo>
                    <a:pt x="3726" y="24095"/>
                    <a:pt x="3598" y="24165"/>
                    <a:pt x="3640" y="24226"/>
                  </a:cubicBezTo>
                  <a:cubicBezTo>
                    <a:pt x="3776" y="24223"/>
                    <a:pt x="3795" y="24120"/>
                    <a:pt x="3855" y="24053"/>
                  </a:cubicBezTo>
                  <a:cubicBezTo>
                    <a:pt x="3905" y="23999"/>
                    <a:pt x="3956" y="23958"/>
                    <a:pt x="4026" y="23958"/>
                  </a:cubicBezTo>
                  <a:cubicBezTo>
                    <a:pt x="4047" y="23958"/>
                    <a:pt x="4069" y="23961"/>
                    <a:pt x="4094" y="23969"/>
                  </a:cubicBezTo>
                  <a:cubicBezTo>
                    <a:pt x="4000" y="23831"/>
                    <a:pt x="4195" y="23767"/>
                    <a:pt x="4209" y="23656"/>
                  </a:cubicBezTo>
                  <a:cubicBezTo>
                    <a:pt x="4213" y="23656"/>
                    <a:pt x="4217" y="23656"/>
                    <a:pt x="4221" y="23656"/>
                  </a:cubicBezTo>
                  <a:cubicBezTo>
                    <a:pt x="4275" y="23656"/>
                    <a:pt x="4319" y="23678"/>
                    <a:pt x="4365" y="23700"/>
                  </a:cubicBezTo>
                  <a:cubicBezTo>
                    <a:pt x="4349" y="23883"/>
                    <a:pt x="4264" y="23973"/>
                    <a:pt x="4105" y="23976"/>
                  </a:cubicBezTo>
                  <a:cubicBezTo>
                    <a:pt x="4122" y="24074"/>
                    <a:pt x="4044" y="24158"/>
                    <a:pt x="4024" y="24263"/>
                  </a:cubicBezTo>
                  <a:cubicBezTo>
                    <a:pt x="4223" y="24187"/>
                    <a:pt x="4261" y="24013"/>
                    <a:pt x="4404" y="23920"/>
                  </a:cubicBezTo>
                  <a:lnTo>
                    <a:pt x="4519" y="23774"/>
                  </a:lnTo>
                  <a:cubicBezTo>
                    <a:pt x="4613" y="23704"/>
                    <a:pt x="4672" y="23599"/>
                    <a:pt x="4801" y="23564"/>
                  </a:cubicBezTo>
                  <a:cubicBezTo>
                    <a:pt x="4782" y="23519"/>
                    <a:pt x="4817" y="23489"/>
                    <a:pt x="4839" y="23454"/>
                  </a:cubicBezTo>
                  <a:cubicBezTo>
                    <a:pt x="4893" y="23430"/>
                    <a:pt x="4921" y="23350"/>
                    <a:pt x="4987" y="23350"/>
                  </a:cubicBezTo>
                  <a:cubicBezTo>
                    <a:pt x="5008" y="23350"/>
                    <a:pt x="5033" y="23358"/>
                    <a:pt x="5064" y="23379"/>
                  </a:cubicBezTo>
                  <a:cubicBezTo>
                    <a:pt x="5065" y="23319"/>
                    <a:pt x="5066" y="23259"/>
                    <a:pt x="5067" y="23199"/>
                  </a:cubicBezTo>
                  <a:cubicBezTo>
                    <a:pt x="5126" y="23186"/>
                    <a:pt x="5170" y="23165"/>
                    <a:pt x="5123" y="23110"/>
                  </a:cubicBezTo>
                  <a:lnTo>
                    <a:pt x="5123" y="23110"/>
                  </a:lnTo>
                  <a:cubicBezTo>
                    <a:pt x="5134" y="23113"/>
                    <a:pt x="5143" y="23122"/>
                    <a:pt x="5155" y="23122"/>
                  </a:cubicBezTo>
                  <a:cubicBezTo>
                    <a:pt x="5161" y="23122"/>
                    <a:pt x="5168" y="23119"/>
                    <a:pt x="5177" y="23112"/>
                  </a:cubicBezTo>
                  <a:cubicBezTo>
                    <a:pt x="5197" y="23094"/>
                    <a:pt x="5185" y="23082"/>
                    <a:pt x="5178" y="23069"/>
                  </a:cubicBezTo>
                  <a:lnTo>
                    <a:pt x="5178" y="23069"/>
                  </a:lnTo>
                  <a:cubicBezTo>
                    <a:pt x="5187" y="23077"/>
                    <a:pt x="5196" y="23080"/>
                    <a:pt x="5204" y="23080"/>
                  </a:cubicBezTo>
                  <a:cubicBezTo>
                    <a:pt x="5220" y="23080"/>
                    <a:pt x="5235" y="23068"/>
                    <a:pt x="5249" y="23055"/>
                  </a:cubicBezTo>
                  <a:cubicBezTo>
                    <a:pt x="5281" y="23025"/>
                    <a:pt x="5315" y="23000"/>
                    <a:pt x="5364" y="23000"/>
                  </a:cubicBezTo>
                  <a:cubicBezTo>
                    <a:pt x="5370" y="23000"/>
                    <a:pt x="5376" y="23001"/>
                    <a:pt x="5383" y="23001"/>
                  </a:cubicBezTo>
                  <a:cubicBezTo>
                    <a:pt x="5358" y="22934"/>
                    <a:pt x="5432" y="22891"/>
                    <a:pt x="5440" y="22831"/>
                  </a:cubicBezTo>
                  <a:cubicBezTo>
                    <a:pt x="5499" y="22806"/>
                    <a:pt x="5547" y="22778"/>
                    <a:pt x="5493" y="22714"/>
                  </a:cubicBezTo>
                  <a:lnTo>
                    <a:pt x="5493" y="22714"/>
                  </a:lnTo>
                  <a:cubicBezTo>
                    <a:pt x="5473" y="22752"/>
                    <a:pt x="5400" y="22772"/>
                    <a:pt x="5435" y="22829"/>
                  </a:cubicBezTo>
                  <a:cubicBezTo>
                    <a:pt x="5425" y="22830"/>
                    <a:pt x="5415" y="22831"/>
                    <a:pt x="5405" y="22831"/>
                  </a:cubicBezTo>
                  <a:cubicBezTo>
                    <a:pt x="5328" y="22831"/>
                    <a:pt x="5270" y="22798"/>
                    <a:pt x="5228" y="22737"/>
                  </a:cubicBezTo>
                  <a:cubicBezTo>
                    <a:pt x="5230" y="22726"/>
                    <a:pt x="5232" y="22712"/>
                    <a:pt x="5233" y="22699"/>
                  </a:cubicBezTo>
                  <a:cubicBezTo>
                    <a:pt x="5300" y="22638"/>
                    <a:pt x="5348" y="22559"/>
                    <a:pt x="5438" y="22515"/>
                  </a:cubicBezTo>
                  <a:lnTo>
                    <a:pt x="5491" y="22515"/>
                  </a:lnTo>
                  <a:cubicBezTo>
                    <a:pt x="5468" y="22564"/>
                    <a:pt x="5497" y="22590"/>
                    <a:pt x="5545" y="22607"/>
                  </a:cubicBezTo>
                  <a:cubicBezTo>
                    <a:pt x="5545" y="22638"/>
                    <a:pt x="5554" y="22671"/>
                    <a:pt x="5519" y="22695"/>
                  </a:cubicBezTo>
                  <a:cubicBezTo>
                    <a:pt x="5629" y="22817"/>
                    <a:pt x="5612" y="22906"/>
                    <a:pt x="5450" y="23063"/>
                  </a:cubicBezTo>
                  <a:cubicBezTo>
                    <a:pt x="5378" y="23212"/>
                    <a:pt x="5246" y="23318"/>
                    <a:pt x="5100" y="23413"/>
                  </a:cubicBezTo>
                  <a:cubicBezTo>
                    <a:pt x="5053" y="23484"/>
                    <a:pt x="5012" y="23560"/>
                    <a:pt x="4936" y="23614"/>
                  </a:cubicBezTo>
                  <a:cubicBezTo>
                    <a:pt x="4814" y="23746"/>
                    <a:pt x="4760" y="23916"/>
                    <a:pt x="4607" y="24030"/>
                  </a:cubicBezTo>
                  <a:cubicBezTo>
                    <a:pt x="4515" y="24092"/>
                    <a:pt x="4537" y="24195"/>
                    <a:pt x="4484" y="24272"/>
                  </a:cubicBezTo>
                  <a:cubicBezTo>
                    <a:pt x="4094" y="24846"/>
                    <a:pt x="3807" y="25463"/>
                    <a:pt x="3474" y="26061"/>
                  </a:cubicBezTo>
                  <a:cubicBezTo>
                    <a:pt x="3075" y="26779"/>
                    <a:pt x="2871" y="27538"/>
                    <a:pt x="2752" y="28320"/>
                  </a:cubicBezTo>
                  <a:cubicBezTo>
                    <a:pt x="2661" y="28917"/>
                    <a:pt x="2620" y="29519"/>
                    <a:pt x="2495" y="30112"/>
                  </a:cubicBezTo>
                  <a:cubicBezTo>
                    <a:pt x="2402" y="30334"/>
                    <a:pt x="2349" y="30566"/>
                    <a:pt x="2301" y="30799"/>
                  </a:cubicBezTo>
                  <a:cubicBezTo>
                    <a:pt x="2261" y="30881"/>
                    <a:pt x="2255" y="30969"/>
                    <a:pt x="2242" y="31072"/>
                  </a:cubicBezTo>
                  <a:cubicBezTo>
                    <a:pt x="2303" y="30974"/>
                    <a:pt x="2353" y="30889"/>
                    <a:pt x="2374" y="30794"/>
                  </a:cubicBezTo>
                  <a:cubicBezTo>
                    <a:pt x="2431" y="30644"/>
                    <a:pt x="2485" y="30492"/>
                    <a:pt x="2546" y="30344"/>
                  </a:cubicBezTo>
                  <a:cubicBezTo>
                    <a:pt x="2559" y="30311"/>
                    <a:pt x="2576" y="30297"/>
                    <a:pt x="2595" y="30297"/>
                  </a:cubicBezTo>
                  <a:cubicBezTo>
                    <a:pt x="2614" y="30297"/>
                    <a:pt x="2635" y="30312"/>
                    <a:pt x="2655" y="30336"/>
                  </a:cubicBezTo>
                  <a:lnTo>
                    <a:pt x="2660" y="30569"/>
                  </a:lnTo>
                  <a:cubicBezTo>
                    <a:pt x="2634" y="30856"/>
                    <a:pt x="2616" y="31143"/>
                    <a:pt x="2696" y="31379"/>
                  </a:cubicBezTo>
                  <a:cubicBezTo>
                    <a:pt x="2718" y="31139"/>
                    <a:pt x="2783" y="30856"/>
                    <a:pt x="2756" y="30568"/>
                  </a:cubicBezTo>
                  <a:cubicBezTo>
                    <a:pt x="2856" y="30024"/>
                    <a:pt x="2846" y="29470"/>
                    <a:pt x="2955" y="28925"/>
                  </a:cubicBezTo>
                  <a:cubicBezTo>
                    <a:pt x="3036" y="29062"/>
                    <a:pt x="2991" y="29207"/>
                    <a:pt x="3014" y="29347"/>
                  </a:cubicBezTo>
                  <a:cubicBezTo>
                    <a:pt x="3036" y="29479"/>
                    <a:pt x="3008" y="29626"/>
                    <a:pt x="3155" y="29773"/>
                  </a:cubicBezTo>
                  <a:cubicBezTo>
                    <a:pt x="3208" y="29469"/>
                    <a:pt x="3277" y="29211"/>
                    <a:pt x="3298" y="28946"/>
                  </a:cubicBezTo>
                  <a:cubicBezTo>
                    <a:pt x="3351" y="28306"/>
                    <a:pt x="3453" y="27673"/>
                    <a:pt x="3725" y="27070"/>
                  </a:cubicBezTo>
                  <a:cubicBezTo>
                    <a:pt x="3904" y="26671"/>
                    <a:pt x="4039" y="26261"/>
                    <a:pt x="4164" y="25847"/>
                  </a:cubicBezTo>
                  <a:cubicBezTo>
                    <a:pt x="4392" y="25089"/>
                    <a:pt x="4701" y="24363"/>
                    <a:pt x="5362" y="23786"/>
                  </a:cubicBezTo>
                  <a:cubicBezTo>
                    <a:pt x="5381" y="23771"/>
                    <a:pt x="5390" y="23747"/>
                    <a:pt x="5407" y="23729"/>
                  </a:cubicBezTo>
                  <a:cubicBezTo>
                    <a:pt x="5898" y="23217"/>
                    <a:pt x="6361" y="22685"/>
                    <a:pt x="6833" y="22160"/>
                  </a:cubicBezTo>
                  <a:cubicBezTo>
                    <a:pt x="6872" y="22115"/>
                    <a:pt x="6900" y="22052"/>
                    <a:pt x="6983" y="22052"/>
                  </a:cubicBezTo>
                  <a:cubicBezTo>
                    <a:pt x="6986" y="22052"/>
                    <a:pt x="6989" y="22053"/>
                    <a:pt x="6992" y="22053"/>
                  </a:cubicBezTo>
                  <a:cubicBezTo>
                    <a:pt x="7062" y="22000"/>
                    <a:pt x="7006" y="21877"/>
                    <a:pt x="7141" y="21860"/>
                  </a:cubicBezTo>
                  <a:cubicBezTo>
                    <a:pt x="7168" y="21741"/>
                    <a:pt x="7306" y="21689"/>
                    <a:pt x="7367" y="21590"/>
                  </a:cubicBezTo>
                  <a:lnTo>
                    <a:pt x="7415" y="21545"/>
                  </a:lnTo>
                  <a:lnTo>
                    <a:pt x="7885" y="20897"/>
                  </a:lnTo>
                  <a:lnTo>
                    <a:pt x="7885" y="20897"/>
                  </a:lnTo>
                  <a:cubicBezTo>
                    <a:pt x="7896" y="21059"/>
                    <a:pt x="7736" y="21364"/>
                    <a:pt x="7553" y="21553"/>
                  </a:cubicBezTo>
                  <a:cubicBezTo>
                    <a:pt x="7553" y="21596"/>
                    <a:pt x="7533" y="21628"/>
                    <a:pt x="7491" y="21650"/>
                  </a:cubicBezTo>
                  <a:cubicBezTo>
                    <a:pt x="7456" y="21736"/>
                    <a:pt x="7414" y="21821"/>
                    <a:pt x="7316" y="21871"/>
                  </a:cubicBezTo>
                  <a:cubicBezTo>
                    <a:pt x="7323" y="21977"/>
                    <a:pt x="7186" y="22011"/>
                    <a:pt x="7157" y="22099"/>
                  </a:cubicBezTo>
                  <a:lnTo>
                    <a:pt x="6561" y="22865"/>
                  </a:lnTo>
                  <a:cubicBezTo>
                    <a:pt x="6411" y="22998"/>
                    <a:pt x="6298" y="23151"/>
                    <a:pt x="6200" y="23314"/>
                  </a:cubicBezTo>
                  <a:cubicBezTo>
                    <a:pt x="6191" y="23331"/>
                    <a:pt x="6180" y="23346"/>
                    <a:pt x="6170" y="23362"/>
                  </a:cubicBezTo>
                  <a:cubicBezTo>
                    <a:pt x="6147" y="23370"/>
                    <a:pt x="6131" y="23391"/>
                    <a:pt x="6130" y="23416"/>
                  </a:cubicBezTo>
                  <a:cubicBezTo>
                    <a:pt x="5998" y="23557"/>
                    <a:pt x="5901" y="23715"/>
                    <a:pt x="5807" y="23875"/>
                  </a:cubicBezTo>
                  <a:cubicBezTo>
                    <a:pt x="5586" y="24136"/>
                    <a:pt x="5444" y="24433"/>
                    <a:pt x="5286" y="24722"/>
                  </a:cubicBezTo>
                  <a:lnTo>
                    <a:pt x="5340" y="24737"/>
                  </a:lnTo>
                  <a:lnTo>
                    <a:pt x="5868" y="23930"/>
                  </a:lnTo>
                  <a:lnTo>
                    <a:pt x="6189" y="23472"/>
                  </a:lnTo>
                  <a:lnTo>
                    <a:pt x="6238" y="23403"/>
                  </a:lnTo>
                  <a:lnTo>
                    <a:pt x="6273" y="23362"/>
                  </a:lnTo>
                  <a:cubicBezTo>
                    <a:pt x="6382" y="23252"/>
                    <a:pt x="6487" y="23139"/>
                    <a:pt x="6573" y="23013"/>
                  </a:cubicBezTo>
                  <a:cubicBezTo>
                    <a:pt x="6914" y="22707"/>
                    <a:pt x="7127" y="22313"/>
                    <a:pt x="7488" y="22019"/>
                  </a:cubicBezTo>
                  <a:lnTo>
                    <a:pt x="7488" y="22019"/>
                  </a:lnTo>
                  <a:lnTo>
                    <a:pt x="7484" y="22021"/>
                  </a:lnTo>
                  <a:cubicBezTo>
                    <a:pt x="7480" y="22016"/>
                    <a:pt x="7469" y="22010"/>
                    <a:pt x="7470" y="22006"/>
                  </a:cubicBezTo>
                  <a:cubicBezTo>
                    <a:pt x="7509" y="21897"/>
                    <a:pt x="7595" y="21811"/>
                    <a:pt x="7681" y="21727"/>
                  </a:cubicBezTo>
                  <a:cubicBezTo>
                    <a:pt x="7751" y="21556"/>
                    <a:pt x="7870" y="21411"/>
                    <a:pt x="8002" y="21269"/>
                  </a:cubicBezTo>
                  <a:lnTo>
                    <a:pt x="8002" y="21269"/>
                  </a:lnTo>
                  <a:cubicBezTo>
                    <a:pt x="7991" y="21438"/>
                    <a:pt x="7922" y="21589"/>
                    <a:pt x="7837" y="21736"/>
                  </a:cubicBezTo>
                  <a:cubicBezTo>
                    <a:pt x="7676" y="22182"/>
                    <a:pt x="7438" y="22601"/>
                    <a:pt x="7242" y="23035"/>
                  </a:cubicBezTo>
                  <a:cubicBezTo>
                    <a:pt x="7117" y="23207"/>
                    <a:pt x="7033" y="23395"/>
                    <a:pt x="6961" y="23589"/>
                  </a:cubicBezTo>
                  <a:cubicBezTo>
                    <a:pt x="6945" y="23626"/>
                    <a:pt x="6929" y="23664"/>
                    <a:pt x="6913" y="23702"/>
                  </a:cubicBezTo>
                  <a:lnTo>
                    <a:pt x="6986" y="23698"/>
                  </a:lnTo>
                  <a:cubicBezTo>
                    <a:pt x="6997" y="23674"/>
                    <a:pt x="7009" y="23650"/>
                    <a:pt x="7020" y="23627"/>
                  </a:cubicBezTo>
                  <a:cubicBezTo>
                    <a:pt x="7143" y="23469"/>
                    <a:pt x="7245" y="23294"/>
                    <a:pt x="7321" y="23108"/>
                  </a:cubicBezTo>
                  <a:lnTo>
                    <a:pt x="7629" y="22641"/>
                  </a:lnTo>
                  <a:cubicBezTo>
                    <a:pt x="7690" y="22525"/>
                    <a:pt x="7752" y="22408"/>
                    <a:pt x="7812" y="22292"/>
                  </a:cubicBezTo>
                  <a:lnTo>
                    <a:pt x="7812" y="22292"/>
                  </a:lnTo>
                  <a:cubicBezTo>
                    <a:pt x="7861" y="22425"/>
                    <a:pt x="7804" y="22538"/>
                    <a:pt x="7740" y="22647"/>
                  </a:cubicBezTo>
                  <a:cubicBezTo>
                    <a:pt x="7650" y="22803"/>
                    <a:pt x="7629" y="22978"/>
                    <a:pt x="7556" y="23138"/>
                  </a:cubicBezTo>
                  <a:cubicBezTo>
                    <a:pt x="7179" y="23957"/>
                    <a:pt x="6917" y="24812"/>
                    <a:pt x="6500" y="25618"/>
                  </a:cubicBezTo>
                  <a:cubicBezTo>
                    <a:pt x="6482" y="25652"/>
                    <a:pt x="6462" y="25689"/>
                    <a:pt x="6460" y="25726"/>
                  </a:cubicBezTo>
                  <a:lnTo>
                    <a:pt x="6460" y="25732"/>
                  </a:lnTo>
                  <a:cubicBezTo>
                    <a:pt x="6443" y="25739"/>
                    <a:pt x="6430" y="25754"/>
                    <a:pt x="6423" y="25770"/>
                  </a:cubicBezTo>
                  <a:cubicBezTo>
                    <a:pt x="6412" y="25796"/>
                    <a:pt x="6404" y="25824"/>
                    <a:pt x="6397" y="25851"/>
                  </a:cubicBezTo>
                  <a:cubicBezTo>
                    <a:pt x="6356" y="25874"/>
                    <a:pt x="6349" y="25908"/>
                    <a:pt x="6354" y="25945"/>
                  </a:cubicBezTo>
                  <a:cubicBezTo>
                    <a:pt x="6333" y="25995"/>
                    <a:pt x="6255" y="26063"/>
                    <a:pt x="6396" y="26063"/>
                  </a:cubicBezTo>
                  <a:cubicBezTo>
                    <a:pt x="6399" y="26063"/>
                    <a:pt x="6401" y="26063"/>
                    <a:pt x="6404" y="26063"/>
                  </a:cubicBezTo>
                  <a:cubicBezTo>
                    <a:pt x="6458" y="26038"/>
                    <a:pt x="6460" y="25991"/>
                    <a:pt x="6467" y="25947"/>
                  </a:cubicBezTo>
                  <a:cubicBezTo>
                    <a:pt x="6500" y="25928"/>
                    <a:pt x="6518" y="25891"/>
                    <a:pt x="6513" y="25853"/>
                  </a:cubicBezTo>
                  <a:lnTo>
                    <a:pt x="6544" y="25806"/>
                  </a:lnTo>
                  <a:cubicBezTo>
                    <a:pt x="6545" y="25799"/>
                    <a:pt x="6548" y="25792"/>
                    <a:pt x="6548" y="25786"/>
                  </a:cubicBezTo>
                  <a:cubicBezTo>
                    <a:pt x="6593" y="25707"/>
                    <a:pt x="6637" y="25628"/>
                    <a:pt x="6683" y="25550"/>
                  </a:cubicBezTo>
                  <a:cubicBezTo>
                    <a:pt x="6698" y="25525"/>
                    <a:pt x="6726" y="25510"/>
                    <a:pt x="6755" y="25510"/>
                  </a:cubicBezTo>
                  <a:cubicBezTo>
                    <a:pt x="6760" y="25510"/>
                    <a:pt x="6765" y="25510"/>
                    <a:pt x="6770" y="25511"/>
                  </a:cubicBezTo>
                  <a:cubicBezTo>
                    <a:pt x="6811" y="25521"/>
                    <a:pt x="6810" y="25555"/>
                    <a:pt x="6796" y="25585"/>
                  </a:cubicBezTo>
                  <a:cubicBezTo>
                    <a:pt x="6475" y="26217"/>
                    <a:pt x="6411" y="26900"/>
                    <a:pt x="6250" y="27564"/>
                  </a:cubicBezTo>
                  <a:cubicBezTo>
                    <a:pt x="6175" y="27876"/>
                    <a:pt x="6074" y="28182"/>
                    <a:pt x="5907" y="28470"/>
                  </a:cubicBezTo>
                  <a:cubicBezTo>
                    <a:pt x="5843" y="28652"/>
                    <a:pt x="5756" y="28831"/>
                    <a:pt x="5720" y="29018"/>
                  </a:cubicBezTo>
                  <a:cubicBezTo>
                    <a:pt x="5631" y="29482"/>
                    <a:pt x="5437" y="29913"/>
                    <a:pt x="5202" y="30334"/>
                  </a:cubicBezTo>
                  <a:cubicBezTo>
                    <a:pt x="5071" y="30569"/>
                    <a:pt x="4968" y="30814"/>
                    <a:pt x="4915" y="31070"/>
                  </a:cubicBezTo>
                  <a:cubicBezTo>
                    <a:pt x="4839" y="31437"/>
                    <a:pt x="4749" y="31803"/>
                    <a:pt x="4707" y="32176"/>
                  </a:cubicBezTo>
                  <a:cubicBezTo>
                    <a:pt x="4667" y="32303"/>
                    <a:pt x="4668" y="32431"/>
                    <a:pt x="4691" y="32561"/>
                  </a:cubicBezTo>
                  <a:cubicBezTo>
                    <a:pt x="4729" y="32430"/>
                    <a:pt x="4800" y="32309"/>
                    <a:pt x="4799" y="32172"/>
                  </a:cubicBezTo>
                  <a:cubicBezTo>
                    <a:pt x="4817" y="32113"/>
                    <a:pt x="4839" y="32054"/>
                    <a:pt x="4852" y="31995"/>
                  </a:cubicBezTo>
                  <a:cubicBezTo>
                    <a:pt x="4995" y="31330"/>
                    <a:pt x="5255" y="30700"/>
                    <a:pt x="5598" y="30094"/>
                  </a:cubicBezTo>
                  <a:cubicBezTo>
                    <a:pt x="5695" y="29923"/>
                    <a:pt x="5791" y="29747"/>
                    <a:pt x="5827" y="29559"/>
                  </a:cubicBezTo>
                  <a:cubicBezTo>
                    <a:pt x="5926" y="29036"/>
                    <a:pt x="6141" y="28544"/>
                    <a:pt x="6351" y="28049"/>
                  </a:cubicBezTo>
                  <a:cubicBezTo>
                    <a:pt x="6373" y="28039"/>
                    <a:pt x="6396" y="28034"/>
                    <a:pt x="6419" y="28034"/>
                  </a:cubicBezTo>
                  <a:cubicBezTo>
                    <a:pt x="6434" y="28034"/>
                    <a:pt x="6449" y="28036"/>
                    <a:pt x="6463" y="28040"/>
                  </a:cubicBezTo>
                  <a:cubicBezTo>
                    <a:pt x="6464" y="28853"/>
                    <a:pt x="6230" y="29618"/>
                    <a:pt x="5845" y="30359"/>
                  </a:cubicBezTo>
                  <a:cubicBezTo>
                    <a:pt x="5639" y="30755"/>
                    <a:pt x="5472" y="31166"/>
                    <a:pt x="5407" y="31601"/>
                  </a:cubicBezTo>
                  <a:cubicBezTo>
                    <a:pt x="5348" y="32004"/>
                    <a:pt x="5218" y="32405"/>
                    <a:pt x="5350" y="32812"/>
                  </a:cubicBezTo>
                  <a:cubicBezTo>
                    <a:pt x="5461" y="31909"/>
                    <a:pt x="5750" y="31062"/>
                    <a:pt x="6194" y="30250"/>
                  </a:cubicBezTo>
                  <a:cubicBezTo>
                    <a:pt x="6205" y="30150"/>
                    <a:pt x="6263" y="30062"/>
                    <a:pt x="6309" y="29973"/>
                  </a:cubicBezTo>
                  <a:cubicBezTo>
                    <a:pt x="6613" y="29366"/>
                    <a:pt x="6696" y="28727"/>
                    <a:pt x="6716" y="28077"/>
                  </a:cubicBezTo>
                  <a:cubicBezTo>
                    <a:pt x="6721" y="27904"/>
                    <a:pt x="6732" y="27732"/>
                    <a:pt x="6821" y="27570"/>
                  </a:cubicBezTo>
                  <a:lnTo>
                    <a:pt x="6821" y="27570"/>
                  </a:lnTo>
                  <a:cubicBezTo>
                    <a:pt x="6762" y="28065"/>
                    <a:pt x="6894" y="28560"/>
                    <a:pt x="6796" y="29056"/>
                  </a:cubicBezTo>
                  <a:cubicBezTo>
                    <a:pt x="6747" y="29307"/>
                    <a:pt x="6663" y="29548"/>
                    <a:pt x="6543" y="29774"/>
                  </a:cubicBezTo>
                  <a:cubicBezTo>
                    <a:pt x="6457" y="29932"/>
                    <a:pt x="6375" y="30093"/>
                    <a:pt x="6292" y="30252"/>
                  </a:cubicBezTo>
                  <a:cubicBezTo>
                    <a:pt x="6185" y="30629"/>
                    <a:pt x="6082" y="31007"/>
                    <a:pt x="5972" y="31384"/>
                  </a:cubicBezTo>
                  <a:cubicBezTo>
                    <a:pt x="5797" y="31983"/>
                    <a:pt x="5802" y="32585"/>
                    <a:pt x="5928" y="33190"/>
                  </a:cubicBezTo>
                  <a:cubicBezTo>
                    <a:pt x="5945" y="33269"/>
                    <a:pt x="6015" y="33279"/>
                    <a:pt x="6086" y="33285"/>
                  </a:cubicBezTo>
                  <a:cubicBezTo>
                    <a:pt x="6106" y="33286"/>
                    <a:pt x="6125" y="33287"/>
                    <a:pt x="6144" y="33287"/>
                  </a:cubicBezTo>
                  <a:cubicBezTo>
                    <a:pt x="6279" y="33287"/>
                    <a:pt x="6405" y="33249"/>
                    <a:pt x="6529" y="33206"/>
                  </a:cubicBezTo>
                  <a:cubicBezTo>
                    <a:pt x="6867" y="33091"/>
                    <a:pt x="7205" y="32972"/>
                    <a:pt x="7540" y="32850"/>
                  </a:cubicBezTo>
                  <a:cubicBezTo>
                    <a:pt x="7588" y="32832"/>
                    <a:pt x="7633" y="32818"/>
                    <a:pt x="7680" y="32818"/>
                  </a:cubicBezTo>
                  <a:cubicBezTo>
                    <a:pt x="7700" y="32818"/>
                    <a:pt x="7721" y="32821"/>
                    <a:pt x="7744" y="32827"/>
                  </a:cubicBezTo>
                  <a:lnTo>
                    <a:pt x="7808" y="32815"/>
                  </a:lnTo>
                  <a:cubicBezTo>
                    <a:pt x="7801" y="32752"/>
                    <a:pt x="7837" y="32721"/>
                    <a:pt x="7908" y="32713"/>
                  </a:cubicBezTo>
                  <a:cubicBezTo>
                    <a:pt x="7929" y="32674"/>
                    <a:pt x="7977" y="32683"/>
                    <a:pt x="8013" y="32674"/>
                  </a:cubicBezTo>
                  <a:lnTo>
                    <a:pt x="8065" y="32624"/>
                  </a:lnTo>
                  <a:lnTo>
                    <a:pt x="8235" y="32573"/>
                  </a:lnTo>
                  <a:cubicBezTo>
                    <a:pt x="8232" y="32545"/>
                    <a:pt x="8229" y="32517"/>
                    <a:pt x="8226" y="32490"/>
                  </a:cubicBezTo>
                  <a:lnTo>
                    <a:pt x="8226" y="32490"/>
                  </a:lnTo>
                  <a:cubicBezTo>
                    <a:pt x="8229" y="32517"/>
                    <a:pt x="8232" y="32545"/>
                    <a:pt x="8236" y="32573"/>
                  </a:cubicBezTo>
                  <a:cubicBezTo>
                    <a:pt x="8301" y="32610"/>
                    <a:pt x="8263" y="32674"/>
                    <a:pt x="8289" y="32721"/>
                  </a:cubicBezTo>
                  <a:cubicBezTo>
                    <a:pt x="8289" y="32765"/>
                    <a:pt x="8290" y="32810"/>
                    <a:pt x="8292" y="32856"/>
                  </a:cubicBezTo>
                  <a:lnTo>
                    <a:pt x="8292" y="33223"/>
                  </a:lnTo>
                  <a:cubicBezTo>
                    <a:pt x="8344" y="33093"/>
                    <a:pt x="8345" y="32976"/>
                    <a:pt x="8332" y="32857"/>
                  </a:cubicBezTo>
                  <a:cubicBezTo>
                    <a:pt x="8343" y="32812"/>
                    <a:pt x="8356" y="32768"/>
                    <a:pt x="8338" y="32721"/>
                  </a:cubicBezTo>
                  <a:cubicBezTo>
                    <a:pt x="8375" y="32676"/>
                    <a:pt x="8333" y="32630"/>
                    <a:pt x="8338" y="32583"/>
                  </a:cubicBezTo>
                  <a:cubicBezTo>
                    <a:pt x="8410" y="32569"/>
                    <a:pt x="8458" y="32560"/>
                    <a:pt x="8490" y="32560"/>
                  </a:cubicBezTo>
                  <a:cubicBezTo>
                    <a:pt x="8553" y="32560"/>
                    <a:pt x="8555" y="32595"/>
                    <a:pt x="8561" y="32699"/>
                  </a:cubicBezTo>
                  <a:cubicBezTo>
                    <a:pt x="8566" y="32784"/>
                    <a:pt x="8561" y="32870"/>
                    <a:pt x="8561" y="32955"/>
                  </a:cubicBezTo>
                  <a:cubicBezTo>
                    <a:pt x="8575" y="32844"/>
                    <a:pt x="8596" y="32732"/>
                    <a:pt x="8627" y="32624"/>
                  </a:cubicBezTo>
                  <a:cubicBezTo>
                    <a:pt x="8641" y="32567"/>
                    <a:pt x="8680" y="32537"/>
                    <a:pt x="8749" y="32537"/>
                  </a:cubicBezTo>
                  <a:cubicBezTo>
                    <a:pt x="8752" y="32537"/>
                    <a:pt x="8755" y="32537"/>
                    <a:pt x="8758" y="32537"/>
                  </a:cubicBezTo>
                  <a:cubicBezTo>
                    <a:pt x="8834" y="32539"/>
                    <a:pt x="8875" y="32563"/>
                    <a:pt x="8867" y="32632"/>
                  </a:cubicBezTo>
                  <a:lnTo>
                    <a:pt x="8920" y="32623"/>
                  </a:lnTo>
                  <a:lnTo>
                    <a:pt x="8949" y="32507"/>
                  </a:lnTo>
                  <a:lnTo>
                    <a:pt x="9010" y="32512"/>
                  </a:lnTo>
                  <a:cubicBezTo>
                    <a:pt x="9016" y="32551"/>
                    <a:pt x="9022" y="32592"/>
                    <a:pt x="9029" y="32631"/>
                  </a:cubicBezTo>
                  <a:lnTo>
                    <a:pt x="9050" y="32619"/>
                  </a:lnTo>
                  <a:lnTo>
                    <a:pt x="9075" y="32621"/>
                  </a:lnTo>
                  <a:cubicBezTo>
                    <a:pt x="9086" y="32582"/>
                    <a:pt x="9096" y="32542"/>
                    <a:pt x="9108" y="32503"/>
                  </a:cubicBezTo>
                  <a:lnTo>
                    <a:pt x="9289" y="32500"/>
                  </a:lnTo>
                  <a:cubicBezTo>
                    <a:pt x="9295" y="32573"/>
                    <a:pt x="9301" y="32645"/>
                    <a:pt x="9307" y="32718"/>
                  </a:cubicBezTo>
                  <a:cubicBezTo>
                    <a:pt x="9316" y="32721"/>
                    <a:pt x="9326" y="32723"/>
                    <a:pt x="9336" y="32723"/>
                  </a:cubicBezTo>
                  <a:cubicBezTo>
                    <a:pt x="9343" y="32723"/>
                    <a:pt x="9350" y="32722"/>
                    <a:pt x="9357" y="32720"/>
                  </a:cubicBezTo>
                  <a:cubicBezTo>
                    <a:pt x="9377" y="32645"/>
                    <a:pt x="9397" y="32571"/>
                    <a:pt x="9419" y="32497"/>
                  </a:cubicBezTo>
                  <a:lnTo>
                    <a:pt x="9688" y="32481"/>
                  </a:lnTo>
                  <a:cubicBezTo>
                    <a:pt x="9694" y="32481"/>
                    <a:pt x="9700" y="32480"/>
                    <a:pt x="9706" y="32480"/>
                  </a:cubicBezTo>
                  <a:cubicBezTo>
                    <a:pt x="9784" y="32480"/>
                    <a:pt x="9811" y="32527"/>
                    <a:pt x="9829" y="32588"/>
                  </a:cubicBezTo>
                  <a:cubicBezTo>
                    <a:pt x="9845" y="32646"/>
                    <a:pt x="9830" y="32712"/>
                    <a:pt x="9887" y="32759"/>
                  </a:cubicBezTo>
                  <a:cubicBezTo>
                    <a:pt x="9889" y="32692"/>
                    <a:pt x="9897" y="32624"/>
                    <a:pt x="9895" y="32557"/>
                  </a:cubicBezTo>
                  <a:cubicBezTo>
                    <a:pt x="9894" y="32479"/>
                    <a:pt x="9943" y="32456"/>
                    <a:pt x="10025" y="32449"/>
                  </a:cubicBezTo>
                  <a:cubicBezTo>
                    <a:pt x="10039" y="32448"/>
                    <a:pt x="10051" y="32447"/>
                    <a:pt x="10062" y="32447"/>
                  </a:cubicBezTo>
                  <a:cubicBezTo>
                    <a:pt x="10209" y="32447"/>
                    <a:pt x="10136" y="32565"/>
                    <a:pt x="10163" y="32630"/>
                  </a:cubicBezTo>
                  <a:cubicBezTo>
                    <a:pt x="10119" y="32729"/>
                    <a:pt x="10169" y="32827"/>
                    <a:pt x="10161" y="32927"/>
                  </a:cubicBezTo>
                  <a:lnTo>
                    <a:pt x="10161" y="32927"/>
                  </a:lnTo>
                  <a:cubicBezTo>
                    <a:pt x="10177" y="32827"/>
                    <a:pt x="10243" y="32733"/>
                    <a:pt x="10214" y="32629"/>
                  </a:cubicBezTo>
                  <a:cubicBezTo>
                    <a:pt x="10222" y="32608"/>
                    <a:pt x="10237" y="32587"/>
                    <a:pt x="10238" y="32566"/>
                  </a:cubicBezTo>
                  <a:cubicBezTo>
                    <a:pt x="10244" y="32440"/>
                    <a:pt x="10347" y="32435"/>
                    <a:pt x="10455" y="32435"/>
                  </a:cubicBezTo>
                  <a:cubicBezTo>
                    <a:pt x="10588" y="32435"/>
                    <a:pt x="10530" y="32528"/>
                    <a:pt x="10553" y="32581"/>
                  </a:cubicBezTo>
                  <a:cubicBezTo>
                    <a:pt x="10563" y="32608"/>
                    <a:pt x="10571" y="32638"/>
                    <a:pt x="10579" y="32667"/>
                  </a:cubicBezTo>
                  <a:cubicBezTo>
                    <a:pt x="10552" y="32775"/>
                    <a:pt x="10578" y="32881"/>
                    <a:pt x="10604" y="32985"/>
                  </a:cubicBezTo>
                  <a:lnTo>
                    <a:pt x="10626" y="32985"/>
                  </a:lnTo>
                  <a:cubicBezTo>
                    <a:pt x="10637" y="32882"/>
                    <a:pt x="10656" y="32777"/>
                    <a:pt x="10635" y="32674"/>
                  </a:cubicBezTo>
                  <a:cubicBezTo>
                    <a:pt x="10640" y="32636"/>
                    <a:pt x="10649" y="32598"/>
                    <a:pt x="10647" y="32561"/>
                  </a:cubicBezTo>
                  <a:cubicBezTo>
                    <a:pt x="10642" y="32453"/>
                    <a:pt x="10704" y="32417"/>
                    <a:pt x="10820" y="32417"/>
                  </a:cubicBezTo>
                  <a:cubicBezTo>
                    <a:pt x="10822" y="32417"/>
                    <a:pt x="10824" y="32417"/>
                    <a:pt x="10826" y="32417"/>
                  </a:cubicBezTo>
                  <a:cubicBezTo>
                    <a:pt x="10955" y="32417"/>
                    <a:pt x="10968" y="32486"/>
                    <a:pt x="10971" y="32566"/>
                  </a:cubicBezTo>
                  <a:cubicBezTo>
                    <a:pt x="10972" y="32594"/>
                    <a:pt x="10982" y="32623"/>
                    <a:pt x="10980" y="32650"/>
                  </a:cubicBezTo>
                  <a:cubicBezTo>
                    <a:pt x="11005" y="32573"/>
                    <a:pt x="10988" y="32482"/>
                    <a:pt x="11060" y="32409"/>
                  </a:cubicBezTo>
                  <a:cubicBezTo>
                    <a:pt x="11159" y="32479"/>
                    <a:pt x="11107" y="32561"/>
                    <a:pt x="11127" y="32630"/>
                  </a:cubicBezTo>
                  <a:cubicBezTo>
                    <a:pt x="11091" y="32778"/>
                    <a:pt x="11145" y="32922"/>
                    <a:pt x="11154" y="33057"/>
                  </a:cubicBezTo>
                  <a:cubicBezTo>
                    <a:pt x="11180" y="32988"/>
                    <a:pt x="11147" y="32896"/>
                    <a:pt x="11226" y="32803"/>
                  </a:cubicBezTo>
                  <a:cubicBezTo>
                    <a:pt x="11309" y="32952"/>
                    <a:pt x="11297" y="33093"/>
                    <a:pt x="11316" y="33246"/>
                  </a:cubicBezTo>
                  <a:cubicBezTo>
                    <a:pt x="11330" y="32957"/>
                    <a:pt x="11343" y="32687"/>
                    <a:pt x="11355" y="32417"/>
                  </a:cubicBezTo>
                  <a:cubicBezTo>
                    <a:pt x="11382" y="32416"/>
                    <a:pt x="11409" y="32410"/>
                    <a:pt x="11435" y="32410"/>
                  </a:cubicBezTo>
                  <a:cubicBezTo>
                    <a:pt x="11462" y="32410"/>
                    <a:pt x="11487" y="32416"/>
                    <a:pt x="11509" y="32438"/>
                  </a:cubicBezTo>
                  <a:cubicBezTo>
                    <a:pt x="11534" y="32423"/>
                    <a:pt x="11560" y="32412"/>
                    <a:pt x="11590" y="32412"/>
                  </a:cubicBezTo>
                  <a:cubicBezTo>
                    <a:pt x="11598" y="32412"/>
                    <a:pt x="11607" y="32412"/>
                    <a:pt x="11616" y="32415"/>
                  </a:cubicBezTo>
                  <a:lnTo>
                    <a:pt x="11709" y="32412"/>
                  </a:lnTo>
                  <a:lnTo>
                    <a:pt x="11774" y="32410"/>
                  </a:lnTo>
                  <a:cubicBezTo>
                    <a:pt x="11806" y="32403"/>
                    <a:pt x="11839" y="32394"/>
                    <a:pt x="11866" y="32394"/>
                  </a:cubicBezTo>
                  <a:cubicBezTo>
                    <a:pt x="11904" y="32394"/>
                    <a:pt x="11933" y="32411"/>
                    <a:pt x="11938" y="32478"/>
                  </a:cubicBezTo>
                  <a:cubicBezTo>
                    <a:pt x="11948" y="32636"/>
                    <a:pt x="11971" y="32793"/>
                    <a:pt x="11989" y="32950"/>
                  </a:cubicBezTo>
                  <a:cubicBezTo>
                    <a:pt x="11960" y="33090"/>
                    <a:pt x="12025" y="33223"/>
                    <a:pt x="12039" y="33361"/>
                  </a:cubicBezTo>
                  <a:cubicBezTo>
                    <a:pt x="12044" y="33361"/>
                    <a:pt x="12050" y="33362"/>
                    <a:pt x="12056" y="33362"/>
                  </a:cubicBezTo>
                  <a:cubicBezTo>
                    <a:pt x="12066" y="33362"/>
                    <a:pt x="12075" y="33361"/>
                    <a:pt x="12085" y="33358"/>
                  </a:cubicBezTo>
                  <a:lnTo>
                    <a:pt x="12085" y="32994"/>
                  </a:lnTo>
                  <a:cubicBezTo>
                    <a:pt x="12107" y="32732"/>
                    <a:pt x="12129" y="32470"/>
                    <a:pt x="12152" y="32211"/>
                  </a:cubicBezTo>
                  <a:cubicBezTo>
                    <a:pt x="12170" y="32209"/>
                    <a:pt x="12187" y="32209"/>
                    <a:pt x="12202" y="32209"/>
                  </a:cubicBezTo>
                  <a:cubicBezTo>
                    <a:pt x="12329" y="32209"/>
                    <a:pt x="12371" y="32269"/>
                    <a:pt x="12367" y="32379"/>
                  </a:cubicBezTo>
                  <a:cubicBezTo>
                    <a:pt x="12363" y="32492"/>
                    <a:pt x="12378" y="32605"/>
                    <a:pt x="12384" y="32718"/>
                  </a:cubicBezTo>
                  <a:cubicBezTo>
                    <a:pt x="12353" y="32843"/>
                    <a:pt x="12399" y="32964"/>
                    <a:pt x="12410" y="33087"/>
                  </a:cubicBezTo>
                  <a:cubicBezTo>
                    <a:pt x="12362" y="33179"/>
                    <a:pt x="12416" y="33268"/>
                    <a:pt x="12420" y="33358"/>
                  </a:cubicBezTo>
                  <a:lnTo>
                    <a:pt x="12456" y="33358"/>
                  </a:lnTo>
                  <a:cubicBezTo>
                    <a:pt x="12464" y="33267"/>
                    <a:pt x="12481" y="33177"/>
                    <a:pt x="12458" y="33085"/>
                  </a:cubicBezTo>
                  <a:cubicBezTo>
                    <a:pt x="12461" y="33008"/>
                    <a:pt x="12462" y="32932"/>
                    <a:pt x="12464" y="32854"/>
                  </a:cubicBezTo>
                  <a:cubicBezTo>
                    <a:pt x="12480" y="32831"/>
                    <a:pt x="12501" y="32813"/>
                    <a:pt x="12525" y="32813"/>
                  </a:cubicBezTo>
                  <a:cubicBezTo>
                    <a:pt x="12538" y="32813"/>
                    <a:pt x="12552" y="32818"/>
                    <a:pt x="12568" y="32832"/>
                  </a:cubicBezTo>
                  <a:cubicBezTo>
                    <a:pt x="12571" y="32835"/>
                    <a:pt x="12576" y="32840"/>
                    <a:pt x="12580" y="32845"/>
                  </a:cubicBezTo>
                  <a:cubicBezTo>
                    <a:pt x="12588" y="32696"/>
                    <a:pt x="12621" y="32557"/>
                    <a:pt x="12631" y="32417"/>
                  </a:cubicBezTo>
                  <a:cubicBezTo>
                    <a:pt x="12633" y="32380"/>
                    <a:pt x="12665" y="32375"/>
                    <a:pt x="12698" y="32375"/>
                  </a:cubicBezTo>
                  <a:cubicBezTo>
                    <a:pt x="12711" y="32375"/>
                    <a:pt x="12724" y="32375"/>
                    <a:pt x="12735" y="32375"/>
                  </a:cubicBezTo>
                  <a:cubicBezTo>
                    <a:pt x="12835" y="32442"/>
                    <a:pt x="12985" y="32431"/>
                    <a:pt x="13062" y="32532"/>
                  </a:cubicBezTo>
                  <a:cubicBezTo>
                    <a:pt x="13075" y="32536"/>
                    <a:pt x="13088" y="32537"/>
                    <a:pt x="13102" y="32537"/>
                  </a:cubicBezTo>
                  <a:cubicBezTo>
                    <a:pt x="13119" y="32537"/>
                    <a:pt x="13137" y="32535"/>
                    <a:pt x="13155" y="32535"/>
                  </a:cubicBezTo>
                  <a:cubicBezTo>
                    <a:pt x="13183" y="32535"/>
                    <a:pt x="13210" y="32540"/>
                    <a:pt x="13232" y="32564"/>
                  </a:cubicBezTo>
                  <a:cubicBezTo>
                    <a:pt x="13446" y="32659"/>
                    <a:pt x="13697" y="32695"/>
                    <a:pt x="13868" y="32857"/>
                  </a:cubicBezTo>
                  <a:cubicBezTo>
                    <a:pt x="13852" y="33013"/>
                    <a:pt x="13914" y="33160"/>
                    <a:pt x="13924" y="33313"/>
                  </a:cubicBezTo>
                  <a:cubicBezTo>
                    <a:pt x="13933" y="33536"/>
                    <a:pt x="13993" y="33751"/>
                    <a:pt x="14062" y="33965"/>
                  </a:cubicBezTo>
                  <a:cubicBezTo>
                    <a:pt x="14040" y="33748"/>
                    <a:pt x="14018" y="33532"/>
                    <a:pt x="13997" y="33316"/>
                  </a:cubicBezTo>
                  <a:cubicBezTo>
                    <a:pt x="13997" y="33165"/>
                    <a:pt x="13935" y="33014"/>
                    <a:pt x="14012" y="32865"/>
                  </a:cubicBezTo>
                  <a:lnTo>
                    <a:pt x="14074" y="32906"/>
                  </a:lnTo>
                  <a:lnTo>
                    <a:pt x="14236" y="32971"/>
                  </a:lnTo>
                  <a:cubicBezTo>
                    <a:pt x="14420" y="33049"/>
                    <a:pt x="14503" y="33093"/>
                    <a:pt x="14527" y="33154"/>
                  </a:cubicBezTo>
                  <a:cubicBezTo>
                    <a:pt x="14545" y="33147"/>
                    <a:pt x="14563" y="33143"/>
                    <a:pt x="14582" y="33143"/>
                  </a:cubicBezTo>
                  <a:cubicBezTo>
                    <a:pt x="14588" y="33143"/>
                    <a:pt x="14594" y="33144"/>
                    <a:pt x="14601" y="33145"/>
                  </a:cubicBezTo>
                  <a:cubicBezTo>
                    <a:pt x="14702" y="33152"/>
                    <a:pt x="14810" y="33204"/>
                    <a:pt x="14866" y="33294"/>
                  </a:cubicBezTo>
                  <a:cubicBezTo>
                    <a:pt x="14878" y="33285"/>
                    <a:pt x="14892" y="33281"/>
                    <a:pt x="14907" y="33281"/>
                  </a:cubicBezTo>
                  <a:cubicBezTo>
                    <a:pt x="14927" y="33281"/>
                    <a:pt x="14949" y="33288"/>
                    <a:pt x="14972" y="33299"/>
                  </a:cubicBezTo>
                  <a:cubicBezTo>
                    <a:pt x="15115" y="33370"/>
                    <a:pt x="15271" y="33425"/>
                    <a:pt x="15266" y="33608"/>
                  </a:cubicBezTo>
                  <a:cubicBezTo>
                    <a:pt x="15264" y="33695"/>
                    <a:pt x="15313" y="33782"/>
                    <a:pt x="15337" y="33859"/>
                  </a:cubicBezTo>
                  <a:cubicBezTo>
                    <a:pt x="15381" y="33748"/>
                    <a:pt x="15324" y="33625"/>
                    <a:pt x="15375" y="33507"/>
                  </a:cubicBezTo>
                  <a:lnTo>
                    <a:pt x="15375" y="33507"/>
                  </a:lnTo>
                  <a:cubicBezTo>
                    <a:pt x="15503" y="33530"/>
                    <a:pt x="15482" y="33621"/>
                    <a:pt x="15495" y="33690"/>
                  </a:cubicBezTo>
                  <a:cubicBezTo>
                    <a:pt x="15529" y="33853"/>
                    <a:pt x="15554" y="34019"/>
                    <a:pt x="15583" y="34184"/>
                  </a:cubicBezTo>
                  <a:cubicBezTo>
                    <a:pt x="15579" y="34320"/>
                    <a:pt x="15636" y="34447"/>
                    <a:pt x="15681" y="34549"/>
                  </a:cubicBezTo>
                  <a:cubicBezTo>
                    <a:pt x="15722" y="34472"/>
                    <a:pt x="15647" y="34354"/>
                    <a:pt x="15734" y="34256"/>
                  </a:cubicBezTo>
                  <a:cubicBezTo>
                    <a:pt x="15659" y="34239"/>
                    <a:pt x="15710" y="34172"/>
                    <a:pt x="15674" y="34138"/>
                  </a:cubicBezTo>
                  <a:cubicBezTo>
                    <a:pt x="15678" y="34109"/>
                    <a:pt x="15680" y="34079"/>
                    <a:pt x="15683" y="34049"/>
                  </a:cubicBezTo>
                  <a:cubicBezTo>
                    <a:pt x="15641" y="33916"/>
                    <a:pt x="15628" y="33775"/>
                    <a:pt x="15645" y="33637"/>
                  </a:cubicBezTo>
                  <a:lnTo>
                    <a:pt x="15645" y="33637"/>
                  </a:lnTo>
                  <a:cubicBezTo>
                    <a:pt x="15796" y="33699"/>
                    <a:pt x="15683" y="33842"/>
                    <a:pt x="15792" y="33918"/>
                  </a:cubicBezTo>
                  <a:cubicBezTo>
                    <a:pt x="15862" y="33829"/>
                    <a:pt x="15806" y="33726"/>
                    <a:pt x="15847" y="33638"/>
                  </a:cubicBezTo>
                  <a:lnTo>
                    <a:pt x="15817" y="33334"/>
                  </a:lnTo>
                  <a:lnTo>
                    <a:pt x="15897" y="33318"/>
                  </a:lnTo>
                  <a:cubicBezTo>
                    <a:pt x="15929" y="33419"/>
                    <a:pt x="15941" y="33525"/>
                    <a:pt x="15932" y="33631"/>
                  </a:cubicBezTo>
                  <a:cubicBezTo>
                    <a:pt x="15961" y="33926"/>
                    <a:pt x="15941" y="34219"/>
                    <a:pt x="15849" y="34507"/>
                  </a:cubicBezTo>
                  <a:lnTo>
                    <a:pt x="15856" y="34686"/>
                  </a:lnTo>
                  <a:cubicBezTo>
                    <a:pt x="15823" y="34778"/>
                    <a:pt x="15831" y="34871"/>
                    <a:pt x="15850" y="34963"/>
                  </a:cubicBezTo>
                  <a:cubicBezTo>
                    <a:pt x="15858" y="34956"/>
                    <a:pt x="15868" y="34952"/>
                    <a:pt x="15879" y="34952"/>
                  </a:cubicBezTo>
                  <a:cubicBezTo>
                    <a:pt x="15882" y="34952"/>
                    <a:pt x="15885" y="34952"/>
                    <a:pt x="15888" y="34953"/>
                  </a:cubicBezTo>
                  <a:cubicBezTo>
                    <a:pt x="15891" y="34877"/>
                    <a:pt x="15960" y="34812"/>
                    <a:pt x="15944" y="34733"/>
                  </a:cubicBezTo>
                  <a:cubicBezTo>
                    <a:pt x="16052" y="34276"/>
                    <a:pt x="16146" y="33819"/>
                    <a:pt x="16071" y="33350"/>
                  </a:cubicBezTo>
                  <a:cubicBezTo>
                    <a:pt x="16032" y="33110"/>
                    <a:pt x="15937" y="32892"/>
                    <a:pt x="15724" y="32724"/>
                  </a:cubicBezTo>
                  <a:cubicBezTo>
                    <a:pt x="15572" y="32605"/>
                    <a:pt x="15469" y="32435"/>
                    <a:pt x="15434" y="32245"/>
                  </a:cubicBezTo>
                  <a:cubicBezTo>
                    <a:pt x="15387" y="31985"/>
                    <a:pt x="15289" y="31737"/>
                    <a:pt x="15148" y="31512"/>
                  </a:cubicBezTo>
                  <a:cubicBezTo>
                    <a:pt x="15024" y="31323"/>
                    <a:pt x="14969" y="31099"/>
                    <a:pt x="14989" y="30874"/>
                  </a:cubicBezTo>
                  <a:cubicBezTo>
                    <a:pt x="15000" y="30753"/>
                    <a:pt x="14997" y="30630"/>
                    <a:pt x="15011" y="30509"/>
                  </a:cubicBezTo>
                  <a:cubicBezTo>
                    <a:pt x="15056" y="30093"/>
                    <a:pt x="15043" y="29686"/>
                    <a:pt x="14791" y="29311"/>
                  </a:cubicBezTo>
                  <a:cubicBezTo>
                    <a:pt x="14784" y="29299"/>
                    <a:pt x="14787" y="29281"/>
                    <a:pt x="14785" y="29267"/>
                  </a:cubicBezTo>
                  <a:cubicBezTo>
                    <a:pt x="14629" y="28916"/>
                    <a:pt x="14548" y="28468"/>
                    <a:pt x="14578" y="28113"/>
                  </a:cubicBezTo>
                  <a:lnTo>
                    <a:pt x="14578" y="28113"/>
                  </a:lnTo>
                  <a:cubicBezTo>
                    <a:pt x="14670" y="28211"/>
                    <a:pt x="14753" y="28428"/>
                    <a:pt x="14768" y="28619"/>
                  </a:cubicBezTo>
                  <a:cubicBezTo>
                    <a:pt x="14783" y="28815"/>
                    <a:pt x="14808" y="29009"/>
                    <a:pt x="14873" y="29198"/>
                  </a:cubicBezTo>
                  <a:cubicBezTo>
                    <a:pt x="14951" y="29125"/>
                    <a:pt x="14823" y="29017"/>
                    <a:pt x="14940" y="28944"/>
                  </a:cubicBezTo>
                  <a:lnTo>
                    <a:pt x="14940" y="28944"/>
                  </a:lnTo>
                  <a:cubicBezTo>
                    <a:pt x="15051" y="28997"/>
                    <a:pt x="15067" y="29100"/>
                    <a:pt x="15111" y="29187"/>
                  </a:cubicBezTo>
                  <a:cubicBezTo>
                    <a:pt x="15268" y="29498"/>
                    <a:pt x="15365" y="29807"/>
                    <a:pt x="15198" y="30152"/>
                  </a:cubicBezTo>
                  <a:cubicBezTo>
                    <a:pt x="15086" y="30382"/>
                    <a:pt x="15041" y="30638"/>
                    <a:pt x="15149" y="30890"/>
                  </a:cubicBezTo>
                  <a:cubicBezTo>
                    <a:pt x="15271" y="31250"/>
                    <a:pt x="15414" y="31601"/>
                    <a:pt x="15577" y="31944"/>
                  </a:cubicBezTo>
                  <a:cubicBezTo>
                    <a:pt x="15690" y="32174"/>
                    <a:pt x="15879" y="32349"/>
                    <a:pt x="16114" y="32492"/>
                  </a:cubicBezTo>
                  <a:cubicBezTo>
                    <a:pt x="16184" y="32650"/>
                    <a:pt x="16174" y="32821"/>
                    <a:pt x="16227" y="32982"/>
                  </a:cubicBezTo>
                  <a:cubicBezTo>
                    <a:pt x="16354" y="33354"/>
                    <a:pt x="16350" y="33733"/>
                    <a:pt x="16302" y="34113"/>
                  </a:cubicBezTo>
                  <a:cubicBezTo>
                    <a:pt x="16264" y="34409"/>
                    <a:pt x="16291" y="34707"/>
                    <a:pt x="16290" y="35003"/>
                  </a:cubicBezTo>
                  <a:cubicBezTo>
                    <a:pt x="16290" y="35083"/>
                    <a:pt x="16317" y="35164"/>
                    <a:pt x="16340" y="35288"/>
                  </a:cubicBezTo>
                  <a:cubicBezTo>
                    <a:pt x="16453" y="35020"/>
                    <a:pt x="16451" y="34789"/>
                    <a:pt x="16476" y="34563"/>
                  </a:cubicBezTo>
                  <a:cubicBezTo>
                    <a:pt x="16527" y="34102"/>
                    <a:pt x="16615" y="33639"/>
                    <a:pt x="16490" y="33177"/>
                  </a:cubicBezTo>
                  <a:cubicBezTo>
                    <a:pt x="16440" y="32991"/>
                    <a:pt x="16386" y="32807"/>
                    <a:pt x="16329" y="32624"/>
                  </a:cubicBezTo>
                  <a:cubicBezTo>
                    <a:pt x="16310" y="32564"/>
                    <a:pt x="16278" y="32501"/>
                    <a:pt x="16363" y="32464"/>
                  </a:cubicBezTo>
                  <a:cubicBezTo>
                    <a:pt x="16529" y="32391"/>
                    <a:pt x="16640" y="32260"/>
                    <a:pt x="16792" y="32157"/>
                  </a:cubicBezTo>
                  <a:cubicBezTo>
                    <a:pt x="16959" y="32567"/>
                    <a:pt x="17070" y="32970"/>
                    <a:pt x="17156" y="33382"/>
                  </a:cubicBezTo>
                  <a:cubicBezTo>
                    <a:pt x="17266" y="33907"/>
                    <a:pt x="17393" y="34426"/>
                    <a:pt x="17416" y="34961"/>
                  </a:cubicBezTo>
                  <a:cubicBezTo>
                    <a:pt x="17423" y="35141"/>
                    <a:pt x="17422" y="35327"/>
                    <a:pt x="17498" y="35502"/>
                  </a:cubicBezTo>
                  <a:cubicBezTo>
                    <a:pt x="17477" y="35586"/>
                    <a:pt x="17518" y="35659"/>
                    <a:pt x="17556" y="35733"/>
                  </a:cubicBezTo>
                  <a:lnTo>
                    <a:pt x="17556" y="35511"/>
                  </a:lnTo>
                  <a:cubicBezTo>
                    <a:pt x="17547" y="35237"/>
                    <a:pt x="17528" y="34962"/>
                    <a:pt x="17530" y="34688"/>
                  </a:cubicBezTo>
                  <a:cubicBezTo>
                    <a:pt x="17531" y="34365"/>
                    <a:pt x="17478" y="34053"/>
                    <a:pt x="17405" y="33737"/>
                  </a:cubicBezTo>
                  <a:cubicBezTo>
                    <a:pt x="17276" y="33168"/>
                    <a:pt x="17189" y="32593"/>
                    <a:pt x="16913" y="32057"/>
                  </a:cubicBezTo>
                  <a:cubicBezTo>
                    <a:pt x="16894" y="32017"/>
                    <a:pt x="16908" y="31982"/>
                    <a:pt x="16919" y="31946"/>
                  </a:cubicBezTo>
                  <a:cubicBezTo>
                    <a:pt x="16927" y="31945"/>
                    <a:pt x="16934" y="31944"/>
                    <a:pt x="16941" y="31944"/>
                  </a:cubicBezTo>
                  <a:cubicBezTo>
                    <a:pt x="16993" y="31944"/>
                    <a:pt x="17011" y="31982"/>
                    <a:pt x="17033" y="32017"/>
                  </a:cubicBezTo>
                  <a:cubicBezTo>
                    <a:pt x="17103" y="32130"/>
                    <a:pt x="17175" y="32241"/>
                    <a:pt x="17245" y="32354"/>
                  </a:cubicBezTo>
                  <a:cubicBezTo>
                    <a:pt x="17261" y="32355"/>
                    <a:pt x="17278" y="32355"/>
                    <a:pt x="17295" y="32356"/>
                  </a:cubicBezTo>
                  <a:cubicBezTo>
                    <a:pt x="17285" y="32228"/>
                    <a:pt x="17172" y="32124"/>
                    <a:pt x="17177" y="31994"/>
                  </a:cubicBezTo>
                  <a:cubicBezTo>
                    <a:pt x="17180" y="31994"/>
                    <a:pt x="17183" y="31993"/>
                    <a:pt x="17187" y="31993"/>
                  </a:cubicBezTo>
                  <a:cubicBezTo>
                    <a:pt x="17259" y="31993"/>
                    <a:pt x="17277" y="32046"/>
                    <a:pt x="17304" y="32090"/>
                  </a:cubicBezTo>
                  <a:cubicBezTo>
                    <a:pt x="17428" y="32287"/>
                    <a:pt x="17512" y="32505"/>
                    <a:pt x="17555" y="32733"/>
                  </a:cubicBezTo>
                  <a:cubicBezTo>
                    <a:pt x="17649" y="33218"/>
                    <a:pt x="17708" y="33709"/>
                    <a:pt x="17731" y="34203"/>
                  </a:cubicBezTo>
                  <a:cubicBezTo>
                    <a:pt x="17749" y="34565"/>
                    <a:pt x="17787" y="34929"/>
                    <a:pt x="17885" y="35284"/>
                  </a:cubicBezTo>
                  <a:cubicBezTo>
                    <a:pt x="17876" y="35315"/>
                    <a:pt x="17887" y="35344"/>
                    <a:pt x="17908" y="35369"/>
                  </a:cubicBezTo>
                  <a:cubicBezTo>
                    <a:pt x="17923" y="35388"/>
                    <a:pt x="17937" y="35414"/>
                    <a:pt x="17962" y="35414"/>
                  </a:cubicBezTo>
                  <a:cubicBezTo>
                    <a:pt x="17969" y="35414"/>
                    <a:pt x="17977" y="35412"/>
                    <a:pt x="17985" y="35408"/>
                  </a:cubicBezTo>
                  <a:cubicBezTo>
                    <a:pt x="18001" y="35400"/>
                    <a:pt x="18006" y="35368"/>
                    <a:pt x="18006" y="35347"/>
                  </a:cubicBezTo>
                  <a:cubicBezTo>
                    <a:pt x="18006" y="35326"/>
                    <a:pt x="17992" y="35305"/>
                    <a:pt x="17985" y="35283"/>
                  </a:cubicBezTo>
                  <a:cubicBezTo>
                    <a:pt x="17910" y="34855"/>
                    <a:pt x="17871" y="34421"/>
                    <a:pt x="17869" y="33987"/>
                  </a:cubicBezTo>
                  <a:cubicBezTo>
                    <a:pt x="17868" y="33766"/>
                    <a:pt x="17857" y="33544"/>
                    <a:pt x="17821" y="33326"/>
                  </a:cubicBezTo>
                  <a:cubicBezTo>
                    <a:pt x="17734" y="32800"/>
                    <a:pt x="17644" y="32271"/>
                    <a:pt x="17314" y="31801"/>
                  </a:cubicBezTo>
                  <a:cubicBezTo>
                    <a:pt x="17273" y="31743"/>
                    <a:pt x="17247" y="31677"/>
                    <a:pt x="17213" y="31616"/>
                  </a:cubicBezTo>
                  <a:cubicBezTo>
                    <a:pt x="17123" y="31456"/>
                    <a:pt x="17075" y="31295"/>
                    <a:pt x="17084" y="31112"/>
                  </a:cubicBezTo>
                  <a:cubicBezTo>
                    <a:pt x="17095" y="30869"/>
                    <a:pt x="17075" y="30625"/>
                    <a:pt x="17131" y="30384"/>
                  </a:cubicBezTo>
                  <a:cubicBezTo>
                    <a:pt x="17151" y="30295"/>
                    <a:pt x="17157" y="30202"/>
                    <a:pt x="17128" y="30112"/>
                  </a:cubicBezTo>
                  <a:cubicBezTo>
                    <a:pt x="17152" y="30082"/>
                    <a:pt x="17170" y="30071"/>
                    <a:pt x="17186" y="30071"/>
                  </a:cubicBezTo>
                  <a:cubicBezTo>
                    <a:pt x="17216" y="30071"/>
                    <a:pt x="17235" y="30112"/>
                    <a:pt x="17258" y="30137"/>
                  </a:cubicBezTo>
                  <a:cubicBezTo>
                    <a:pt x="17370" y="30258"/>
                    <a:pt x="17411" y="30430"/>
                    <a:pt x="17612" y="30486"/>
                  </a:cubicBezTo>
                  <a:cubicBezTo>
                    <a:pt x="17664" y="30492"/>
                    <a:pt x="17706" y="30496"/>
                    <a:pt x="17741" y="30496"/>
                  </a:cubicBezTo>
                  <a:cubicBezTo>
                    <a:pt x="17865" y="30496"/>
                    <a:pt x="17899" y="30448"/>
                    <a:pt x="17985" y="30271"/>
                  </a:cubicBezTo>
                  <a:cubicBezTo>
                    <a:pt x="18040" y="30278"/>
                    <a:pt x="18102" y="30302"/>
                    <a:pt x="18154" y="30302"/>
                  </a:cubicBezTo>
                  <a:cubicBezTo>
                    <a:pt x="18206" y="30302"/>
                    <a:pt x="18248" y="30277"/>
                    <a:pt x="18262" y="30185"/>
                  </a:cubicBezTo>
                  <a:cubicBezTo>
                    <a:pt x="18266" y="30159"/>
                    <a:pt x="18281" y="30146"/>
                    <a:pt x="18302" y="30146"/>
                  </a:cubicBezTo>
                  <a:cubicBezTo>
                    <a:pt x="18312" y="30146"/>
                    <a:pt x="18324" y="30149"/>
                    <a:pt x="18337" y="30156"/>
                  </a:cubicBezTo>
                  <a:cubicBezTo>
                    <a:pt x="18379" y="30175"/>
                    <a:pt x="18411" y="30183"/>
                    <a:pt x="18435" y="30183"/>
                  </a:cubicBezTo>
                  <a:cubicBezTo>
                    <a:pt x="18511" y="30183"/>
                    <a:pt x="18519" y="30107"/>
                    <a:pt x="18525" y="30035"/>
                  </a:cubicBezTo>
                  <a:cubicBezTo>
                    <a:pt x="18570" y="29548"/>
                    <a:pt x="18652" y="29062"/>
                    <a:pt x="18644" y="28576"/>
                  </a:cubicBezTo>
                  <a:cubicBezTo>
                    <a:pt x="18630" y="27761"/>
                    <a:pt x="18404" y="27005"/>
                    <a:pt x="17591" y="26474"/>
                  </a:cubicBezTo>
                  <a:cubicBezTo>
                    <a:pt x="17515" y="26425"/>
                    <a:pt x="17478" y="26368"/>
                    <a:pt x="17486" y="26280"/>
                  </a:cubicBezTo>
                  <a:cubicBezTo>
                    <a:pt x="17497" y="26168"/>
                    <a:pt x="17446" y="26070"/>
                    <a:pt x="17335" y="26002"/>
                  </a:cubicBezTo>
                  <a:cubicBezTo>
                    <a:pt x="17282" y="25970"/>
                    <a:pt x="17239" y="25943"/>
                    <a:pt x="17255" y="25875"/>
                  </a:cubicBezTo>
                  <a:cubicBezTo>
                    <a:pt x="17339" y="25531"/>
                    <a:pt x="17239" y="25194"/>
                    <a:pt x="17203" y="24854"/>
                  </a:cubicBezTo>
                  <a:lnTo>
                    <a:pt x="17165" y="24665"/>
                  </a:lnTo>
                  <a:cubicBezTo>
                    <a:pt x="17184" y="24593"/>
                    <a:pt x="17146" y="24517"/>
                    <a:pt x="17191" y="24447"/>
                  </a:cubicBezTo>
                  <a:cubicBezTo>
                    <a:pt x="17274" y="24464"/>
                    <a:pt x="17238" y="24531"/>
                    <a:pt x="17264" y="24571"/>
                  </a:cubicBezTo>
                  <a:lnTo>
                    <a:pt x="17292" y="24850"/>
                  </a:lnTo>
                  <a:cubicBezTo>
                    <a:pt x="17328" y="24923"/>
                    <a:pt x="17268" y="25014"/>
                    <a:pt x="17358" y="25076"/>
                  </a:cubicBezTo>
                  <a:cubicBezTo>
                    <a:pt x="17345" y="25153"/>
                    <a:pt x="17368" y="25227"/>
                    <a:pt x="17408" y="25296"/>
                  </a:cubicBezTo>
                  <a:cubicBezTo>
                    <a:pt x="17414" y="25306"/>
                    <a:pt x="17402" y="25333"/>
                    <a:pt x="17428" y="25333"/>
                  </a:cubicBezTo>
                  <a:cubicBezTo>
                    <a:pt x="17432" y="25333"/>
                    <a:pt x="17438" y="25332"/>
                    <a:pt x="17444" y="25330"/>
                  </a:cubicBezTo>
                  <a:cubicBezTo>
                    <a:pt x="17470" y="25323"/>
                    <a:pt x="17495" y="25320"/>
                    <a:pt x="17518" y="25320"/>
                  </a:cubicBezTo>
                  <a:cubicBezTo>
                    <a:pt x="17654" y="25320"/>
                    <a:pt x="17757" y="25419"/>
                    <a:pt x="17884" y="25438"/>
                  </a:cubicBezTo>
                  <a:cubicBezTo>
                    <a:pt x="17991" y="25454"/>
                    <a:pt x="18081" y="25526"/>
                    <a:pt x="18191" y="25526"/>
                  </a:cubicBezTo>
                  <a:cubicBezTo>
                    <a:pt x="18214" y="25526"/>
                    <a:pt x="18239" y="25523"/>
                    <a:pt x="18265" y="25515"/>
                  </a:cubicBezTo>
                  <a:cubicBezTo>
                    <a:pt x="18347" y="25550"/>
                    <a:pt x="18356" y="25623"/>
                    <a:pt x="18381" y="25686"/>
                  </a:cubicBezTo>
                  <a:cubicBezTo>
                    <a:pt x="18458" y="25877"/>
                    <a:pt x="18564" y="26054"/>
                    <a:pt x="18696" y="26212"/>
                  </a:cubicBezTo>
                  <a:cubicBezTo>
                    <a:pt x="18923" y="26491"/>
                    <a:pt x="19066" y="26800"/>
                    <a:pt x="19171" y="27125"/>
                  </a:cubicBezTo>
                  <a:cubicBezTo>
                    <a:pt x="19402" y="27843"/>
                    <a:pt x="19599" y="28569"/>
                    <a:pt x="19872" y="29276"/>
                  </a:cubicBezTo>
                  <a:cubicBezTo>
                    <a:pt x="20042" y="29717"/>
                    <a:pt x="20245" y="30149"/>
                    <a:pt x="20300" y="30615"/>
                  </a:cubicBezTo>
                  <a:cubicBezTo>
                    <a:pt x="20332" y="30940"/>
                    <a:pt x="20365" y="31265"/>
                    <a:pt x="20397" y="31590"/>
                  </a:cubicBezTo>
                  <a:cubicBezTo>
                    <a:pt x="20401" y="31619"/>
                    <a:pt x="20408" y="31649"/>
                    <a:pt x="20430" y="31666"/>
                  </a:cubicBezTo>
                  <a:cubicBezTo>
                    <a:pt x="20388" y="31692"/>
                    <a:pt x="20412" y="31760"/>
                    <a:pt x="20414" y="31802"/>
                  </a:cubicBezTo>
                  <a:cubicBezTo>
                    <a:pt x="20424" y="32046"/>
                    <a:pt x="20446" y="32289"/>
                    <a:pt x="20452" y="32532"/>
                  </a:cubicBezTo>
                  <a:cubicBezTo>
                    <a:pt x="20468" y="33110"/>
                    <a:pt x="20559" y="33683"/>
                    <a:pt x="20620" y="34258"/>
                  </a:cubicBezTo>
                  <a:cubicBezTo>
                    <a:pt x="20636" y="34417"/>
                    <a:pt x="20689" y="34572"/>
                    <a:pt x="20729" y="34728"/>
                  </a:cubicBezTo>
                  <a:cubicBezTo>
                    <a:pt x="20741" y="34777"/>
                    <a:pt x="20749" y="34833"/>
                    <a:pt x="20821" y="34853"/>
                  </a:cubicBezTo>
                  <a:cubicBezTo>
                    <a:pt x="20834" y="34842"/>
                    <a:pt x="20859" y="34831"/>
                    <a:pt x="20858" y="34823"/>
                  </a:cubicBezTo>
                  <a:cubicBezTo>
                    <a:pt x="20772" y="33939"/>
                    <a:pt x="20557" y="33065"/>
                    <a:pt x="20560" y="32172"/>
                  </a:cubicBezTo>
                  <a:cubicBezTo>
                    <a:pt x="20584" y="32115"/>
                    <a:pt x="20583" y="32048"/>
                    <a:pt x="20557" y="31991"/>
                  </a:cubicBezTo>
                  <a:cubicBezTo>
                    <a:pt x="20558" y="31931"/>
                    <a:pt x="20566" y="31869"/>
                    <a:pt x="20559" y="31809"/>
                  </a:cubicBezTo>
                  <a:cubicBezTo>
                    <a:pt x="20553" y="31764"/>
                    <a:pt x="20575" y="31694"/>
                    <a:pt x="20532" y="31667"/>
                  </a:cubicBezTo>
                  <a:cubicBezTo>
                    <a:pt x="20560" y="31648"/>
                    <a:pt x="20562" y="31611"/>
                    <a:pt x="20559" y="31578"/>
                  </a:cubicBezTo>
                  <a:cubicBezTo>
                    <a:pt x="20537" y="31223"/>
                    <a:pt x="20541" y="30866"/>
                    <a:pt x="20414" y="30522"/>
                  </a:cubicBezTo>
                  <a:cubicBezTo>
                    <a:pt x="20402" y="30307"/>
                    <a:pt x="20329" y="30102"/>
                    <a:pt x="20242" y="29904"/>
                  </a:cubicBezTo>
                  <a:cubicBezTo>
                    <a:pt x="19859" y="29019"/>
                    <a:pt x="19637" y="28094"/>
                    <a:pt x="19333" y="27191"/>
                  </a:cubicBezTo>
                  <a:cubicBezTo>
                    <a:pt x="19215" y="26838"/>
                    <a:pt x="19073" y="26499"/>
                    <a:pt x="18833" y="26190"/>
                  </a:cubicBezTo>
                  <a:cubicBezTo>
                    <a:pt x="18686" y="26001"/>
                    <a:pt x="18551" y="25802"/>
                    <a:pt x="18485" y="25579"/>
                  </a:cubicBezTo>
                  <a:cubicBezTo>
                    <a:pt x="18395" y="25450"/>
                    <a:pt x="18332" y="25321"/>
                    <a:pt x="18432" y="25176"/>
                  </a:cubicBezTo>
                  <a:cubicBezTo>
                    <a:pt x="18454" y="25174"/>
                    <a:pt x="18475" y="25172"/>
                    <a:pt x="18494" y="25172"/>
                  </a:cubicBezTo>
                  <a:cubicBezTo>
                    <a:pt x="18628" y="25172"/>
                    <a:pt x="18720" y="25224"/>
                    <a:pt x="18763" y="25356"/>
                  </a:cubicBezTo>
                  <a:cubicBezTo>
                    <a:pt x="18797" y="25462"/>
                    <a:pt x="18926" y="25537"/>
                    <a:pt x="18916" y="25662"/>
                  </a:cubicBezTo>
                  <a:cubicBezTo>
                    <a:pt x="19072" y="25819"/>
                    <a:pt x="19174" y="26000"/>
                    <a:pt x="19247" y="26195"/>
                  </a:cubicBezTo>
                  <a:cubicBezTo>
                    <a:pt x="19410" y="26629"/>
                    <a:pt x="19588" y="27060"/>
                    <a:pt x="19706" y="27505"/>
                  </a:cubicBezTo>
                  <a:cubicBezTo>
                    <a:pt x="19934" y="28367"/>
                    <a:pt x="20186" y="29220"/>
                    <a:pt x="20626" y="30026"/>
                  </a:cubicBezTo>
                  <a:cubicBezTo>
                    <a:pt x="20767" y="30283"/>
                    <a:pt x="20825" y="30566"/>
                    <a:pt x="20828" y="30848"/>
                  </a:cubicBezTo>
                  <a:cubicBezTo>
                    <a:pt x="20830" y="31549"/>
                    <a:pt x="20886" y="32249"/>
                    <a:pt x="20994" y="32942"/>
                  </a:cubicBezTo>
                  <a:cubicBezTo>
                    <a:pt x="21043" y="33250"/>
                    <a:pt x="21063" y="33563"/>
                    <a:pt x="21148" y="33867"/>
                  </a:cubicBezTo>
                  <a:cubicBezTo>
                    <a:pt x="21165" y="34207"/>
                    <a:pt x="21275" y="34576"/>
                    <a:pt x="21394" y="34702"/>
                  </a:cubicBezTo>
                  <a:cubicBezTo>
                    <a:pt x="21425" y="34694"/>
                    <a:pt x="21437" y="34672"/>
                    <a:pt x="21431" y="34650"/>
                  </a:cubicBezTo>
                  <a:cubicBezTo>
                    <a:pt x="21372" y="34388"/>
                    <a:pt x="21313" y="34128"/>
                    <a:pt x="21253" y="33867"/>
                  </a:cubicBezTo>
                  <a:cubicBezTo>
                    <a:pt x="21253" y="33845"/>
                    <a:pt x="21256" y="33821"/>
                    <a:pt x="21253" y="33798"/>
                  </a:cubicBezTo>
                  <a:cubicBezTo>
                    <a:pt x="21145" y="32869"/>
                    <a:pt x="20960" y="31945"/>
                    <a:pt x="20984" y="31005"/>
                  </a:cubicBezTo>
                  <a:cubicBezTo>
                    <a:pt x="20993" y="30615"/>
                    <a:pt x="20918" y="30228"/>
                    <a:pt x="20724" y="29872"/>
                  </a:cubicBezTo>
                  <a:cubicBezTo>
                    <a:pt x="20334" y="29155"/>
                    <a:pt x="20132" y="28393"/>
                    <a:pt x="19917" y="27632"/>
                  </a:cubicBezTo>
                  <a:cubicBezTo>
                    <a:pt x="19691" y="26834"/>
                    <a:pt x="19432" y="26041"/>
                    <a:pt x="18902" y="25340"/>
                  </a:cubicBezTo>
                  <a:cubicBezTo>
                    <a:pt x="18914" y="25334"/>
                    <a:pt x="18925" y="25331"/>
                    <a:pt x="18935" y="25331"/>
                  </a:cubicBezTo>
                  <a:cubicBezTo>
                    <a:pt x="18986" y="25331"/>
                    <a:pt x="19011" y="25395"/>
                    <a:pt x="19065" y="25395"/>
                  </a:cubicBezTo>
                  <a:cubicBezTo>
                    <a:pt x="19070" y="25395"/>
                    <a:pt x="19075" y="25394"/>
                    <a:pt x="19080" y="25393"/>
                  </a:cubicBezTo>
                  <a:cubicBezTo>
                    <a:pt x="19072" y="25365"/>
                    <a:pt x="19060" y="25337"/>
                    <a:pt x="19059" y="25310"/>
                  </a:cubicBezTo>
                  <a:cubicBezTo>
                    <a:pt x="19057" y="25280"/>
                    <a:pt x="19057" y="25266"/>
                    <a:pt x="19073" y="25266"/>
                  </a:cubicBezTo>
                  <a:cubicBezTo>
                    <a:pt x="19087" y="25266"/>
                    <a:pt x="19113" y="25276"/>
                    <a:pt x="19159" y="25293"/>
                  </a:cubicBezTo>
                  <a:cubicBezTo>
                    <a:pt x="19143" y="25241"/>
                    <a:pt x="19128" y="25189"/>
                    <a:pt x="19114" y="25137"/>
                  </a:cubicBezTo>
                  <a:cubicBezTo>
                    <a:pt x="19070" y="25096"/>
                    <a:pt x="19016" y="25059"/>
                    <a:pt x="19053" y="25000"/>
                  </a:cubicBezTo>
                  <a:lnTo>
                    <a:pt x="19053" y="25000"/>
                  </a:lnTo>
                  <a:cubicBezTo>
                    <a:pt x="19047" y="25004"/>
                    <a:pt x="19040" y="25006"/>
                    <a:pt x="19034" y="25006"/>
                  </a:cubicBezTo>
                  <a:cubicBezTo>
                    <a:pt x="19013" y="25006"/>
                    <a:pt x="18994" y="24985"/>
                    <a:pt x="18973" y="24984"/>
                  </a:cubicBezTo>
                  <a:cubicBezTo>
                    <a:pt x="18966" y="24936"/>
                    <a:pt x="18974" y="24901"/>
                    <a:pt x="19027" y="24901"/>
                  </a:cubicBezTo>
                  <a:cubicBezTo>
                    <a:pt x="19037" y="24901"/>
                    <a:pt x="19048" y="24902"/>
                    <a:pt x="19061" y="24905"/>
                  </a:cubicBezTo>
                  <a:lnTo>
                    <a:pt x="19065" y="24986"/>
                  </a:lnTo>
                  <a:cubicBezTo>
                    <a:pt x="19098" y="24989"/>
                    <a:pt x="19110" y="25010"/>
                    <a:pt x="19116" y="25034"/>
                  </a:cubicBezTo>
                  <a:cubicBezTo>
                    <a:pt x="19119" y="25034"/>
                    <a:pt x="19122" y="25035"/>
                    <a:pt x="19125" y="25035"/>
                  </a:cubicBezTo>
                  <a:cubicBezTo>
                    <a:pt x="19159" y="25035"/>
                    <a:pt x="19183" y="25022"/>
                    <a:pt x="19169" y="24988"/>
                  </a:cubicBezTo>
                  <a:cubicBezTo>
                    <a:pt x="19150" y="24933"/>
                    <a:pt x="19128" y="24879"/>
                    <a:pt x="19067" y="24846"/>
                  </a:cubicBezTo>
                  <a:cubicBezTo>
                    <a:pt x="19062" y="24811"/>
                    <a:pt x="19039" y="24775"/>
                    <a:pt x="19081" y="24726"/>
                  </a:cubicBezTo>
                  <a:cubicBezTo>
                    <a:pt x="19161" y="24776"/>
                    <a:pt x="19211" y="24845"/>
                    <a:pt x="19256" y="24918"/>
                  </a:cubicBezTo>
                  <a:cubicBezTo>
                    <a:pt x="19561" y="25246"/>
                    <a:pt x="19746" y="25622"/>
                    <a:pt x="19860" y="26026"/>
                  </a:cubicBezTo>
                  <a:cubicBezTo>
                    <a:pt x="19973" y="26435"/>
                    <a:pt x="20109" y="26837"/>
                    <a:pt x="20285" y="27229"/>
                  </a:cubicBezTo>
                  <a:cubicBezTo>
                    <a:pt x="20408" y="27503"/>
                    <a:pt x="20502" y="27791"/>
                    <a:pt x="20567" y="28085"/>
                  </a:cubicBezTo>
                  <a:cubicBezTo>
                    <a:pt x="20683" y="28604"/>
                    <a:pt x="20853" y="29110"/>
                    <a:pt x="21143" y="29578"/>
                  </a:cubicBezTo>
                  <a:cubicBezTo>
                    <a:pt x="21483" y="30126"/>
                    <a:pt x="21616" y="30707"/>
                    <a:pt x="21580" y="31322"/>
                  </a:cubicBezTo>
                  <a:cubicBezTo>
                    <a:pt x="21551" y="31819"/>
                    <a:pt x="21602" y="32311"/>
                    <a:pt x="21690" y="32801"/>
                  </a:cubicBezTo>
                  <a:cubicBezTo>
                    <a:pt x="21758" y="33178"/>
                    <a:pt x="21831" y="33553"/>
                    <a:pt x="21904" y="33929"/>
                  </a:cubicBezTo>
                  <a:cubicBezTo>
                    <a:pt x="21913" y="33980"/>
                    <a:pt x="21908" y="34055"/>
                    <a:pt x="21987" y="34055"/>
                  </a:cubicBezTo>
                  <a:cubicBezTo>
                    <a:pt x="22093" y="34055"/>
                    <a:pt x="22057" y="33970"/>
                    <a:pt x="22068" y="33915"/>
                  </a:cubicBezTo>
                  <a:cubicBezTo>
                    <a:pt x="22070" y="33901"/>
                    <a:pt x="22070" y="33885"/>
                    <a:pt x="22073" y="33870"/>
                  </a:cubicBezTo>
                  <a:cubicBezTo>
                    <a:pt x="22081" y="33867"/>
                    <a:pt x="22089" y="33865"/>
                    <a:pt x="22096" y="33860"/>
                  </a:cubicBezTo>
                  <a:cubicBezTo>
                    <a:pt x="23213" y="32995"/>
                    <a:pt x="24329" y="32129"/>
                    <a:pt x="25445" y="31264"/>
                  </a:cubicBezTo>
                  <a:cubicBezTo>
                    <a:pt x="25603" y="31176"/>
                    <a:pt x="25728" y="31056"/>
                    <a:pt x="25864" y="30945"/>
                  </a:cubicBezTo>
                  <a:cubicBezTo>
                    <a:pt x="25992" y="30866"/>
                    <a:pt x="26121" y="30785"/>
                    <a:pt x="26203" y="30663"/>
                  </a:cubicBezTo>
                  <a:lnTo>
                    <a:pt x="26194" y="30654"/>
                  </a:lnTo>
                  <a:cubicBezTo>
                    <a:pt x="26017" y="30711"/>
                    <a:pt x="25885" y="30820"/>
                    <a:pt x="25757" y="30932"/>
                  </a:cubicBezTo>
                  <a:cubicBezTo>
                    <a:pt x="25625" y="31019"/>
                    <a:pt x="25482" y="31095"/>
                    <a:pt x="25374" y="31206"/>
                  </a:cubicBezTo>
                  <a:lnTo>
                    <a:pt x="24589" y="31732"/>
                  </a:lnTo>
                  <a:cubicBezTo>
                    <a:pt x="24586" y="31739"/>
                    <a:pt x="24580" y="31745"/>
                    <a:pt x="24575" y="31751"/>
                  </a:cubicBezTo>
                  <a:cubicBezTo>
                    <a:pt x="23748" y="32401"/>
                    <a:pt x="22868" y="33004"/>
                    <a:pt x="22113" y="33722"/>
                  </a:cubicBezTo>
                  <a:cubicBezTo>
                    <a:pt x="22103" y="33732"/>
                    <a:pt x="22094" y="33735"/>
                    <a:pt x="22086" y="33735"/>
                  </a:cubicBezTo>
                  <a:cubicBezTo>
                    <a:pt x="22064" y="33735"/>
                    <a:pt x="22047" y="33707"/>
                    <a:pt x="22026" y="33701"/>
                  </a:cubicBezTo>
                  <a:cubicBezTo>
                    <a:pt x="22056" y="33574"/>
                    <a:pt x="21949" y="33437"/>
                    <a:pt x="22064" y="33315"/>
                  </a:cubicBezTo>
                  <a:cubicBezTo>
                    <a:pt x="22184" y="33278"/>
                    <a:pt x="22270" y="33197"/>
                    <a:pt x="22361" y="33128"/>
                  </a:cubicBezTo>
                  <a:cubicBezTo>
                    <a:pt x="22729" y="32851"/>
                    <a:pt x="23090" y="32569"/>
                    <a:pt x="23455" y="32289"/>
                  </a:cubicBezTo>
                  <a:cubicBezTo>
                    <a:pt x="23733" y="32076"/>
                    <a:pt x="24014" y="31864"/>
                    <a:pt x="24291" y="31649"/>
                  </a:cubicBezTo>
                  <a:cubicBezTo>
                    <a:pt x="24334" y="31615"/>
                    <a:pt x="24374" y="31582"/>
                    <a:pt x="24418" y="31582"/>
                  </a:cubicBezTo>
                  <a:cubicBezTo>
                    <a:pt x="24446" y="31582"/>
                    <a:pt x="24476" y="31595"/>
                    <a:pt x="24508" y="31628"/>
                  </a:cubicBezTo>
                  <a:cubicBezTo>
                    <a:pt x="24424" y="31529"/>
                    <a:pt x="24520" y="31479"/>
                    <a:pt x="24587" y="31424"/>
                  </a:cubicBezTo>
                  <a:cubicBezTo>
                    <a:pt x="24766" y="31279"/>
                    <a:pt x="24947" y="31137"/>
                    <a:pt x="25128" y="30993"/>
                  </a:cubicBezTo>
                  <a:cubicBezTo>
                    <a:pt x="25266" y="30913"/>
                    <a:pt x="25383" y="30814"/>
                    <a:pt x="25502" y="30715"/>
                  </a:cubicBezTo>
                  <a:cubicBezTo>
                    <a:pt x="25632" y="30637"/>
                    <a:pt x="25745" y="30542"/>
                    <a:pt x="25853" y="30443"/>
                  </a:cubicBezTo>
                  <a:lnTo>
                    <a:pt x="25809" y="30404"/>
                  </a:lnTo>
                  <a:cubicBezTo>
                    <a:pt x="25677" y="30453"/>
                    <a:pt x="25602" y="30583"/>
                    <a:pt x="25443" y="30592"/>
                  </a:cubicBezTo>
                  <a:lnTo>
                    <a:pt x="25421" y="30644"/>
                  </a:lnTo>
                  <a:cubicBezTo>
                    <a:pt x="25345" y="30755"/>
                    <a:pt x="25167" y="30783"/>
                    <a:pt x="25120" y="30918"/>
                  </a:cubicBezTo>
                  <a:lnTo>
                    <a:pt x="25116" y="30920"/>
                  </a:lnTo>
                  <a:cubicBezTo>
                    <a:pt x="25116" y="30920"/>
                    <a:pt x="25116" y="30920"/>
                    <a:pt x="25116" y="30921"/>
                  </a:cubicBezTo>
                  <a:cubicBezTo>
                    <a:pt x="25081" y="30926"/>
                    <a:pt x="25047" y="30932"/>
                    <a:pt x="25011" y="30937"/>
                  </a:cubicBezTo>
                  <a:cubicBezTo>
                    <a:pt x="24838" y="31084"/>
                    <a:pt x="24648" y="31215"/>
                    <a:pt x="24454" y="31342"/>
                  </a:cubicBezTo>
                  <a:cubicBezTo>
                    <a:pt x="24391" y="31315"/>
                    <a:pt x="24398" y="31253"/>
                    <a:pt x="24365" y="31213"/>
                  </a:cubicBezTo>
                  <a:cubicBezTo>
                    <a:pt x="24352" y="31137"/>
                    <a:pt x="24365" y="31072"/>
                    <a:pt x="24436" y="31014"/>
                  </a:cubicBezTo>
                  <a:cubicBezTo>
                    <a:pt x="24475" y="30982"/>
                    <a:pt x="24535" y="30952"/>
                    <a:pt x="24533" y="30892"/>
                  </a:cubicBezTo>
                  <a:lnTo>
                    <a:pt x="24581" y="30883"/>
                  </a:lnTo>
                  <a:cubicBezTo>
                    <a:pt x="24676" y="30860"/>
                    <a:pt x="24714" y="30752"/>
                    <a:pt x="24825" y="30752"/>
                  </a:cubicBezTo>
                  <a:cubicBezTo>
                    <a:pt x="24832" y="30752"/>
                    <a:pt x="24840" y="30753"/>
                    <a:pt x="24847" y="30754"/>
                  </a:cubicBezTo>
                  <a:cubicBezTo>
                    <a:pt x="24832" y="30667"/>
                    <a:pt x="24953" y="30644"/>
                    <a:pt x="24964" y="30569"/>
                  </a:cubicBezTo>
                  <a:lnTo>
                    <a:pt x="24964" y="30569"/>
                  </a:lnTo>
                  <a:cubicBezTo>
                    <a:pt x="24935" y="30581"/>
                    <a:pt x="24910" y="30586"/>
                    <a:pt x="24888" y="30586"/>
                  </a:cubicBezTo>
                  <a:cubicBezTo>
                    <a:pt x="24820" y="30586"/>
                    <a:pt x="24780" y="30537"/>
                    <a:pt x="24746" y="30479"/>
                  </a:cubicBezTo>
                  <a:cubicBezTo>
                    <a:pt x="24739" y="30442"/>
                    <a:pt x="24740" y="30409"/>
                    <a:pt x="24788" y="30385"/>
                  </a:cubicBezTo>
                  <a:cubicBezTo>
                    <a:pt x="24871" y="30345"/>
                    <a:pt x="24952" y="30300"/>
                    <a:pt x="25034" y="30257"/>
                  </a:cubicBezTo>
                  <a:cubicBezTo>
                    <a:pt x="25105" y="30220"/>
                    <a:pt x="25148" y="30198"/>
                    <a:pt x="25176" y="30198"/>
                  </a:cubicBezTo>
                  <a:cubicBezTo>
                    <a:pt x="25218" y="30198"/>
                    <a:pt x="25224" y="30250"/>
                    <a:pt x="25235" y="30377"/>
                  </a:cubicBezTo>
                  <a:cubicBezTo>
                    <a:pt x="25240" y="30375"/>
                    <a:pt x="25245" y="30374"/>
                    <a:pt x="25251" y="30374"/>
                  </a:cubicBezTo>
                  <a:cubicBezTo>
                    <a:pt x="25263" y="30374"/>
                    <a:pt x="25274" y="30379"/>
                    <a:pt x="25282" y="30389"/>
                  </a:cubicBezTo>
                  <a:cubicBezTo>
                    <a:pt x="25328" y="30449"/>
                    <a:pt x="25290" y="30565"/>
                    <a:pt x="25430" y="30565"/>
                  </a:cubicBezTo>
                  <a:cubicBezTo>
                    <a:pt x="25432" y="30565"/>
                    <a:pt x="25435" y="30565"/>
                    <a:pt x="25438" y="30565"/>
                  </a:cubicBezTo>
                  <a:cubicBezTo>
                    <a:pt x="25378" y="30518"/>
                    <a:pt x="25425" y="30428"/>
                    <a:pt x="25343" y="30389"/>
                  </a:cubicBezTo>
                  <a:cubicBezTo>
                    <a:pt x="25344" y="30366"/>
                    <a:pt x="25344" y="30344"/>
                    <a:pt x="25342" y="30320"/>
                  </a:cubicBezTo>
                  <a:cubicBezTo>
                    <a:pt x="25301" y="30115"/>
                    <a:pt x="25301" y="30115"/>
                    <a:pt x="25508" y="30006"/>
                  </a:cubicBezTo>
                  <a:cubicBezTo>
                    <a:pt x="25902" y="29798"/>
                    <a:pt x="26307" y="29605"/>
                    <a:pt x="26719" y="29421"/>
                  </a:cubicBezTo>
                  <a:cubicBezTo>
                    <a:pt x="27224" y="29196"/>
                    <a:pt x="27728" y="28969"/>
                    <a:pt x="28232" y="28743"/>
                  </a:cubicBezTo>
                  <a:cubicBezTo>
                    <a:pt x="28458" y="28684"/>
                    <a:pt x="28648" y="28560"/>
                    <a:pt x="28858" y="28474"/>
                  </a:cubicBezTo>
                  <a:cubicBezTo>
                    <a:pt x="28943" y="28472"/>
                    <a:pt x="29005" y="28427"/>
                    <a:pt x="29071" y="28393"/>
                  </a:cubicBezTo>
                  <a:lnTo>
                    <a:pt x="29031" y="28346"/>
                  </a:lnTo>
                  <a:cubicBezTo>
                    <a:pt x="28948" y="28372"/>
                    <a:pt x="28872" y="28413"/>
                    <a:pt x="28780" y="28413"/>
                  </a:cubicBezTo>
                  <a:cubicBezTo>
                    <a:pt x="28774" y="28413"/>
                    <a:pt x="28768" y="28413"/>
                    <a:pt x="28762" y="28413"/>
                  </a:cubicBezTo>
                  <a:cubicBezTo>
                    <a:pt x="28753" y="28422"/>
                    <a:pt x="28748" y="28437"/>
                    <a:pt x="28749" y="28451"/>
                  </a:cubicBezTo>
                  <a:cubicBezTo>
                    <a:pt x="28562" y="28490"/>
                    <a:pt x="28396" y="28566"/>
                    <a:pt x="28231" y="28648"/>
                  </a:cubicBezTo>
                  <a:cubicBezTo>
                    <a:pt x="27863" y="28766"/>
                    <a:pt x="27516" y="28921"/>
                    <a:pt x="27167" y="29069"/>
                  </a:cubicBezTo>
                  <a:cubicBezTo>
                    <a:pt x="26569" y="29324"/>
                    <a:pt x="25970" y="29572"/>
                    <a:pt x="25388" y="29854"/>
                  </a:cubicBezTo>
                  <a:cubicBezTo>
                    <a:pt x="25357" y="29870"/>
                    <a:pt x="25320" y="29900"/>
                    <a:pt x="25284" y="29900"/>
                  </a:cubicBezTo>
                  <a:cubicBezTo>
                    <a:pt x="25266" y="29900"/>
                    <a:pt x="25248" y="29893"/>
                    <a:pt x="25231" y="29872"/>
                  </a:cubicBezTo>
                  <a:cubicBezTo>
                    <a:pt x="25183" y="29812"/>
                    <a:pt x="25174" y="29744"/>
                    <a:pt x="25268" y="29697"/>
                  </a:cubicBezTo>
                  <a:cubicBezTo>
                    <a:pt x="25405" y="29627"/>
                    <a:pt x="25538" y="29549"/>
                    <a:pt x="25678" y="29483"/>
                  </a:cubicBezTo>
                  <a:cubicBezTo>
                    <a:pt x="26320" y="29173"/>
                    <a:pt x="26965" y="28862"/>
                    <a:pt x="27609" y="28554"/>
                  </a:cubicBezTo>
                  <a:cubicBezTo>
                    <a:pt x="27693" y="28514"/>
                    <a:pt x="27775" y="28468"/>
                    <a:pt x="27859" y="28425"/>
                  </a:cubicBezTo>
                  <a:cubicBezTo>
                    <a:pt x="27977" y="28397"/>
                    <a:pt x="28073" y="28333"/>
                    <a:pt x="28177" y="28283"/>
                  </a:cubicBezTo>
                  <a:cubicBezTo>
                    <a:pt x="28339" y="28226"/>
                    <a:pt x="28493" y="28153"/>
                    <a:pt x="28638" y="28062"/>
                  </a:cubicBezTo>
                  <a:lnTo>
                    <a:pt x="28606" y="28028"/>
                  </a:lnTo>
                  <a:cubicBezTo>
                    <a:pt x="28439" y="28090"/>
                    <a:pt x="28262" y="28131"/>
                    <a:pt x="28111" y="28224"/>
                  </a:cubicBezTo>
                  <a:cubicBezTo>
                    <a:pt x="27995" y="28262"/>
                    <a:pt x="27879" y="28295"/>
                    <a:pt x="27781" y="28362"/>
                  </a:cubicBezTo>
                  <a:cubicBezTo>
                    <a:pt x="27336" y="28520"/>
                    <a:pt x="26915" y="28721"/>
                    <a:pt x="26489" y="28913"/>
                  </a:cubicBezTo>
                  <a:cubicBezTo>
                    <a:pt x="26047" y="29113"/>
                    <a:pt x="25608" y="29316"/>
                    <a:pt x="25167" y="29517"/>
                  </a:cubicBezTo>
                  <a:cubicBezTo>
                    <a:pt x="25066" y="29366"/>
                    <a:pt x="25065" y="29363"/>
                    <a:pt x="25219" y="29280"/>
                  </a:cubicBezTo>
                  <a:cubicBezTo>
                    <a:pt x="25792" y="28969"/>
                    <a:pt x="26381" y="28680"/>
                    <a:pt x="26978" y="28403"/>
                  </a:cubicBezTo>
                  <a:cubicBezTo>
                    <a:pt x="27041" y="28374"/>
                    <a:pt x="27105" y="28349"/>
                    <a:pt x="27164" y="28314"/>
                  </a:cubicBezTo>
                  <a:cubicBezTo>
                    <a:pt x="27186" y="28306"/>
                    <a:pt x="27202" y="28288"/>
                    <a:pt x="27209" y="28266"/>
                  </a:cubicBezTo>
                  <a:cubicBezTo>
                    <a:pt x="27214" y="28266"/>
                    <a:pt x="27220" y="28267"/>
                    <a:pt x="27225" y="28267"/>
                  </a:cubicBezTo>
                  <a:cubicBezTo>
                    <a:pt x="27242" y="28267"/>
                    <a:pt x="27260" y="28262"/>
                    <a:pt x="27276" y="28254"/>
                  </a:cubicBezTo>
                  <a:cubicBezTo>
                    <a:pt x="27381" y="28217"/>
                    <a:pt x="27497" y="28194"/>
                    <a:pt x="27560" y="28101"/>
                  </a:cubicBezTo>
                  <a:cubicBezTo>
                    <a:pt x="27816" y="28044"/>
                    <a:pt x="28029" y="27922"/>
                    <a:pt x="28230" y="27782"/>
                  </a:cubicBezTo>
                  <a:lnTo>
                    <a:pt x="28313" y="27782"/>
                  </a:lnTo>
                  <a:cubicBezTo>
                    <a:pt x="28322" y="27749"/>
                    <a:pt x="28309" y="27726"/>
                    <a:pt x="28269" y="27726"/>
                  </a:cubicBezTo>
                  <a:cubicBezTo>
                    <a:pt x="28268" y="27726"/>
                    <a:pt x="28267" y="27726"/>
                    <a:pt x="28266" y="27726"/>
                  </a:cubicBezTo>
                  <a:cubicBezTo>
                    <a:pt x="28230" y="27726"/>
                    <a:pt x="28216" y="27745"/>
                    <a:pt x="28225" y="27772"/>
                  </a:cubicBezTo>
                  <a:cubicBezTo>
                    <a:pt x="28216" y="27761"/>
                    <a:pt x="28207" y="27748"/>
                    <a:pt x="28201" y="27748"/>
                  </a:cubicBezTo>
                  <a:cubicBezTo>
                    <a:pt x="28200" y="27748"/>
                    <a:pt x="28200" y="27748"/>
                    <a:pt x="28200" y="27748"/>
                  </a:cubicBezTo>
                  <a:cubicBezTo>
                    <a:pt x="27961" y="27811"/>
                    <a:pt x="27748" y="27920"/>
                    <a:pt x="27535" y="28028"/>
                  </a:cubicBezTo>
                  <a:cubicBezTo>
                    <a:pt x="27533" y="28029"/>
                    <a:pt x="27530" y="28030"/>
                    <a:pt x="27529" y="28031"/>
                  </a:cubicBezTo>
                  <a:cubicBezTo>
                    <a:pt x="27521" y="28033"/>
                    <a:pt x="27514" y="28034"/>
                    <a:pt x="27507" y="28036"/>
                  </a:cubicBezTo>
                  <a:cubicBezTo>
                    <a:pt x="27422" y="28060"/>
                    <a:pt x="27344" y="28097"/>
                    <a:pt x="27265" y="28132"/>
                  </a:cubicBezTo>
                  <a:cubicBezTo>
                    <a:pt x="27239" y="28144"/>
                    <a:pt x="27215" y="28150"/>
                    <a:pt x="27194" y="28150"/>
                  </a:cubicBezTo>
                  <a:cubicBezTo>
                    <a:pt x="27160" y="28150"/>
                    <a:pt x="27132" y="28135"/>
                    <a:pt x="27107" y="28101"/>
                  </a:cubicBezTo>
                  <a:lnTo>
                    <a:pt x="27107" y="28101"/>
                  </a:lnTo>
                  <a:lnTo>
                    <a:pt x="27123" y="28194"/>
                  </a:lnTo>
                  <a:lnTo>
                    <a:pt x="27124" y="28194"/>
                  </a:lnTo>
                  <a:lnTo>
                    <a:pt x="25054" y="29138"/>
                  </a:lnTo>
                  <a:cubicBezTo>
                    <a:pt x="24939" y="28966"/>
                    <a:pt x="24936" y="28963"/>
                    <a:pt x="25110" y="28866"/>
                  </a:cubicBezTo>
                  <a:cubicBezTo>
                    <a:pt x="25672" y="28551"/>
                    <a:pt x="26251" y="28268"/>
                    <a:pt x="26846" y="28019"/>
                  </a:cubicBezTo>
                  <a:cubicBezTo>
                    <a:pt x="26881" y="28005"/>
                    <a:pt x="26929" y="27958"/>
                    <a:pt x="26975" y="27958"/>
                  </a:cubicBezTo>
                  <a:cubicBezTo>
                    <a:pt x="27003" y="27958"/>
                    <a:pt x="27030" y="27976"/>
                    <a:pt x="27053" y="28028"/>
                  </a:cubicBezTo>
                  <a:cubicBezTo>
                    <a:pt x="27061" y="27954"/>
                    <a:pt x="27107" y="27904"/>
                    <a:pt x="27186" y="27876"/>
                  </a:cubicBezTo>
                  <a:cubicBezTo>
                    <a:pt x="27607" y="27723"/>
                    <a:pt x="28006" y="27531"/>
                    <a:pt x="28438" y="27400"/>
                  </a:cubicBezTo>
                  <a:cubicBezTo>
                    <a:pt x="28775" y="27269"/>
                    <a:pt x="29112" y="27139"/>
                    <a:pt x="29450" y="27011"/>
                  </a:cubicBezTo>
                  <a:cubicBezTo>
                    <a:pt x="29462" y="27007"/>
                    <a:pt x="29475" y="27005"/>
                    <a:pt x="29488" y="27005"/>
                  </a:cubicBezTo>
                  <a:cubicBezTo>
                    <a:pt x="29510" y="27005"/>
                    <a:pt x="29533" y="27009"/>
                    <a:pt x="29555" y="27009"/>
                  </a:cubicBezTo>
                  <a:cubicBezTo>
                    <a:pt x="29571" y="27115"/>
                    <a:pt x="29575" y="27224"/>
                    <a:pt x="29679" y="27303"/>
                  </a:cubicBezTo>
                  <a:cubicBezTo>
                    <a:pt x="29668" y="27200"/>
                    <a:pt x="29674" y="27096"/>
                    <a:pt x="29617" y="26999"/>
                  </a:cubicBezTo>
                  <a:cubicBezTo>
                    <a:pt x="29623" y="26963"/>
                    <a:pt x="29644" y="26928"/>
                    <a:pt x="29676" y="26908"/>
                  </a:cubicBezTo>
                  <a:cubicBezTo>
                    <a:pt x="29708" y="26907"/>
                    <a:pt x="29739" y="26905"/>
                    <a:pt x="29733" y="26866"/>
                  </a:cubicBezTo>
                  <a:lnTo>
                    <a:pt x="29840" y="26858"/>
                  </a:lnTo>
                  <a:cubicBezTo>
                    <a:pt x="29912" y="26922"/>
                    <a:pt x="29897" y="27011"/>
                    <a:pt x="29919" y="27089"/>
                  </a:cubicBezTo>
                  <a:cubicBezTo>
                    <a:pt x="29991" y="27347"/>
                    <a:pt x="29987" y="27348"/>
                    <a:pt x="29678" y="27413"/>
                  </a:cubicBezTo>
                  <a:cubicBezTo>
                    <a:pt x="29645" y="27473"/>
                    <a:pt x="29559" y="27458"/>
                    <a:pt x="29516" y="27502"/>
                  </a:cubicBezTo>
                  <a:cubicBezTo>
                    <a:pt x="29326" y="27539"/>
                    <a:pt x="29157" y="27621"/>
                    <a:pt x="28982" y="27690"/>
                  </a:cubicBezTo>
                  <a:cubicBezTo>
                    <a:pt x="28881" y="27717"/>
                    <a:pt x="28782" y="27751"/>
                    <a:pt x="28710" y="27822"/>
                  </a:cubicBezTo>
                  <a:lnTo>
                    <a:pt x="28640" y="27841"/>
                  </a:lnTo>
                  <a:cubicBezTo>
                    <a:pt x="28648" y="27848"/>
                    <a:pt x="28655" y="27861"/>
                    <a:pt x="28665" y="27863"/>
                  </a:cubicBezTo>
                  <a:cubicBezTo>
                    <a:pt x="28667" y="27863"/>
                    <a:pt x="28670" y="27863"/>
                    <a:pt x="28673" y="27863"/>
                  </a:cubicBezTo>
                  <a:cubicBezTo>
                    <a:pt x="28695" y="27863"/>
                    <a:pt x="28714" y="27854"/>
                    <a:pt x="28719" y="27832"/>
                  </a:cubicBezTo>
                  <a:cubicBezTo>
                    <a:pt x="28735" y="27833"/>
                    <a:pt x="28750" y="27834"/>
                    <a:pt x="28764" y="27834"/>
                  </a:cubicBezTo>
                  <a:cubicBezTo>
                    <a:pt x="28869" y="27834"/>
                    <a:pt x="28960" y="27796"/>
                    <a:pt x="29050" y="27752"/>
                  </a:cubicBezTo>
                  <a:cubicBezTo>
                    <a:pt x="29209" y="27707"/>
                    <a:pt x="29371" y="27669"/>
                    <a:pt x="29516" y="27594"/>
                  </a:cubicBezTo>
                  <a:lnTo>
                    <a:pt x="29963" y="27468"/>
                  </a:lnTo>
                  <a:cubicBezTo>
                    <a:pt x="30027" y="27500"/>
                    <a:pt x="30025" y="27557"/>
                    <a:pt x="30037" y="27606"/>
                  </a:cubicBezTo>
                  <a:cubicBezTo>
                    <a:pt x="30096" y="27852"/>
                    <a:pt x="30094" y="27848"/>
                    <a:pt x="29805" y="27917"/>
                  </a:cubicBezTo>
                  <a:cubicBezTo>
                    <a:pt x="29723" y="27936"/>
                    <a:pt x="29649" y="27979"/>
                    <a:pt x="29571" y="28011"/>
                  </a:cubicBezTo>
                  <a:cubicBezTo>
                    <a:pt x="29435" y="28055"/>
                    <a:pt x="29269" y="28056"/>
                    <a:pt x="29195" y="28194"/>
                  </a:cubicBezTo>
                  <a:cubicBezTo>
                    <a:pt x="29238" y="28197"/>
                    <a:pt x="29286" y="28187"/>
                    <a:pt x="29302" y="28237"/>
                  </a:cubicBezTo>
                  <a:cubicBezTo>
                    <a:pt x="29317" y="28237"/>
                    <a:pt x="29333" y="28235"/>
                    <a:pt x="29348" y="28230"/>
                  </a:cubicBezTo>
                  <a:cubicBezTo>
                    <a:pt x="29360" y="28109"/>
                    <a:pt x="29511" y="28154"/>
                    <a:pt x="29573" y="28092"/>
                  </a:cubicBezTo>
                  <a:lnTo>
                    <a:pt x="29736" y="28062"/>
                  </a:lnTo>
                  <a:cubicBezTo>
                    <a:pt x="29819" y="28036"/>
                    <a:pt x="29902" y="28008"/>
                    <a:pt x="29987" y="27984"/>
                  </a:cubicBezTo>
                  <a:cubicBezTo>
                    <a:pt x="30004" y="27978"/>
                    <a:pt x="30022" y="27975"/>
                    <a:pt x="30039" y="27975"/>
                  </a:cubicBezTo>
                  <a:cubicBezTo>
                    <a:pt x="30063" y="27975"/>
                    <a:pt x="30086" y="27982"/>
                    <a:pt x="30105" y="28003"/>
                  </a:cubicBezTo>
                  <a:cubicBezTo>
                    <a:pt x="30191" y="28097"/>
                    <a:pt x="30152" y="28232"/>
                    <a:pt x="30020" y="28275"/>
                  </a:cubicBezTo>
                  <a:cubicBezTo>
                    <a:pt x="29796" y="28350"/>
                    <a:pt x="29566" y="28411"/>
                    <a:pt x="29357" y="28513"/>
                  </a:cubicBezTo>
                  <a:cubicBezTo>
                    <a:pt x="29221" y="28544"/>
                    <a:pt x="29094" y="28604"/>
                    <a:pt x="28986" y="28691"/>
                  </a:cubicBezTo>
                  <a:cubicBezTo>
                    <a:pt x="29139" y="28677"/>
                    <a:pt x="29289" y="28638"/>
                    <a:pt x="29429" y="28572"/>
                  </a:cubicBezTo>
                  <a:cubicBezTo>
                    <a:pt x="29639" y="28516"/>
                    <a:pt x="29851" y="28460"/>
                    <a:pt x="30062" y="28403"/>
                  </a:cubicBezTo>
                  <a:cubicBezTo>
                    <a:pt x="30087" y="28396"/>
                    <a:pt x="30119" y="28386"/>
                    <a:pt x="30144" y="28386"/>
                  </a:cubicBezTo>
                  <a:cubicBezTo>
                    <a:pt x="30161" y="28386"/>
                    <a:pt x="30176" y="28391"/>
                    <a:pt x="30183" y="28405"/>
                  </a:cubicBezTo>
                  <a:cubicBezTo>
                    <a:pt x="30216" y="28472"/>
                    <a:pt x="30236" y="28546"/>
                    <a:pt x="30245" y="28621"/>
                  </a:cubicBezTo>
                  <a:cubicBezTo>
                    <a:pt x="30254" y="28694"/>
                    <a:pt x="30172" y="28695"/>
                    <a:pt x="30117" y="28714"/>
                  </a:cubicBezTo>
                  <a:cubicBezTo>
                    <a:pt x="29837" y="28804"/>
                    <a:pt x="29541" y="28861"/>
                    <a:pt x="29279" y="28993"/>
                  </a:cubicBezTo>
                  <a:lnTo>
                    <a:pt x="29197" y="29023"/>
                  </a:lnTo>
                  <a:cubicBezTo>
                    <a:pt x="29097" y="29026"/>
                    <a:pt x="29043" y="29101"/>
                    <a:pt x="28963" y="29138"/>
                  </a:cubicBezTo>
                  <a:cubicBezTo>
                    <a:pt x="29039" y="29116"/>
                    <a:pt x="29128" y="29127"/>
                    <a:pt x="29197" y="29083"/>
                  </a:cubicBezTo>
                  <a:lnTo>
                    <a:pt x="29327" y="29051"/>
                  </a:lnTo>
                  <a:cubicBezTo>
                    <a:pt x="29601" y="29019"/>
                    <a:pt x="29857" y="28925"/>
                    <a:pt x="30123" y="28869"/>
                  </a:cubicBezTo>
                  <a:cubicBezTo>
                    <a:pt x="30171" y="28859"/>
                    <a:pt x="30207" y="28854"/>
                    <a:pt x="30236" y="28854"/>
                  </a:cubicBezTo>
                  <a:cubicBezTo>
                    <a:pt x="30310" y="28854"/>
                    <a:pt x="30328" y="28893"/>
                    <a:pt x="30336" y="28994"/>
                  </a:cubicBezTo>
                  <a:cubicBezTo>
                    <a:pt x="30343" y="29080"/>
                    <a:pt x="30280" y="29092"/>
                    <a:pt x="30212" y="29114"/>
                  </a:cubicBezTo>
                  <a:cubicBezTo>
                    <a:pt x="29924" y="29212"/>
                    <a:pt x="29624" y="29288"/>
                    <a:pt x="29354" y="29423"/>
                  </a:cubicBezTo>
                  <a:cubicBezTo>
                    <a:pt x="29235" y="29444"/>
                    <a:pt x="29144" y="29507"/>
                    <a:pt x="29046" y="29561"/>
                  </a:cubicBezTo>
                  <a:lnTo>
                    <a:pt x="29074" y="29603"/>
                  </a:lnTo>
                  <a:lnTo>
                    <a:pt x="29354" y="29514"/>
                  </a:lnTo>
                  <a:cubicBezTo>
                    <a:pt x="29651" y="29434"/>
                    <a:pt x="29947" y="29353"/>
                    <a:pt x="30246" y="29277"/>
                  </a:cubicBezTo>
                  <a:cubicBezTo>
                    <a:pt x="30291" y="29266"/>
                    <a:pt x="30325" y="29259"/>
                    <a:pt x="30349" y="29259"/>
                  </a:cubicBezTo>
                  <a:cubicBezTo>
                    <a:pt x="30405" y="29259"/>
                    <a:pt x="30419" y="29293"/>
                    <a:pt x="30436" y="29378"/>
                  </a:cubicBezTo>
                  <a:cubicBezTo>
                    <a:pt x="30454" y="29465"/>
                    <a:pt x="30411" y="29498"/>
                    <a:pt x="30321" y="29525"/>
                  </a:cubicBezTo>
                  <a:cubicBezTo>
                    <a:pt x="30027" y="29612"/>
                    <a:pt x="29735" y="29704"/>
                    <a:pt x="29467" y="29843"/>
                  </a:cubicBezTo>
                  <a:cubicBezTo>
                    <a:pt x="29365" y="29855"/>
                    <a:pt x="29309" y="29919"/>
                    <a:pt x="29244" y="29972"/>
                  </a:cubicBezTo>
                  <a:cubicBezTo>
                    <a:pt x="29253" y="29972"/>
                    <a:pt x="29261" y="29972"/>
                    <a:pt x="29270" y="29972"/>
                  </a:cubicBezTo>
                  <a:cubicBezTo>
                    <a:pt x="29346" y="29972"/>
                    <a:pt x="29412" y="29958"/>
                    <a:pt x="29468" y="29922"/>
                  </a:cubicBezTo>
                  <a:cubicBezTo>
                    <a:pt x="29809" y="29854"/>
                    <a:pt x="30134" y="29733"/>
                    <a:pt x="30481" y="29680"/>
                  </a:cubicBezTo>
                  <a:cubicBezTo>
                    <a:pt x="30528" y="29673"/>
                    <a:pt x="30575" y="29618"/>
                    <a:pt x="30621" y="29618"/>
                  </a:cubicBezTo>
                  <a:cubicBezTo>
                    <a:pt x="30645" y="29618"/>
                    <a:pt x="30668" y="29632"/>
                    <a:pt x="30690" y="29675"/>
                  </a:cubicBezTo>
                  <a:cubicBezTo>
                    <a:pt x="30749" y="29788"/>
                    <a:pt x="30703" y="29854"/>
                    <a:pt x="30564" y="29886"/>
                  </a:cubicBezTo>
                  <a:cubicBezTo>
                    <a:pt x="30538" y="29889"/>
                    <a:pt x="30512" y="29891"/>
                    <a:pt x="30486" y="29891"/>
                  </a:cubicBezTo>
                  <a:cubicBezTo>
                    <a:pt x="30436" y="29951"/>
                    <a:pt x="30350" y="29952"/>
                    <a:pt x="30279" y="29977"/>
                  </a:cubicBezTo>
                  <a:cubicBezTo>
                    <a:pt x="30002" y="30074"/>
                    <a:pt x="29718" y="30157"/>
                    <a:pt x="29462" y="30295"/>
                  </a:cubicBezTo>
                  <a:cubicBezTo>
                    <a:pt x="29376" y="30300"/>
                    <a:pt x="29318" y="30355"/>
                    <a:pt x="29246" y="30386"/>
                  </a:cubicBezTo>
                  <a:lnTo>
                    <a:pt x="29246" y="30461"/>
                  </a:lnTo>
                  <a:cubicBezTo>
                    <a:pt x="29341" y="30423"/>
                    <a:pt x="29453" y="30420"/>
                    <a:pt x="29540" y="30363"/>
                  </a:cubicBezTo>
                  <a:cubicBezTo>
                    <a:pt x="29849" y="30277"/>
                    <a:pt x="30159" y="30193"/>
                    <a:pt x="30468" y="30105"/>
                  </a:cubicBezTo>
                  <a:cubicBezTo>
                    <a:pt x="30528" y="30088"/>
                    <a:pt x="30587" y="30067"/>
                    <a:pt x="30647" y="30067"/>
                  </a:cubicBezTo>
                  <a:cubicBezTo>
                    <a:pt x="30680" y="30067"/>
                    <a:pt x="30712" y="30073"/>
                    <a:pt x="30746" y="30088"/>
                  </a:cubicBezTo>
                  <a:cubicBezTo>
                    <a:pt x="30922" y="29929"/>
                    <a:pt x="31171" y="29923"/>
                    <a:pt x="31395" y="29882"/>
                  </a:cubicBezTo>
                  <a:cubicBezTo>
                    <a:pt x="31403" y="29881"/>
                    <a:pt x="31410" y="29880"/>
                    <a:pt x="31416" y="29880"/>
                  </a:cubicBezTo>
                  <a:cubicBezTo>
                    <a:pt x="31510" y="29880"/>
                    <a:pt x="31535" y="30010"/>
                    <a:pt x="31664" y="30077"/>
                  </a:cubicBezTo>
                  <a:cubicBezTo>
                    <a:pt x="31310" y="30136"/>
                    <a:pt x="31047" y="30264"/>
                    <a:pt x="30749" y="30290"/>
                  </a:cubicBezTo>
                  <a:cubicBezTo>
                    <a:pt x="30676" y="30347"/>
                    <a:pt x="30585" y="30372"/>
                    <a:pt x="30495" y="30403"/>
                  </a:cubicBezTo>
                  <a:cubicBezTo>
                    <a:pt x="30139" y="30529"/>
                    <a:pt x="29787" y="30665"/>
                    <a:pt x="29466" y="30850"/>
                  </a:cubicBezTo>
                  <a:lnTo>
                    <a:pt x="29541" y="30911"/>
                  </a:lnTo>
                  <a:cubicBezTo>
                    <a:pt x="29680" y="30867"/>
                    <a:pt x="29818" y="30820"/>
                    <a:pt x="29957" y="30778"/>
                  </a:cubicBezTo>
                  <a:cubicBezTo>
                    <a:pt x="30499" y="30608"/>
                    <a:pt x="31039" y="30436"/>
                    <a:pt x="31595" y="30304"/>
                  </a:cubicBezTo>
                  <a:cubicBezTo>
                    <a:pt x="31640" y="30293"/>
                    <a:pt x="31680" y="30288"/>
                    <a:pt x="31715" y="30288"/>
                  </a:cubicBezTo>
                  <a:cubicBezTo>
                    <a:pt x="31798" y="30288"/>
                    <a:pt x="31859" y="30321"/>
                    <a:pt x="31924" y="30398"/>
                  </a:cubicBezTo>
                  <a:cubicBezTo>
                    <a:pt x="32156" y="30676"/>
                    <a:pt x="32344" y="30978"/>
                    <a:pt x="32574" y="31258"/>
                  </a:cubicBezTo>
                  <a:cubicBezTo>
                    <a:pt x="32585" y="31329"/>
                    <a:pt x="32652" y="31376"/>
                    <a:pt x="32683" y="31439"/>
                  </a:cubicBezTo>
                  <a:lnTo>
                    <a:pt x="32770" y="31446"/>
                  </a:lnTo>
                  <a:cubicBezTo>
                    <a:pt x="32732" y="31386"/>
                    <a:pt x="32741" y="31310"/>
                    <a:pt x="32681" y="31258"/>
                  </a:cubicBezTo>
                  <a:cubicBezTo>
                    <a:pt x="32659" y="31151"/>
                    <a:pt x="32596" y="31058"/>
                    <a:pt x="32544" y="30962"/>
                  </a:cubicBezTo>
                  <a:cubicBezTo>
                    <a:pt x="32339" y="30589"/>
                    <a:pt x="32085" y="30246"/>
                    <a:pt x="31785" y="29943"/>
                  </a:cubicBezTo>
                  <a:cubicBezTo>
                    <a:pt x="31444" y="29598"/>
                    <a:pt x="31145" y="29230"/>
                    <a:pt x="30985" y="28791"/>
                  </a:cubicBezTo>
                  <a:cubicBezTo>
                    <a:pt x="30863" y="28457"/>
                    <a:pt x="30751" y="28120"/>
                    <a:pt x="30688" y="27772"/>
                  </a:cubicBezTo>
                  <a:cubicBezTo>
                    <a:pt x="30618" y="27389"/>
                    <a:pt x="30562" y="27004"/>
                    <a:pt x="30487" y="26620"/>
                  </a:cubicBezTo>
                  <a:cubicBezTo>
                    <a:pt x="30297" y="25647"/>
                    <a:pt x="29831" y="24807"/>
                    <a:pt x="28936" y="24162"/>
                  </a:cubicBezTo>
                  <a:cubicBezTo>
                    <a:pt x="28153" y="23597"/>
                    <a:pt x="27489" y="22942"/>
                    <a:pt x="26889" y="22237"/>
                  </a:cubicBezTo>
                  <a:cubicBezTo>
                    <a:pt x="26558" y="21847"/>
                    <a:pt x="26197" y="21480"/>
                    <a:pt x="25788" y="21148"/>
                  </a:cubicBezTo>
                  <a:cubicBezTo>
                    <a:pt x="25671" y="21054"/>
                    <a:pt x="25557" y="20961"/>
                    <a:pt x="25500" y="20828"/>
                  </a:cubicBezTo>
                  <a:cubicBezTo>
                    <a:pt x="25501" y="20828"/>
                    <a:pt x="25502" y="20828"/>
                    <a:pt x="25503" y="20828"/>
                  </a:cubicBezTo>
                  <a:cubicBezTo>
                    <a:pt x="25598" y="20828"/>
                    <a:pt x="25673" y="20876"/>
                    <a:pt x="25759" y="20900"/>
                  </a:cubicBezTo>
                  <a:cubicBezTo>
                    <a:pt x="25794" y="20933"/>
                    <a:pt x="25830" y="20968"/>
                    <a:pt x="25883" y="20968"/>
                  </a:cubicBezTo>
                  <a:cubicBezTo>
                    <a:pt x="25895" y="20968"/>
                    <a:pt x="25908" y="20966"/>
                    <a:pt x="25922" y="20963"/>
                  </a:cubicBezTo>
                  <a:lnTo>
                    <a:pt x="25922" y="20963"/>
                  </a:lnTo>
                  <a:cubicBezTo>
                    <a:pt x="25917" y="20999"/>
                    <a:pt x="25954" y="21010"/>
                    <a:pt x="25980" y="21028"/>
                  </a:cubicBezTo>
                  <a:cubicBezTo>
                    <a:pt x="25977" y="20996"/>
                    <a:pt x="25967" y="20967"/>
                    <a:pt x="25923" y="20959"/>
                  </a:cubicBezTo>
                  <a:cubicBezTo>
                    <a:pt x="25909" y="20927"/>
                    <a:pt x="25893" y="20895"/>
                    <a:pt x="25879" y="20863"/>
                  </a:cubicBezTo>
                  <a:cubicBezTo>
                    <a:pt x="25879" y="20861"/>
                    <a:pt x="25879" y="20861"/>
                    <a:pt x="25880" y="20860"/>
                  </a:cubicBezTo>
                  <a:lnTo>
                    <a:pt x="25877" y="20859"/>
                  </a:lnTo>
                  <a:lnTo>
                    <a:pt x="25878" y="20865"/>
                  </a:lnTo>
                  <a:cubicBezTo>
                    <a:pt x="25845" y="20863"/>
                    <a:pt x="25822" y="20850"/>
                    <a:pt x="25822" y="20817"/>
                  </a:cubicBezTo>
                  <a:lnTo>
                    <a:pt x="25760" y="20826"/>
                  </a:lnTo>
                  <a:cubicBezTo>
                    <a:pt x="25697" y="20794"/>
                    <a:pt x="25650" y="20737"/>
                    <a:pt x="25571" y="20724"/>
                  </a:cubicBezTo>
                  <a:cubicBezTo>
                    <a:pt x="25505" y="20652"/>
                    <a:pt x="25370" y="20621"/>
                    <a:pt x="25385" y="20500"/>
                  </a:cubicBezTo>
                  <a:lnTo>
                    <a:pt x="25385" y="20500"/>
                  </a:lnTo>
                  <a:cubicBezTo>
                    <a:pt x="25538" y="20539"/>
                    <a:pt x="25693" y="20651"/>
                    <a:pt x="25823" y="20816"/>
                  </a:cubicBezTo>
                  <a:cubicBezTo>
                    <a:pt x="25834" y="20814"/>
                    <a:pt x="25844" y="20813"/>
                    <a:pt x="25853" y="20813"/>
                  </a:cubicBezTo>
                  <a:cubicBezTo>
                    <a:pt x="25880" y="20813"/>
                    <a:pt x="25893" y="20825"/>
                    <a:pt x="25880" y="20860"/>
                  </a:cubicBezTo>
                  <a:cubicBezTo>
                    <a:pt x="26102" y="20926"/>
                    <a:pt x="26230" y="21081"/>
                    <a:pt x="26369" y="21226"/>
                  </a:cubicBezTo>
                  <a:cubicBezTo>
                    <a:pt x="26612" y="21431"/>
                    <a:pt x="26806" y="21669"/>
                    <a:pt x="26999" y="21905"/>
                  </a:cubicBezTo>
                  <a:cubicBezTo>
                    <a:pt x="27671" y="22731"/>
                    <a:pt x="28491" y="23436"/>
                    <a:pt x="29408" y="24063"/>
                  </a:cubicBezTo>
                  <a:cubicBezTo>
                    <a:pt x="29712" y="24271"/>
                    <a:pt x="29962" y="24517"/>
                    <a:pt x="30132" y="24814"/>
                  </a:cubicBezTo>
                  <a:cubicBezTo>
                    <a:pt x="30378" y="25246"/>
                    <a:pt x="30587" y="25691"/>
                    <a:pt x="30693" y="26165"/>
                  </a:cubicBezTo>
                  <a:cubicBezTo>
                    <a:pt x="30805" y="26658"/>
                    <a:pt x="30929" y="27149"/>
                    <a:pt x="31014" y="27646"/>
                  </a:cubicBezTo>
                  <a:cubicBezTo>
                    <a:pt x="31142" y="28414"/>
                    <a:pt x="31463" y="29097"/>
                    <a:pt x="32118" y="29652"/>
                  </a:cubicBezTo>
                  <a:cubicBezTo>
                    <a:pt x="32356" y="29853"/>
                    <a:pt x="32494" y="30112"/>
                    <a:pt x="32621" y="30373"/>
                  </a:cubicBezTo>
                  <a:cubicBezTo>
                    <a:pt x="32705" y="30549"/>
                    <a:pt x="32771" y="30731"/>
                    <a:pt x="32892" y="30894"/>
                  </a:cubicBezTo>
                  <a:cubicBezTo>
                    <a:pt x="32886" y="30948"/>
                    <a:pt x="32931" y="30983"/>
                    <a:pt x="32955" y="31027"/>
                  </a:cubicBezTo>
                  <a:cubicBezTo>
                    <a:pt x="32971" y="31095"/>
                    <a:pt x="33015" y="31148"/>
                    <a:pt x="33067" y="31204"/>
                  </a:cubicBezTo>
                  <a:cubicBezTo>
                    <a:pt x="33067" y="31143"/>
                    <a:pt x="33073" y="31083"/>
                    <a:pt x="33036" y="31028"/>
                  </a:cubicBezTo>
                  <a:lnTo>
                    <a:pt x="32994" y="30892"/>
                  </a:lnTo>
                  <a:cubicBezTo>
                    <a:pt x="32818" y="30292"/>
                    <a:pt x="32626" y="29703"/>
                    <a:pt x="32103" y="29237"/>
                  </a:cubicBezTo>
                  <a:cubicBezTo>
                    <a:pt x="31913" y="29067"/>
                    <a:pt x="31923" y="29047"/>
                    <a:pt x="32068" y="28820"/>
                  </a:cubicBezTo>
                  <a:lnTo>
                    <a:pt x="32068" y="28820"/>
                  </a:lnTo>
                  <a:cubicBezTo>
                    <a:pt x="32308" y="29168"/>
                    <a:pt x="32564" y="29505"/>
                    <a:pt x="32930" y="29799"/>
                  </a:cubicBezTo>
                  <a:cubicBezTo>
                    <a:pt x="32937" y="29753"/>
                    <a:pt x="32948" y="29734"/>
                    <a:pt x="32940" y="29724"/>
                  </a:cubicBezTo>
                  <a:cubicBezTo>
                    <a:pt x="32678" y="29408"/>
                    <a:pt x="32417" y="29092"/>
                    <a:pt x="32153" y="28777"/>
                  </a:cubicBezTo>
                  <a:cubicBezTo>
                    <a:pt x="32061" y="28661"/>
                    <a:pt x="32159" y="28564"/>
                    <a:pt x="32195" y="28460"/>
                  </a:cubicBezTo>
                  <a:cubicBezTo>
                    <a:pt x="32310" y="28469"/>
                    <a:pt x="32313" y="28563"/>
                    <a:pt x="32361" y="28620"/>
                  </a:cubicBezTo>
                  <a:cubicBezTo>
                    <a:pt x="32506" y="28797"/>
                    <a:pt x="32608" y="29001"/>
                    <a:pt x="32807" y="29144"/>
                  </a:cubicBezTo>
                  <a:cubicBezTo>
                    <a:pt x="32801" y="29133"/>
                    <a:pt x="32807" y="29121"/>
                    <a:pt x="32823" y="29110"/>
                  </a:cubicBezTo>
                  <a:lnTo>
                    <a:pt x="32302" y="28375"/>
                  </a:lnTo>
                  <a:cubicBezTo>
                    <a:pt x="32287" y="28157"/>
                    <a:pt x="32462" y="28006"/>
                    <a:pt x="32534" y="27848"/>
                  </a:cubicBezTo>
                  <a:cubicBezTo>
                    <a:pt x="32547" y="27841"/>
                    <a:pt x="32559" y="27838"/>
                    <a:pt x="32571" y="27838"/>
                  </a:cubicBezTo>
                  <a:cubicBezTo>
                    <a:pt x="32623" y="27838"/>
                    <a:pt x="32660" y="27897"/>
                    <a:pt x="32701" y="27897"/>
                  </a:cubicBezTo>
                  <a:cubicBezTo>
                    <a:pt x="32721" y="27897"/>
                    <a:pt x="32741" y="27884"/>
                    <a:pt x="32764" y="27845"/>
                  </a:cubicBezTo>
                  <a:lnTo>
                    <a:pt x="32752" y="27827"/>
                  </a:lnTo>
                  <a:cubicBezTo>
                    <a:pt x="32679" y="27712"/>
                    <a:pt x="32640" y="27599"/>
                    <a:pt x="32749" y="27482"/>
                  </a:cubicBezTo>
                  <a:cubicBezTo>
                    <a:pt x="32782" y="27448"/>
                    <a:pt x="32797" y="27404"/>
                    <a:pt x="32757" y="27363"/>
                  </a:cubicBezTo>
                  <a:lnTo>
                    <a:pt x="32757" y="27363"/>
                  </a:lnTo>
                  <a:cubicBezTo>
                    <a:pt x="32753" y="27363"/>
                    <a:pt x="32750" y="27363"/>
                    <a:pt x="32746" y="27363"/>
                  </a:cubicBezTo>
                  <a:cubicBezTo>
                    <a:pt x="32742" y="27363"/>
                    <a:pt x="32739" y="27363"/>
                    <a:pt x="32735" y="27363"/>
                  </a:cubicBezTo>
                  <a:cubicBezTo>
                    <a:pt x="32723" y="27363"/>
                    <a:pt x="32712" y="27364"/>
                    <a:pt x="32704" y="27369"/>
                  </a:cubicBezTo>
                  <a:cubicBezTo>
                    <a:pt x="32629" y="27415"/>
                    <a:pt x="32594" y="27436"/>
                    <a:pt x="32558" y="27436"/>
                  </a:cubicBezTo>
                  <a:cubicBezTo>
                    <a:pt x="32525" y="27436"/>
                    <a:pt x="32491" y="27419"/>
                    <a:pt x="32427" y="27387"/>
                  </a:cubicBezTo>
                  <a:cubicBezTo>
                    <a:pt x="32388" y="27392"/>
                    <a:pt x="32388" y="27426"/>
                    <a:pt x="32396" y="27438"/>
                  </a:cubicBezTo>
                  <a:cubicBezTo>
                    <a:pt x="32587" y="27713"/>
                    <a:pt x="32306" y="27879"/>
                    <a:pt x="32190" y="28081"/>
                  </a:cubicBezTo>
                  <a:cubicBezTo>
                    <a:pt x="32184" y="28091"/>
                    <a:pt x="32177" y="28095"/>
                    <a:pt x="32171" y="28095"/>
                  </a:cubicBezTo>
                  <a:cubicBezTo>
                    <a:pt x="32148" y="28095"/>
                    <a:pt x="32122" y="28050"/>
                    <a:pt x="32096" y="28040"/>
                  </a:cubicBezTo>
                  <a:cubicBezTo>
                    <a:pt x="32022" y="27846"/>
                    <a:pt x="31948" y="27652"/>
                    <a:pt x="31874" y="27458"/>
                  </a:cubicBezTo>
                  <a:cubicBezTo>
                    <a:pt x="31781" y="27212"/>
                    <a:pt x="31957" y="27030"/>
                    <a:pt x="32084" y="26808"/>
                  </a:cubicBezTo>
                  <a:cubicBezTo>
                    <a:pt x="32159" y="26903"/>
                    <a:pt x="32173" y="26991"/>
                    <a:pt x="32209" y="27072"/>
                  </a:cubicBezTo>
                  <a:cubicBezTo>
                    <a:pt x="32248" y="27165"/>
                    <a:pt x="32291" y="27255"/>
                    <a:pt x="32333" y="27347"/>
                  </a:cubicBezTo>
                  <a:cubicBezTo>
                    <a:pt x="32345" y="27372"/>
                    <a:pt x="32370" y="27387"/>
                    <a:pt x="32396" y="27387"/>
                  </a:cubicBezTo>
                  <a:cubicBezTo>
                    <a:pt x="32403" y="27387"/>
                    <a:pt x="32411" y="27386"/>
                    <a:pt x="32418" y="27383"/>
                  </a:cubicBezTo>
                  <a:cubicBezTo>
                    <a:pt x="32456" y="27372"/>
                    <a:pt x="32459" y="27338"/>
                    <a:pt x="32448" y="27309"/>
                  </a:cubicBezTo>
                  <a:cubicBezTo>
                    <a:pt x="32434" y="27272"/>
                    <a:pt x="32415" y="27237"/>
                    <a:pt x="32400" y="27202"/>
                  </a:cubicBezTo>
                  <a:cubicBezTo>
                    <a:pt x="32369" y="27131"/>
                    <a:pt x="32346" y="27056"/>
                    <a:pt x="32306" y="26991"/>
                  </a:cubicBezTo>
                  <a:cubicBezTo>
                    <a:pt x="32144" y="26732"/>
                    <a:pt x="32199" y="26499"/>
                    <a:pt x="32409" y="26281"/>
                  </a:cubicBezTo>
                  <a:cubicBezTo>
                    <a:pt x="32547" y="26508"/>
                    <a:pt x="32684" y="26735"/>
                    <a:pt x="32824" y="26961"/>
                  </a:cubicBezTo>
                  <a:cubicBezTo>
                    <a:pt x="32861" y="27021"/>
                    <a:pt x="32870" y="27073"/>
                    <a:pt x="32827" y="27131"/>
                  </a:cubicBezTo>
                  <a:cubicBezTo>
                    <a:pt x="32801" y="27168"/>
                    <a:pt x="32761" y="27204"/>
                    <a:pt x="32789" y="27254"/>
                  </a:cubicBezTo>
                  <a:cubicBezTo>
                    <a:pt x="32749" y="27268"/>
                    <a:pt x="32741" y="27292"/>
                    <a:pt x="32763" y="27325"/>
                  </a:cubicBezTo>
                  <a:cubicBezTo>
                    <a:pt x="32772" y="27338"/>
                    <a:pt x="32759" y="27367"/>
                    <a:pt x="32788" y="27367"/>
                  </a:cubicBezTo>
                  <a:cubicBezTo>
                    <a:pt x="32792" y="27367"/>
                    <a:pt x="32795" y="27366"/>
                    <a:pt x="32799" y="27366"/>
                  </a:cubicBezTo>
                  <a:cubicBezTo>
                    <a:pt x="32854" y="27358"/>
                    <a:pt x="32861" y="27316"/>
                    <a:pt x="32864" y="27286"/>
                  </a:cubicBezTo>
                  <a:cubicBezTo>
                    <a:pt x="32864" y="27284"/>
                    <a:pt x="32864" y="27282"/>
                    <a:pt x="32864" y="27280"/>
                  </a:cubicBezTo>
                  <a:cubicBezTo>
                    <a:pt x="32870" y="27278"/>
                    <a:pt x="32875" y="27273"/>
                    <a:pt x="32879" y="27267"/>
                  </a:cubicBezTo>
                  <a:cubicBezTo>
                    <a:pt x="32911" y="27221"/>
                    <a:pt x="32939" y="27204"/>
                    <a:pt x="32965" y="27204"/>
                  </a:cubicBezTo>
                  <a:cubicBezTo>
                    <a:pt x="33000" y="27204"/>
                    <a:pt x="33032" y="27236"/>
                    <a:pt x="33069" y="27276"/>
                  </a:cubicBezTo>
                  <a:cubicBezTo>
                    <a:pt x="33125" y="27338"/>
                    <a:pt x="33176" y="27414"/>
                    <a:pt x="33311" y="27425"/>
                  </a:cubicBezTo>
                  <a:cubicBezTo>
                    <a:pt x="33284" y="27333"/>
                    <a:pt x="33221" y="27279"/>
                    <a:pt x="33166" y="27228"/>
                  </a:cubicBezTo>
                  <a:cubicBezTo>
                    <a:pt x="33047" y="27118"/>
                    <a:pt x="33030" y="27007"/>
                    <a:pt x="33123" y="26881"/>
                  </a:cubicBezTo>
                  <a:cubicBezTo>
                    <a:pt x="33231" y="26771"/>
                    <a:pt x="33286" y="26637"/>
                    <a:pt x="33359" y="26511"/>
                  </a:cubicBezTo>
                  <a:cubicBezTo>
                    <a:pt x="33444" y="26411"/>
                    <a:pt x="33508" y="26303"/>
                    <a:pt x="33535" y="26180"/>
                  </a:cubicBezTo>
                  <a:lnTo>
                    <a:pt x="33535" y="26180"/>
                  </a:lnTo>
                  <a:cubicBezTo>
                    <a:pt x="33450" y="26269"/>
                    <a:pt x="33356" y="26355"/>
                    <a:pt x="33306" y="26466"/>
                  </a:cubicBezTo>
                  <a:cubicBezTo>
                    <a:pt x="33206" y="26575"/>
                    <a:pt x="33111" y="26686"/>
                    <a:pt x="33051" y="26815"/>
                  </a:cubicBezTo>
                  <a:cubicBezTo>
                    <a:pt x="33018" y="26852"/>
                    <a:pt x="32985" y="26892"/>
                    <a:pt x="32950" y="26892"/>
                  </a:cubicBezTo>
                  <a:cubicBezTo>
                    <a:pt x="32926" y="26892"/>
                    <a:pt x="32900" y="26873"/>
                    <a:pt x="32871" y="26822"/>
                  </a:cubicBezTo>
                  <a:cubicBezTo>
                    <a:pt x="32757" y="26621"/>
                    <a:pt x="32635" y="26423"/>
                    <a:pt x="32516" y="26223"/>
                  </a:cubicBezTo>
                  <a:cubicBezTo>
                    <a:pt x="32505" y="26158"/>
                    <a:pt x="32518" y="26091"/>
                    <a:pt x="32553" y="26035"/>
                  </a:cubicBezTo>
                  <a:cubicBezTo>
                    <a:pt x="32583" y="25984"/>
                    <a:pt x="32553" y="25957"/>
                    <a:pt x="32490" y="25950"/>
                  </a:cubicBezTo>
                  <a:cubicBezTo>
                    <a:pt x="32490" y="25950"/>
                    <a:pt x="32489" y="25948"/>
                    <a:pt x="32489" y="25948"/>
                  </a:cubicBezTo>
                  <a:cubicBezTo>
                    <a:pt x="32484" y="25949"/>
                    <a:pt x="32480" y="25949"/>
                    <a:pt x="32475" y="25949"/>
                  </a:cubicBezTo>
                  <a:cubicBezTo>
                    <a:pt x="32394" y="25949"/>
                    <a:pt x="32378" y="25889"/>
                    <a:pt x="32348" y="25838"/>
                  </a:cubicBezTo>
                  <a:cubicBezTo>
                    <a:pt x="32266" y="25705"/>
                    <a:pt x="32223" y="25555"/>
                    <a:pt x="32109" y="25437"/>
                  </a:cubicBezTo>
                  <a:cubicBezTo>
                    <a:pt x="32110" y="25408"/>
                    <a:pt x="32098" y="25373"/>
                    <a:pt x="32113" y="25351"/>
                  </a:cubicBezTo>
                  <a:cubicBezTo>
                    <a:pt x="32283" y="25107"/>
                    <a:pt x="32486" y="24880"/>
                    <a:pt x="32694" y="24660"/>
                  </a:cubicBezTo>
                  <a:cubicBezTo>
                    <a:pt x="32704" y="24649"/>
                    <a:pt x="32715" y="24646"/>
                    <a:pt x="32726" y="24646"/>
                  </a:cubicBezTo>
                  <a:cubicBezTo>
                    <a:pt x="32747" y="24646"/>
                    <a:pt x="32769" y="24658"/>
                    <a:pt x="32789" y="24662"/>
                  </a:cubicBezTo>
                  <a:cubicBezTo>
                    <a:pt x="32815" y="24692"/>
                    <a:pt x="32840" y="24723"/>
                    <a:pt x="32868" y="24751"/>
                  </a:cubicBezTo>
                  <a:cubicBezTo>
                    <a:pt x="32947" y="24832"/>
                    <a:pt x="33080" y="24887"/>
                    <a:pt x="33106" y="24988"/>
                  </a:cubicBezTo>
                  <a:cubicBezTo>
                    <a:pt x="33133" y="25095"/>
                    <a:pt x="32977" y="25159"/>
                    <a:pt x="32950" y="25263"/>
                  </a:cubicBezTo>
                  <a:cubicBezTo>
                    <a:pt x="32804" y="25431"/>
                    <a:pt x="32685" y="25614"/>
                    <a:pt x="32565" y="25798"/>
                  </a:cubicBezTo>
                  <a:cubicBezTo>
                    <a:pt x="32538" y="25839"/>
                    <a:pt x="32518" y="25887"/>
                    <a:pt x="32577" y="25887"/>
                  </a:cubicBezTo>
                  <a:cubicBezTo>
                    <a:pt x="32590" y="25887"/>
                    <a:pt x="32607" y="25885"/>
                    <a:pt x="32629" y="25880"/>
                  </a:cubicBezTo>
                  <a:cubicBezTo>
                    <a:pt x="32804" y="25717"/>
                    <a:pt x="32897" y="25512"/>
                    <a:pt x="33011" y="25318"/>
                  </a:cubicBezTo>
                  <a:lnTo>
                    <a:pt x="33195" y="25070"/>
                  </a:lnTo>
                  <a:cubicBezTo>
                    <a:pt x="33355" y="25144"/>
                    <a:pt x="33440" y="25285"/>
                    <a:pt x="33590" y="25362"/>
                  </a:cubicBezTo>
                  <a:cubicBezTo>
                    <a:pt x="33605" y="25410"/>
                    <a:pt x="33641" y="25436"/>
                    <a:pt x="33697" y="25448"/>
                  </a:cubicBezTo>
                  <a:cubicBezTo>
                    <a:pt x="33700" y="25473"/>
                    <a:pt x="33722" y="25490"/>
                    <a:pt x="33747" y="25490"/>
                  </a:cubicBezTo>
                  <a:cubicBezTo>
                    <a:pt x="33748" y="25490"/>
                    <a:pt x="33750" y="25490"/>
                    <a:pt x="33752" y="25490"/>
                  </a:cubicBezTo>
                  <a:cubicBezTo>
                    <a:pt x="33761" y="25460"/>
                    <a:pt x="33743" y="25443"/>
                    <a:pt x="33712" y="25433"/>
                  </a:cubicBezTo>
                  <a:cubicBezTo>
                    <a:pt x="33701" y="25372"/>
                    <a:pt x="33659" y="25330"/>
                    <a:pt x="33596" y="25303"/>
                  </a:cubicBezTo>
                  <a:cubicBezTo>
                    <a:pt x="33517" y="25223"/>
                    <a:pt x="33445" y="25139"/>
                    <a:pt x="33361" y="25066"/>
                  </a:cubicBezTo>
                  <a:cubicBezTo>
                    <a:pt x="33288" y="25003"/>
                    <a:pt x="33252" y="24937"/>
                    <a:pt x="33271" y="24851"/>
                  </a:cubicBezTo>
                  <a:cubicBezTo>
                    <a:pt x="33301" y="24846"/>
                    <a:pt x="33311" y="24826"/>
                    <a:pt x="33320" y="24806"/>
                  </a:cubicBezTo>
                  <a:lnTo>
                    <a:pt x="33320" y="24806"/>
                  </a:lnTo>
                  <a:lnTo>
                    <a:pt x="33271" y="24848"/>
                  </a:lnTo>
                  <a:lnTo>
                    <a:pt x="33270" y="24849"/>
                  </a:lnTo>
                  <a:lnTo>
                    <a:pt x="33265" y="24852"/>
                  </a:lnTo>
                  <a:lnTo>
                    <a:pt x="33267" y="24852"/>
                  </a:lnTo>
                  <a:cubicBezTo>
                    <a:pt x="33245" y="24878"/>
                    <a:pt x="33224" y="24890"/>
                    <a:pt x="33201" y="24890"/>
                  </a:cubicBezTo>
                  <a:cubicBezTo>
                    <a:pt x="33177" y="24890"/>
                    <a:pt x="33152" y="24877"/>
                    <a:pt x="33124" y="24854"/>
                  </a:cubicBezTo>
                  <a:cubicBezTo>
                    <a:pt x="33031" y="24776"/>
                    <a:pt x="32960" y="24679"/>
                    <a:pt x="32842" y="24622"/>
                  </a:cubicBezTo>
                  <a:cubicBezTo>
                    <a:pt x="32783" y="24562"/>
                    <a:pt x="32811" y="24510"/>
                    <a:pt x="32867" y="24468"/>
                  </a:cubicBezTo>
                  <a:cubicBezTo>
                    <a:pt x="32927" y="24423"/>
                    <a:pt x="32956" y="24331"/>
                    <a:pt x="33050" y="24331"/>
                  </a:cubicBezTo>
                  <a:cubicBezTo>
                    <a:pt x="33068" y="24331"/>
                    <a:pt x="33087" y="24334"/>
                    <a:pt x="33110" y="24341"/>
                  </a:cubicBezTo>
                  <a:lnTo>
                    <a:pt x="33551" y="24707"/>
                  </a:lnTo>
                  <a:cubicBezTo>
                    <a:pt x="33868" y="24926"/>
                    <a:pt x="34138" y="25190"/>
                    <a:pt x="34473" y="25390"/>
                  </a:cubicBezTo>
                  <a:cubicBezTo>
                    <a:pt x="34475" y="25397"/>
                    <a:pt x="34484" y="25403"/>
                    <a:pt x="34491" y="25403"/>
                  </a:cubicBezTo>
                  <a:cubicBezTo>
                    <a:pt x="34492" y="25403"/>
                    <a:pt x="34493" y="25403"/>
                    <a:pt x="34493" y="25403"/>
                  </a:cubicBezTo>
                  <a:cubicBezTo>
                    <a:pt x="34611" y="25505"/>
                    <a:pt x="34722" y="25616"/>
                    <a:pt x="34886" y="25668"/>
                  </a:cubicBezTo>
                  <a:cubicBezTo>
                    <a:pt x="34810" y="25534"/>
                    <a:pt x="34694" y="25434"/>
                    <a:pt x="34556" y="25352"/>
                  </a:cubicBezTo>
                  <a:cubicBezTo>
                    <a:pt x="34555" y="25340"/>
                    <a:pt x="34545" y="25331"/>
                    <a:pt x="34534" y="25331"/>
                  </a:cubicBezTo>
                  <a:cubicBezTo>
                    <a:pt x="34533" y="25331"/>
                    <a:pt x="34532" y="25331"/>
                    <a:pt x="34532" y="25331"/>
                  </a:cubicBezTo>
                  <a:cubicBezTo>
                    <a:pt x="34256" y="25110"/>
                    <a:pt x="33982" y="24887"/>
                    <a:pt x="33702" y="24670"/>
                  </a:cubicBezTo>
                  <a:cubicBezTo>
                    <a:pt x="33534" y="24540"/>
                    <a:pt x="33375" y="24398"/>
                    <a:pt x="33173" y="24302"/>
                  </a:cubicBezTo>
                  <a:cubicBezTo>
                    <a:pt x="33160" y="24271"/>
                    <a:pt x="33116" y="24247"/>
                    <a:pt x="33142" y="24208"/>
                  </a:cubicBezTo>
                  <a:cubicBezTo>
                    <a:pt x="33128" y="24182"/>
                    <a:pt x="33112" y="24157"/>
                    <a:pt x="33098" y="24131"/>
                  </a:cubicBezTo>
                  <a:lnTo>
                    <a:pt x="33098" y="24131"/>
                  </a:lnTo>
                  <a:cubicBezTo>
                    <a:pt x="33112" y="24156"/>
                    <a:pt x="33128" y="24182"/>
                    <a:pt x="33142" y="24207"/>
                  </a:cubicBezTo>
                  <a:cubicBezTo>
                    <a:pt x="33176" y="24183"/>
                    <a:pt x="33217" y="24163"/>
                    <a:pt x="33242" y="24133"/>
                  </a:cubicBezTo>
                  <a:cubicBezTo>
                    <a:pt x="33287" y="24081"/>
                    <a:pt x="33330" y="24057"/>
                    <a:pt x="33376" y="24057"/>
                  </a:cubicBezTo>
                  <a:cubicBezTo>
                    <a:pt x="33422" y="24057"/>
                    <a:pt x="33469" y="24080"/>
                    <a:pt x="33523" y="24120"/>
                  </a:cubicBezTo>
                  <a:cubicBezTo>
                    <a:pt x="33698" y="24250"/>
                    <a:pt x="33885" y="24366"/>
                    <a:pt x="34066" y="24489"/>
                  </a:cubicBezTo>
                  <a:cubicBezTo>
                    <a:pt x="34295" y="24665"/>
                    <a:pt x="34502" y="24862"/>
                    <a:pt x="34772" y="24996"/>
                  </a:cubicBezTo>
                  <a:lnTo>
                    <a:pt x="34779" y="24988"/>
                  </a:lnTo>
                  <a:cubicBezTo>
                    <a:pt x="34618" y="24780"/>
                    <a:pt x="34384" y="24636"/>
                    <a:pt x="34170" y="24474"/>
                  </a:cubicBezTo>
                  <a:cubicBezTo>
                    <a:pt x="33988" y="24309"/>
                    <a:pt x="33774" y="24176"/>
                    <a:pt x="33572" y="24029"/>
                  </a:cubicBezTo>
                  <a:cubicBezTo>
                    <a:pt x="33523" y="23993"/>
                    <a:pt x="33435" y="23966"/>
                    <a:pt x="33513" y="23889"/>
                  </a:cubicBezTo>
                  <a:cubicBezTo>
                    <a:pt x="33498" y="23859"/>
                    <a:pt x="33479" y="23849"/>
                    <a:pt x="33459" y="23849"/>
                  </a:cubicBezTo>
                  <a:cubicBezTo>
                    <a:pt x="33426" y="23849"/>
                    <a:pt x="33387" y="23874"/>
                    <a:pt x="33350" y="23874"/>
                  </a:cubicBezTo>
                  <a:cubicBezTo>
                    <a:pt x="33336" y="23874"/>
                    <a:pt x="33322" y="23870"/>
                    <a:pt x="33308" y="23861"/>
                  </a:cubicBezTo>
                  <a:cubicBezTo>
                    <a:pt x="33173" y="23765"/>
                    <a:pt x="33018" y="23690"/>
                    <a:pt x="32873" y="23604"/>
                  </a:cubicBezTo>
                  <a:cubicBezTo>
                    <a:pt x="32822" y="23574"/>
                    <a:pt x="32859" y="23539"/>
                    <a:pt x="32877" y="23505"/>
                  </a:cubicBezTo>
                  <a:cubicBezTo>
                    <a:pt x="32900" y="23482"/>
                    <a:pt x="32925" y="23457"/>
                    <a:pt x="32949" y="23432"/>
                  </a:cubicBezTo>
                  <a:lnTo>
                    <a:pt x="32955" y="23434"/>
                  </a:lnTo>
                  <a:cubicBezTo>
                    <a:pt x="32954" y="23433"/>
                    <a:pt x="32952" y="23433"/>
                    <a:pt x="32950" y="23432"/>
                  </a:cubicBezTo>
                  <a:cubicBezTo>
                    <a:pt x="32935" y="23423"/>
                    <a:pt x="32922" y="23420"/>
                    <a:pt x="32910" y="23420"/>
                  </a:cubicBezTo>
                  <a:cubicBezTo>
                    <a:pt x="32878" y="23420"/>
                    <a:pt x="32857" y="23446"/>
                    <a:pt x="32835" y="23470"/>
                  </a:cubicBezTo>
                  <a:cubicBezTo>
                    <a:pt x="32792" y="23491"/>
                    <a:pt x="32752" y="23508"/>
                    <a:pt x="32708" y="23508"/>
                  </a:cubicBezTo>
                  <a:cubicBezTo>
                    <a:pt x="32680" y="23508"/>
                    <a:pt x="32650" y="23500"/>
                    <a:pt x="32616" y="23482"/>
                  </a:cubicBezTo>
                  <a:cubicBezTo>
                    <a:pt x="32540" y="23437"/>
                    <a:pt x="32460" y="23385"/>
                    <a:pt x="32358" y="23385"/>
                  </a:cubicBezTo>
                  <a:cubicBezTo>
                    <a:pt x="32356" y="23385"/>
                    <a:pt x="32353" y="23385"/>
                    <a:pt x="32351" y="23385"/>
                  </a:cubicBezTo>
                  <a:cubicBezTo>
                    <a:pt x="32300" y="23350"/>
                    <a:pt x="32203" y="23326"/>
                    <a:pt x="32317" y="23255"/>
                  </a:cubicBezTo>
                  <a:cubicBezTo>
                    <a:pt x="32356" y="23231"/>
                    <a:pt x="32380" y="23188"/>
                    <a:pt x="32411" y="23155"/>
                  </a:cubicBezTo>
                  <a:cubicBezTo>
                    <a:pt x="32425" y="23154"/>
                    <a:pt x="32440" y="23153"/>
                    <a:pt x="32454" y="23153"/>
                  </a:cubicBezTo>
                  <a:cubicBezTo>
                    <a:pt x="32636" y="23153"/>
                    <a:pt x="32789" y="23238"/>
                    <a:pt x="32953" y="23290"/>
                  </a:cubicBezTo>
                  <a:lnTo>
                    <a:pt x="33006" y="23326"/>
                  </a:lnTo>
                  <a:cubicBezTo>
                    <a:pt x="33198" y="23410"/>
                    <a:pt x="33370" y="23520"/>
                    <a:pt x="33541" y="23631"/>
                  </a:cubicBezTo>
                  <a:cubicBezTo>
                    <a:pt x="33590" y="23664"/>
                    <a:pt x="33639" y="23696"/>
                    <a:pt x="33647" y="23753"/>
                  </a:cubicBezTo>
                  <a:cubicBezTo>
                    <a:pt x="33510" y="23782"/>
                    <a:pt x="33500" y="23792"/>
                    <a:pt x="33538" y="23867"/>
                  </a:cubicBezTo>
                  <a:lnTo>
                    <a:pt x="33651" y="23778"/>
                  </a:lnTo>
                  <a:cubicBezTo>
                    <a:pt x="33802" y="23779"/>
                    <a:pt x="33885" y="23886"/>
                    <a:pt x="34001" y="23941"/>
                  </a:cubicBezTo>
                  <a:cubicBezTo>
                    <a:pt x="34313" y="24212"/>
                    <a:pt x="34639" y="24470"/>
                    <a:pt x="34979" y="24713"/>
                  </a:cubicBezTo>
                  <a:cubicBezTo>
                    <a:pt x="35049" y="24804"/>
                    <a:pt x="35158" y="24858"/>
                    <a:pt x="35247" y="24932"/>
                  </a:cubicBezTo>
                  <a:lnTo>
                    <a:pt x="35285" y="24890"/>
                  </a:lnTo>
                  <a:lnTo>
                    <a:pt x="35089" y="24670"/>
                  </a:lnTo>
                  <a:cubicBezTo>
                    <a:pt x="35074" y="24667"/>
                    <a:pt x="35059" y="24663"/>
                    <a:pt x="35043" y="24660"/>
                  </a:cubicBezTo>
                  <a:cubicBezTo>
                    <a:pt x="34761" y="24364"/>
                    <a:pt x="34402" y="24139"/>
                    <a:pt x="34073" y="23887"/>
                  </a:cubicBezTo>
                  <a:cubicBezTo>
                    <a:pt x="34011" y="23798"/>
                    <a:pt x="33894" y="23748"/>
                    <a:pt x="33846" y="23649"/>
                  </a:cubicBezTo>
                  <a:cubicBezTo>
                    <a:pt x="33399" y="23290"/>
                    <a:pt x="32916" y="22988"/>
                    <a:pt x="32272" y="22953"/>
                  </a:cubicBezTo>
                  <a:cubicBezTo>
                    <a:pt x="32263" y="22950"/>
                    <a:pt x="32255" y="22948"/>
                    <a:pt x="32247" y="22944"/>
                  </a:cubicBezTo>
                  <a:cubicBezTo>
                    <a:pt x="31839" y="22878"/>
                    <a:pt x="31517" y="22674"/>
                    <a:pt x="31198" y="22468"/>
                  </a:cubicBezTo>
                  <a:cubicBezTo>
                    <a:pt x="30606" y="22084"/>
                    <a:pt x="29999" y="21725"/>
                    <a:pt x="29255" y="21590"/>
                  </a:cubicBezTo>
                  <a:cubicBezTo>
                    <a:pt x="28722" y="21495"/>
                    <a:pt x="28316" y="21244"/>
                    <a:pt x="27981" y="20891"/>
                  </a:cubicBezTo>
                  <a:cubicBezTo>
                    <a:pt x="27891" y="20838"/>
                    <a:pt x="27807" y="20778"/>
                    <a:pt x="27761" y="20690"/>
                  </a:cubicBezTo>
                  <a:cubicBezTo>
                    <a:pt x="27507" y="20526"/>
                    <a:pt x="27314" y="20305"/>
                    <a:pt x="27054" y="20147"/>
                  </a:cubicBezTo>
                  <a:cubicBezTo>
                    <a:pt x="26866" y="20034"/>
                    <a:pt x="26683" y="19915"/>
                    <a:pt x="26495" y="19796"/>
                  </a:cubicBezTo>
                  <a:cubicBezTo>
                    <a:pt x="26534" y="19759"/>
                    <a:pt x="26572" y="19744"/>
                    <a:pt x="26610" y="19744"/>
                  </a:cubicBezTo>
                  <a:cubicBezTo>
                    <a:pt x="26651" y="19744"/>
                    <a:pt x="26692" y="19763"/>
                    <a:pt x="26732" y="19792"/>
                  </a:cubicBezTo>
                  <a:cubicBezTo>
                    <a:pt x="27119" y="20077"/>
                    <a:pt x="27532" y="20341"/>
                    <a:pt x="27875" y="20670"/>
                  </a:cubicBezTo>
                  <a:lnTo>
                    <a:pt x="28048" y="20829"/>
                  </a:lnTo>
                  <a:cubicBezTo>
                    <a:pt x="28134" y="20842"/>
                    <a:pt x="28178" y="20905"/>
                    <a:pt x="28231" y="20954"/>
                  </a:cubicBezTo>
                  <a:cubicBezTo>
                    <a:pt x="28580" y="21274"/>
                    <a:pt x="29009" y="21456"/>
                    <a:pt x="29518" y="21497"/>
                  </a:cubicBezTo>
                  <a:cubicBezTo>
                    <a:pt x="30105" y="21546"/>
                    <a:pt x="30616" y="21736"/>
                    <a:pt x="31052" y="22078"/>
                  </a:cubicBezTo>
                  <a:cubicBezTo>
                    <a:pt x="31568" y="22481"/>
                    <a:pt x="32173" y="22743"/>
                    <a:pt x="32846" y="22899"/>
                  </a:cubicBezTo>
                  <a:cubicBezTo>
                    <a:pt x="33142" y="22968"/>
                    <a:pt x="33424" y="23085"/>
                    <a:pt x="33683" y="23245"/>
                  </a:cubicBezTo>
                  <a:cubicBezTo>
                    <a:pt x="34129" y="23522"/>
                    <a:pt x="34573" y="23799"/>
                    <a:pt x="35019" y="24077"/>
                  </a:cubicBezTo>
                  <a:cubicBezTo>
                    <a:pt x="35051" y="24125"/>
                    <a:pt x="35100" y="24159"/>
                    <a:pt x="35157" y="24172"/>
                  </a:cubicBezTo>
                  <a:cubicBezTo>
                    <a:pt x="35202" y="24227"/>
                    <a:pt x="35264" y="24265"/>
                    <a:pt x="35333" y="24295"/>
                  </a:cubicBezTo>
                  <a:cubicBezTo>
                    <a:pt x="35384" y="24354"/>
                    <a:pt x="35449" y="24399"/>
                    <a:pt x="35522" y="24427"/>
                  </a:cubicBezTo>
                  <a:cubicBezTo>
                    <a:pt x="35543" y="24458"/>
                    <a:pt x="35575" y="24480"/>
                    <a:pt x="35613" y="24487"/>
                  </a:cubicBezTo>
                  <a:cubicBezTo>
                    <a:pt x="35755" y="24616"/>
                    <a:pt x="35921" y="24717"/>
                    <a:pt x="36098" y="24807"/>
                  </a:cubicBezTo>
                  <a:cubicBezTo>
                    <a:pt x="36226" y="24920"/>
                    <a:pt x="36383" y="25000"/>
                    <a:pt x="36534" y="25085"/>
                  </a:cubicBezTo>
                  <a:lnTo>
                    <a:pt x="36635" y="25074"/>
                  </a:lnTo>
                  <a:cubicBezTo>
                    <a:pt x="36488" y="24956"/>
                    <a:pt x="36340" y="24840"/>
                    <a:pt x="36169" y="24750"/>
                  </a:cubicBezTo>
                  <a:cubicBezTo>
                    <a:pt x="36016" y="24621"/>
                    <a:pt x="35858" y="24497"/>
                    <a:pt x="35680" y="24396"/>
                  </a:cubicBezTo>
                  <a:cubicBezTo>
                    <a:pt x="35660" y="24364"/>
                    <a:pt x="35628" y="24342"/>
                    <a:pt x="35591" y="24335"/>
                  </a:cubicBezTo>
                  <a:cubicBezTo>
                    <a:pt x="35535" y="24266"/>
                    <a:pt x="35459" y="24218"/>
                    <a:pt x="35373" y="24180"/>
                  </a:cubicBezTo>
                  <a:lnTo>
                    <a:pt x="35329" y="24152"/>
                  </a:lnTo>
                  <a:cubicBezTo>
                    <a:pt x="35261" y="24080"/>
                    <a:pt x="35179" y="24023"/>
                    <a:pt x="35089" y="23985"/>
                  </a:cubicBezTo>
                  <a:cubicBezTo>
                    <a:pt x="35068" y="23954"/>
                    <a:pt x="35026" y="23925"/>
                    <a:pt x="35063" y="23885"/>
                  </a:cubicBezTo>
                  <a:cubicBezTo>
                    <a:pt x="35078" y="23868"/>
                    <a:pt x="35094" y="23862"/>
                    <a:pt x="35110" y="23862"/>
                  </a:cubicBezTo>
                  <a:cubicBezTo>
                    <a:pt x="35134" y="23862"/>
                    <a:pt x="35158" y="23876"/>
                    <a:pt x="35179" y="23887"/>
                  </a:cubicBezTo>
                  <a:cubicBezTo>
                    <a:pt x="35415" y="24011"/>
                    <a:pt x="35649" y="24136"/>
                    <a:pt x="35884" y="24259"/>
                  </a:cubicBezTo>
                  <a:cubicBezTo>
                    <a:pt x="36044" y="24370"/>
                    <a:pt x="36207" y="24472"/>
                    <a:pt x="36468" y="24472"/>
                  </a:cubicBezTo>
                  <a:cubicBezTo>
                    <a:pt x="36477" y="24472"/>
                    <a:pt x="36485" y="24472"/>
                    <a:pt x="36494" y="24472"/>
                  </a:cubicBezTo>
                  <a:cubicBezTo>
                    <a:pt x="36302" y="24313"/>
                    <a:pt x="36135" y="24203"/>
                    <a:pt x="35952" y="24111"/>
                  </a:cubicBezTo>
                  <a:cubicBezTo>
                    <a:pt x="35687" y="23889"/>
                    <a:pt x="35367" y="23728"/>
                    <a:pt x="35087" y="23524"/>
                  </a:cubicBezTo>
                  <a:cubicBezTo>
                    <a:pt x="34948" y="23498"/>
                    <a:pt x="34955" y="23364"/>
                    <a:pt x="34863" y="23303"/>
                  </a:cubicBezTo>
                  <a:lnTo>
                    <a:pt x="34773" y="23245"/>
                  </a:lnTo>
                  <a:lnTo>
                    <a:pt x="34830" y="23217"/>
                  </a:lnTo>
                  <a:lnTo>
                    <a:pt x="34905" y="23259"/>
                  </a:lnTo>
                  <a:cubicBezTo>
                    <a:pt x="34975" y="23293"/>
                    <a:pt x="35055" y="23312"/>
                    <a:pt x="35100" y="23375"/>
                  </a:cubicBezTo>
                  <a:cubicBezTo>
                    <a:pt x="35088" y="23388"/>
                    <a:pt x="35076" y="23400"/>
                    <a:pt x="35065" y="23413"/>
                  </a:cubicBezTo>
                  <a:lnTo>
                    <a:pt x="35105" y="23422"/>
                  </a:lnTo>
                  <a:lnTo>
                    <a:pt x="35113" y="23415"/>
                  </a:lnTo>
                  <a:cubicBezTo>
                    <a:pt x="35128" y="23410"/>
                    <a:pt x="35142" y="23408"/>
                    <a:pt x="35154" y="23408"/>
                  </a:cubicBezTo>
                  <a:cubicBezTo>
                    <a:pt x="35212" y="23408"/>
                    <a:pt x="35250" y="23452"/>
                    <a:pt x="35296" y="23475"/>
                  </a:cubicBezTo>
                  <a:cubicBezTo>
                    <a:pt x="35600" y="23627"/>
                    <a:pt x="35901" y="23782"/>
                    <a:pt x="36203" y="23937"/>
                  </a:cubicBezTo>
                  <a:cubicBezTo>
                    <a:pt x="36262" y="24000"/>
                    <a:pt x="36353" y="24017"/>
                    <a:pt x="36430" y="24053"/>
                  </a:cubicBezTo>
                  <a:cubicBezTo>
                    <a:pt x="36437" y="24067"/>
                    <a:pt x="36451" y="24074"/>
                    <a:pt x="36465" y="24074"/>
                  </a:cubicBezTo>
                  <a:cubicBezTo>
                    <a:pt x="36473" y="24074"/>
                    <a:pt x="36480" y="24072"/>
                    <a:pt x="36487" y="24068"/>
                  </a:cubicBezTo>
                  <a:cubicBezTo>
                    <a:pt x="36510" y="24053"/>
                    <a:pt x="36503" y="24036"/>
                    <a:pt x="36479" y="24025"/>
                  </a:cubicBezTo>
                  <a:cubicBezTo>
                    <a:pt x="36419" y="23968"/>
                    <a:pt x="36361" y="23910"/>
                    <a:pt x="36274" y="23881"/>
                  </a:cubicBezTo>
                  <a:cubicBezTo>
                    <a:pt x="35724" y="23491"/>
                    <a:pt x="35126" y="23158"/>
                    <a:pt x="34522" y="22834"/>
                  </a:cubicBezTo>
                  <a:cubicBezTo>
                    <a:pt x="34315" y="22723"/>
                    <a:pt x="34095" y="22638"/>
                    <a:pt x="33867" y="22582"/>
                  </a:cubicBezTo>
                  <a:cubicBezTo>
                    <a:pt x="33541" y="22500"/>
                    <a:pt x="33213" y="22431"/>
                    <a:pt x="32883" y="22368"/>
                  </a:cubicBezTo>
                  <a:cubicBezTo>
                    <a:pt x="32526" y="22299"/>
                    <a:pt x="32212" y="22166"/>
                    <a:pt x="31941" y="21955"/>
                  </a:cubicBezTo>
                  <a:cubicBezTo>
                    <a:pt x="31781" y="21832"/>
                    <a:pt x="31613" y="21717"/>
                    <a:pt x="31439" y="21612"/>
                  </a:cubicBezTo>
                  <a:cubicBezTo>
                    <a:pt x="30951" y="21314"/>
                    <a:pt x="30419" y="21139"/>
                    <a:pt x="29810" y="21139"/>
                  </a:cubicBezTo>
                  <a:cubicBezTo>
                    <a:pt x="29796" y="21139"/>
                    <a:pt x="29782" y="21139"/>
                    <a:pt x="29768" y="21140"/>
                  </a:cubicBezTo>
                  <a:cubicBezTo>
                    <a:pt x="29761" y="21140"/>
                    <a:pt x="29754" y="21140"/>
                    <a:pt x="29747" y="21140"/>
                  </a:cubicBezTo>
                  <a:cubicBezTo>
                    <a:pt x="29370" y="21140"/>
                    <a:pt x="29030" y="21016"/>
                    <a:pt x="28732" y="20815"/>
                  </a:cubicBezTo>
                  <a:cubicBezTo>
                    <a:pt x="28585" y="20715"/>
                    <a:pt x="28445" y="20607"/>
                    <a:pt x="28353" y="20464"/>
                  </a:cubicBezTo>
                  <a:cubicBezTo>
                    <a:pt x="28224" y="20263"/>
                    <a:pt x="28309" y="20122"/>
                    <a:pt x="28575" y="20090"/>
                  </a:cubicBezTo>
                  <a:cubicBezTo>
                    <a:pt x="28593" y="20088"/>
                    <a:pt x="28610" y="20087"/>
                    <a:pt x="28628" y="20087"/>
                  </a:cubicBezTo>
                  <a:cubicBezTo>
                    <a:pt x="28665" y="20087"/>
                    <a:pt x="28703" y="20090"/>
                    <a:pt x="28740" y="20090"/>
                  </a:cubicBezTo>
                  <a:cubicBezTo>
                    <a:pt x="28748" y="20090"/>
                    <a:pt x="28755" y="20090"/>
                    <a:pt x="28762" y="20090"/>
                  </a:cubicBezTo>
                  <a:cubicBezTo>
                    <a:pt x="28932" y="20086"/>
                    <a:pt x="29105" y="20093"/>
                    <a:pt x="29271" y="20073"/>
                  </a:cubicBezTo>
                  <a:cubicBezTo>
                    <a:pt x="29400" y="20057"/>
                    <a:pt x="29527" y="20049"/>
                    <a:pt x="29651" y="20049"/>
                  </a:cubicBezTo>
                  <a:cubicBezTo>
                    <a:pt x="30143" y="20049"/>
                    <a:pt x="30591" y="20180"/>
                    <a:pt x="30991" y="20479"/>
                  </a:cubicBezTo>
                  <a:cubicBezTo>
                    <a:pt x="31242" y="20666"/>
                    <a:pt x="31539" y="20787"/>
                    <a:pt x="31874" y="20839"/>
                  </a:cubicBezTo>
                  <a:cubicBezTo>
                    <a:pt x="32159" y="20882"/>
                    <a:pt x="32427" y="20996"/>
                    <a:pt x="32656" y="21172"/>
                  </a:cubicBezTo>
                  <a:cubicBezTo>
                    <a:pt x="32763" y="21253"/>
                    <a:pt x="32873" y="21330"/>
                    <a:pt x="32982" y="21408"/>
                  </a:cubicBezTo>
                  <a:cubicBezTo>
                    <a:pt x="33306" y="21639"/>
                    <a:pt x="33677" y="21772"/>
                    <a:pt x="34094" y="21826"/>
                  </a:cubicBezTo>
                  <a:cubicBezTo>
                    <a:pt x="34854" y="21923"/>
                    <a:pt x="35610" y="22031"/>
                    <a:pt x="36368" y="22136"/>
                  </a:cubicBezTo>
                  <a:cubicBezTo>
                    <a:pt x="36526" y="22187"/>
                    <a:pt x="36692" y="22207"/>
                    <a:pt x="36858" y="22230"/>
                  </a:cubicBezTo>
                  <a:cubicBezTo>
                    <a:pt x="36856" y="22200"/>
                    <a:pt x="36856" y="22176"/>
                    <a:pt x="36855" y="22151"/>
                  </a:cubicBezTo>
                  <a:cubicBezTo>
                    <a:pt x="36700" y="22106"/>
                    <a:pt x="36549" y="22048"/>
                    <a:pt x="36381" y="22042"/>
                  </a:cubicBezTo>
                  <a:cubicBezTo>
                    <a:pt x="36201" y="21973"/>
                    <a:pt x="36009" y="21937"/>
                    <a:pt x="35817" y="21911"/>
                  </a:cubicBezTo>
                  <a:cubicBezTo>
                    <a:pt x="35351" y="21847"/>
                    <a:pt x="34886" y="21776"/>
                    <a:pt x="34417" y="21727"/>
                  </a:cubicBezTo>
                  <a:cubicBezTo>
                    <a:pt x="33803" y="21664"/>
                    <a:pt x="33263" y="21480"/>
                    <a:pt x="32829" y="21093"/>
                  </a:cubicBezTo>
                  <a:cubicBezTo>
                    <a:pt x="32811" y="21077"/>
                    <a:pt x="32790" y="21064"/>
                    <a:pt x="32770" y="21049"/>
                  </a:cubicBezTo>
                  <a:cubicBezTo>
                    <a:pt x="32537" y="20876"/>
                    <a:pt x="32274" y="20749"/>
                    <a:pt x="31968" y="20702"/>
                  </a:cubicBezTo>
                  <a:cubicBezTo>
                    <a:pt x="31597" y="20646"/>
                    <a:pt x="31280" y="20501"/>
                    <a:pt x="31000" y="20293"/>
                  </a:cubicBezTo>
                  <a:cubicBezTo>
                    <a:pt x="30608" y="20004"/>
                    <a:pt x="30157" y="19899"/>
                    <a:pt x="29674" y="19899"/>
                  </a:cubicBezTo>
                  <a:cubicBezTo>
                    <a:pt x="29575" y="19899"/>
                    <a:pt x="29475" y="19904"/>
                    <a:pt x="29373" y="19912"/>
                  </a:cubicBezTo>
                  <a:cubicBezTo>
                    <a:pt x="29245" y="19923"/>
                    <a:pt x="29117" y="19942"/>
                    <a:pt x="28987" y="19942"/>
                  </a:cubicBezTo>
                  <a:cubicBezTo>
                    <a:pt x="28965" y="19942"/>
                    <a:pt x="28943" y="19941"/>
                    <a:pt x="28921" y="19940"/>
                  </a:cubicBezTo>
                  <a:cubicBezTo>
                    <a:pt x="28866" y="19947"/>
                    <a:pt x="28810" y="19951"/>
                    <a:pt x="28756" y="19951"/>
                  </a:cubicBezTo>
                  <a:cubicBezTo>
                    <a:pt x="28557" y="19951"/>
                    <a:pt x="28365" y="19907"/>
                    <a:pt x="28174" y="19853"/>
                  </a:cubicBezTo>
                  <a:lnTo>
                    <a:pt x="27693" y="19849"/>
                  </a:lnTo>
                  <a:cubicBezTo>
                    <a:pt x="27673" y="19857"/>
                    <a:pt x="27651" y="19862"/>
                    <a:pt x="27629" y="19862"/>
                  </a:cubicBezTo>
                  <a:cubicBezTo>
                    <a:pt x="27615" y="19862"/>
                    <a:pt x="27600" y="19860"/>
                    <a:pt x="27586" y="19856"/>
                  </a:cubicBezTo>
                  <a:cubicBezTo>
                    <a:pt x="27559" y="19861"/>
                    <a:pt x="27523" y="19879"/>
                    <a:pt x="27498" y="19879"/>
                  </a:cubicBezTo>
                  <a:cubicBezTo>
                    <a:pt x="27476" y="19879"/>
                    <a:pt x="27463" y="19863"/>
                    <a:pt x="27475" y="19807"/>
                  </a:cubicBezTo>
                  <a:cubicBezTo>
                    <a:pt x="27476" y="19790"/>
                    <a:pt x="27477" y="19775"/>
                    <a:pt x="27478" y="19759"/>
                  </a:cubicBezTo>
                  <a:lnTo>
                    <a:pt x="27478" y="19759"/>
                  </a:lnTo>
                  <a:cubicBezTo>
                    <a:pt x="27382" y="19777"/>
                    <a:pt x="27282" y="19786"/>
                    <a:pt x="27192" y="19815"/>
                  </a:cubicBezTo>
                  <a:cubicBezTo>
                    <a:pt x="27156" y="19827"/>
                    <a:pt x="27125" y="19832"/>
                    <a:pt x="27096" y="19832"/>
                  </a:cubicBezTo>
                  <a:cubicBezTo>
                    <a:pt x="27008" y="19832"/>
                    <a:pt x="26945" y="19782"/>
                    <a:pt x="26871" y="19706"/>
                  </a:cubicBezTo>
                  <a:cubicBezTo>
                    <a:pt x="27118" y="19653"/>
                    <a:pt x="27355" y="19632"/>
                    <a:pt x="27588" y="19632"/>
                  </a:cubicBezTo>
                  <a:cubicBezTo>
                    <a:pt x="27730" y="19632"/>
                    <a:pt x="27871" y="19640"/>
                    <a:pt x="28012" y="19652"/>
                  </a:cubicBezTo>
                  <a:cubicBezTo>
                    <a:pt x="28143" y="19664"/>
                    <a:pt x="28273" y="19672"/>
                    <a:pt x="28402" y="19672"/>
                  </a:cubicBezTo>
                  <a:cubicBezTo>
                    <a:pt x="28672" y="19672"/>
                    <a:pt x="28937" y="19640"/>
                    <a:pt x="29198" y="19551"/>
                  </a:cubicBezTo>
                  <a:cubicBezTo>
                    <a:pt x="29335" y="19505"/>
                    <a:pt x="29474" y="19485"/>
                    <a:pt x="29616" y="19485"/>
                  </a:cubicBezTo>
                  <a:cubicBezTo>
                    <a:pt x="29730" y="19485"/>
                    <a:pt x="29845" y="19498"/>
                    <a:pt x="29962" y="19519"/>
                  </a:cubicBezTo>
                  <a:cubicBezTo>
                    <a:pt x="30283" y="19579"/>
                    <a:pt x="30567" y="19701"/>
                    <a:pt x="30845" y="19838"/>
                  </a:cubicBezTo>
                  <a:cubicBezTo>
                    <a:pt x="31139" y="19984"/>
                    <a:pt x="31429" y="20137"/>
                    <a:pt x="31753" y="20227"/>
                  </a:cubicBezTo>
                  <a:cubicBezTo>
                    <a:pt x="32312" y="20380"/>
                    <a:pt x="32818" y="20614"/>
                    <a:pt x="33289" y="20910"/>
                  </a:cubicBezTo>
                  <a:cubicBezTo>
                    <a:pt x="33355" y="20951"/>
                    <a:pt x="33425" y="20985"/>
                    <a:pt x="33492" y="21021"/>
                  </a:cubicBezTo>
                  <a:cubicBezTo>
                    <a:pt x="33922" y="21247"/>
                    <a:pt x="34392" y="21383"/>
                    <a:pt x="34875" y="21421"/>
                  </a:cubicBezTo>
                  <a:cubicBezTo>
                    <a:pt x="35133" y="21443"/>
                    <a:pt x="35390" y="21467"/>
                    <a:pt x="35648" y="21487"/>
                  </a:cubicBezTo>
                  <a:cubicBezTo>
                    <a:pt x="36073" y="21521"/>
                    <a:pt x="36472" y="21669"/>
                    <a:pt x="36912" y="21706"/>
                  </a:cubicBezTo>
                  <a:cubicBezTo>
                    <a:pt x="36776" y="21574"/>
                    <a:pt x="36601" y="21515"/>
                    <a:pt x="36429" y="21457"/>
                  </a:cubicBezTo>
                  <a:cubicBezTo>
                    <a:pt x="35968" y="21297"/>
                    <a:pt x="35486" y="21205"/>
                    <a:pt x="34999" y="21185"/>
                  </a:cubicBezTo>
                  <a:cubicBezTo>
                    <a:pt x="34496" y="21166"/>
                    <a:pt x="34004" y="21031"/>
                    <a:pt x="33559" y="20793"/>
                  </a:cubicBezTo>
                  <a:cubicBezTo>
                    <a:pt x="33340" y="20676"/>
                    <a:pt x="33126" y="20551"/>
                    <a:pt x="32911" y="20429"/>
                  </a:cubicBezTo>
                  <a:cubicBezTo>
                    <a:pt x="32717" y="20318"/>
                    <a:pt x="32519" y="20216"/>
                    <a:pt x="32298" y="20149"/>
                  </a:cubicBezTo>
                  <a:cubicBezTo>
                    <a:pt x="31815" y="20004"/>
                    <a:pt x="31349" y="19809"/>
                    <a:pt x="30906" y="19568"/>
                  </a:cubicBezTo>
                  <a:cubicBezTo>
                    <a:pt x="30604" y="19403"/>
                    <a:pt x="30279" y="19278"/>
                    <a:pt x="29920" y="19227"/>
                  </a:cubicBezTo>
                  <a:cubicBezTo>
                    <a:pt x="29828" y="19213"/>
                    <a:pt x="29736" y="19207"/>
                    <a:pt x="29641" y="19207"/>
                  </a:cubicBezTo>
                  <a:cubicBezTo>
                    <a:pt x="29528" y="19207"/>
                    <a:pt x="29409" y="19216"/>
                    <a:pt x="29282" y="19232"/>
                  </a:cubicBezTo>
                  <a:cubicBezTo>
                    <a:pt x="29384" y="19031"/>
                    <a:pt x="29408" y="18845"/>
                    <a:pt x="29352" y="18670"/>
                  </a:cubicBezTo>
                  <a:cubicBezTo>
                    <a:pt x="29277" y="18436"/>
                    <a:pt x="29370" y="18254"/>
                    <a:pt x="29530" y="18078"/>
                  </a:cubicBezTo>
                  <a:cubicBezTo>
                    <a:pt x="29668" y="17929"/>
                    <a:pt x="29795" y="17773"/>
                    <a:pt x="29900" y="17603"/>
                  </a:cubicBezTo>
                  <a:cubicBezTo>
                    <a:pt x="30027" y="17395"/>
                    <a:pt x="30015" y="17192"/>
                    <a:pt x="29888" y="16991"/>
                  </a:cubicBezTo>
                  <a:cubicBezTo>
                    <a:pt x="29804" y="16857"/>
                    <a:pt x="29718" y="16722"/>
                    <a:pt x="29613" y="16599"/>
                  </a:cubicBezTo>
                  <a:cubicBezTo>
                    <a:pt x="29338" y="16279"/>
                    <a:pt x="29185" y="15935"/>
                    <a:pt x="29259" y="15531"/>
                  </a:cubicBezTo>
                  <a:cubicBezTo>
                    <a:pt x="29291" y="15354"/>
                    <a:pt x="29206" y="15200"/>
                    <a:pt x="29058" y="15077"/>
                  </a:cubicBezTo>
                  <a:cubicBezTo>
                    <a:pt x="28927" y="14968"/>
                    <a:pt x="28767" y="14901"/>
                    <a:pt x="28594" y="14855"/>
                  </a:cubicBezTo>
                  <a:cubicBezTo>
                    <a:pt x="28379" y="14801"/>
                    <a:pt x="28158" y="14767"/>
                    <a:pt x="27936" y="14758"/>
                  </a:cubicBezTo>
                  <a:cubicBezTo>
                    <a:pt x="27762" y="14750"/>
                    <a:pt x="27629" y="14688"/>
                    <a:pt x="27536" y="14562"/>
                  </a:cubicBezTo>
                  <a:cubicBezTo>
                    <a:pt x="27447" y="14442"/>
                    <a:pt x="27349" y="14326"/>
                    <a:pt x="27224" y="14241"/>
                  </a:cubicBezTo>
                  <a:cubicBezTo>
                    <a:pt x="27267" y="14154"/>
                    <a:pt x="27339" y="14118"/>
                    <a:pt x="27395" y="14072"/>
                  </a:cubicBezTo>
                  <a:cubicBezTo>
                    <a:pt x="27567" y="13926"/>
                    <a:pt x="27743" y="13780"/>
                    <a:pt x="27828" y="13582"/>
                  </a:cubicBezTo>
                  <a:cubicBezTo>
                    <a:pt x="27910" y="13387"/>
                    <a:pt x="28054" y="13241"/>
                    <a:pt x="28234" y="13110"/>
                  </a:cubicBezTo>
                  <a:cubicBezTo>
                    <a:pt x="28531" y="12893"/>
                    <a:pt x="28760" y="12631"/>
                    <a:pt x="28871" y="12308"/>
                  </a:cubicBezTo>
                  <a:cubicBezTo>
                    <a:pt x="28944" y="12096"/>
                    <a:pt x="29069" y="11919"/>
                    <a:pt x="29255" y="11768"/>
                  </a:cubicBezTo>
                  <a:cubicBezTo>
                    <a:pt x="29531" y="11545"/>
                    <a:pt x="29575" y="11271"/>
                    <a:pt x="29488" y="10968"/>
                  </a:cubicBezTo>
                  <a:cubicBezTo>
                    <a:pt x="29406" y="10680"/>
                    <a:pt x="29207" y="10460"/>
                    <a:pt x="28951" y="10274"/>
                  </a:cubicBezTo>
                  <a:cubicBezTo>
                    <a:pt x="28759" y="10131"/>
                    <a:pt x="28610" y="9965"/>
                    <a:pt x="28504" y="9767"/>
                  </a:cubicBezTo>
                  <a:cubicBezTo>
                    <a:pt x="28409" y="9590"/>
                    <a:pt x="28294" y="9426"/>
                    <a:pt x="28158" y="9279"/>
                  </a:cubicBezTo>
                  <a:cubicBezTo>
                    <a:pt x="27855" y="8949"/>
                    <a:pt x="27699" y="8581"/>
                    <a:pt x="27704" y="8156"/>
                  </a:cubicBezTo>
                  <a:cubicBezTo>
                    <a:pt x="27709" y="7814"/>
                    <a:pt x="27583" y="7497"/>
                    <a:pt x="27370" y="7205"/>
                  </a:cubicBezTo>
                  <a:cubicBezTo>
                    <a:pt x="27219" y="6998"/>
                    <a:pt x="27064" y="6794"/>
                    <a:pt x="26913" y="6587"/>
                  </a:cubicBezTo>
                  <a:cubicBezTo>
                    <a:pt x="26740" y="6345"/>
                    <a:pt x="26519" y="6140"/>
                    <a:pt x="26262" y="5987"/>
                  </a:cubicBezTo>
                  <a:cubicBezTo>
                    <a:pt x="26137" y="5913"/>
                    <a:pt x="26004" y="5835"/>
                    <a:pt x="25939" y="5718"/>
                  </a:cubicBezTo>
                  <a:cubicBezTo>
                    <a:pt x="25759" y="5404"/>
                    <a:pt x="25517" y="5114"/>
                    <a:pt x="25423" y="4767"/>
                  </a:cubicBezTo>
                  <a:cubicBezTo>
                    <a:pt x="25312" y="4356"/>
                    <a:pt x="25072" y="4003"/>
                    <a:pt x="24751" y="3688"/>
                  </a:cubicBezTo>
                  <a:cubicBezTo>
                    <a:pt x="24592" y="3533"/>
                    <a:pt x="24420" y="3388"/>
                    <a:pt x="24256" y="3237"/>
                  </a:cubicBezTo>
                  <a:cubicBezTo>
                    <a:pt x="24184" y="3170"/>
                    <a:pt x="24094" y="3111"/>
                    <a:pt x="24063" y="3021"/>
                  </a:cubicBezTo>
                  <a:cubicBezTo>
                    <a:pt x="23964" y="2727"/>
                    <a:pt x="23725" y="2520"/>
                    <a:pt x="23469" y="2329"/>
                  </a:cubicBezTo>
                  <a:cubicBezTo>
                    <a:pt x="22864" y="1878"/>
                    <a:pt x="22191" y="1499"/>
                    <a:pt x="21580" y="1052"/>
                  </a:cubicBezTo>
                  <a:cubicBezTo>
                    <a:pt x="21042" y="660"/>
                    <a:pt x="20345" y="515"/>
                    <a:pt x="19709" y="277"/>
                  </a:cubicBezTo>
                  <a:cubicBezTo>
                    <a:pt x="19621" y="243"/>
                    <a:pt x="19519" y="235"/>
                    <a:pt x="19423" y="224"/>
                  </a:cubicBezTo>
                  <a:cubicBezTo>
                    <a:pt x="18668" y="141"/>
                    <a:pt x="17922" y="6"/>
                    <a:pt x="17155" y="6"/>
                  </a:cubicBezTo>
                  <a:cubicBezTo>
                    <a:pt x="17149" y="6"/>
                    <a:pt x="17142" y="6"/>
                    <a:pt x="17135" y="6"/>
                  </a:cubicBezTo>
                  <a:cubicBezTo>
                    <a:pt x="16969" y="6"/>
                    <a:pt x="16803" y="0"/>
                    <a:pt x="166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7" name="Google Shape;307;p3"/>
            <p:cNvSpPr/>
            <p:nvPr/>
          </p:nvSpPr>
          <p:spPr>
            <a:xfrm>
              <a:off x="2625075" y="3677875"/>
              <a:ext cx="12350" cy="49925"/>
            </a:xfrm>
            <a:custGeom>
              <a:rect b="b" l="l" r="r" t="t"/>
              <a:pathLst>
                <a:path extrusionOk="0" h="1997" w="494">
                  <a:moveTo>
                    <a:pt x="433" y="1"/>
                  </a:moveTo>
                  <a:cubicBezTo>
                    <a:pt x="401" y="1"/>
                    <a:pt x="385" y="39"/>
                    <a:pt x="375" y="71"/>
                  </a:cubicBezTo>
                  <a:cubicBezTo>
                    <a:pt x="301" y="303"/>
                    <a:pt x="225" y="534"/>
                    <a:pt x="209" y="775"/>
                  </a:cubicBezTo>
                  <a:cubicBezTo>
                    <a:pt x="130" y="997"/>
                    <a:pt x="149" y="1229"/>
                    <a:pt x="104" y="1455"/>
                  </a:cubicBezTo>
                  <a:cubicBezTo>
                    <a:pt x="40" y="1631"/>
                    <a:pt x="48" y="1816"/>
                    <a:pt x="1" y="1994"/>
                  </a:cubicBezTo>
                  <a:cubicBezTo>
                    <a:pt x="11" y="1995"/>
                    <a:pt x="20" y="1996"/>
                    <a:pt x="29" y="1996"/>
                  </a:cubicBezTo>
                  <a:cubicBezTo>
                    <a:pt x="63" y="1996"/>
                    <a:pt x="84" y="1980"/>
                    <a:pt x="92" y="1941"/>
                  </a:cubicBezTo>
                  <a:cubicBezTo>
                    <a:pt x="129" y="1780"/>
                    <a:pt x="181" y="1620"/>
                    <a:pt x="191" y="1455"/>
                  </a:cubicBezTo>
                  <a:cubicBezTo>
                    <a:pt x="231" y="1228"/>
                    <a:pt x="304" y="1004"/>
                    <a:pt x="310" y="774"/>
                  </a:cubicBezTo>
                  <a:cubicBezTo>
                    <a:pt x="370" y="528"/>
                    <a:pt x="458" y="288"/>
                    <a:pt x="494" y="37"/>
                  </a:cubicBezTo>
                  <a:cubicBezTo>
                    <a:pt x="469" y="11"/>
                    <a:pt x="449" y="1"/>
                    <a:pt x="4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3"/>
            <p:cNvSpPr/>
            <p:nvPr/>
          </p:nvSpPr>
          <p:spPr>
            <a:xfrm>
              <a:off x="3202400" y="3742875"/>
              <a:ext cx="150" cy="100"/>
            </a:xfrm>
            <a:custGeom>
              <a:rect b="b" l="l" r="r" t="t"/>
              <a:pathLst>
                <a:path extrusionOk="0" h="4" w="6">
                  <a:moveTo>
                    <a:pt x="1" y="1"/>
                  </a:moveTo>
                  <a:lnTo>
                    <a:pt x="2" y="3"/>
                  </a:lnTo>
                  <a:lnTo>
                    <a:pt x="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3"/>
            <p:cNvSpPr/>
            <p:nvPr/>
          </p:nvSpPr>
          <p:spPr>
            <a:xfrm>
              <a:off x="3000850" y="3873950"/>
              <a:ext cx="5925" cy="20950"/>
            </a:xfrm>
            <a:custGeom>
              <a:rect b="b" l="l" r="r" t="t"/>
              <a:pathLst>
                <a:path extrusionOk="0" h="838" w="237">
                  <a:moveTo>
                    <a:pt x="0" y="1"/>
                  </a:moveTo>
                  <a:cubicBezTo>
                    <a:pt x="6" y="90"/>
                    <a:pt x="8" y="179"/>
                    <a:pt x="17" y="268"/>
                  </a:cubicBezTo>
                  <a:cubicBezTo>
                    <a:pt x="19" y="290"/>
                    <a:pt x="23" y="317"/>
                    <a:pt x="50" y="324"/>
                  </a:cubicBezTo>
                  <a:cubicBezTo>
                    <a:pt x="59" y="533"/>
                    <a:pt x="83" y="696"/>
                    <a:pt x="202" y="838"/>
                  </a:cubicBezTo>
                  <a:cubicBezTo>
                    <a:pt x="237" y="659"/>
                    <a:pt x="194" y="506"/>
                    <a:pt x="71" y="325"/>
                  </a:cubicBezTo>
                  <a:lnTo>
                    <a:pt x="71" y="325"/>
                  </a:lnTo>
                  <a:cubicBezTo>
                    <a:pt x="73" y="326"/>
                    <a:pt x="74" y="326"/>
                    <a:pt x="75" y="326"/>
                  </a:cubicBezTo>
                  <a:cubicBezTo>
                    <a:pt x="125" y="321"/>
                    <a:pt x="120" y="286"/>
                    <a:pt x="113" y="260"/>
                  </a:cubicBezTo>
                  <a:cubicBezTo>
                    <a:pt x="89" y="173"/>
                    <a:pt x="61" y="88"/>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0" name="Google Shape;310;p3"/>
            <p:cNvSpPr/>
            <p:nvPr/>
          </p:nvSpPr>
          <p:spPr>
            <a:xfrm>
              <a:off x="2871100" y="3874025"/>
              <a:ext cx="3350" cy="9625"/>
            </a:xfrm>
            <a:custGeom>
              <a:rect b="b" l="l" r="r" t="t"/>
              <a:pathLst>
                <a:path extrusionOk="0" h="385" w="134">
                  <a:moveTo>
                    <a:pt x="39" y="0"/>
                  </a:moveTo>
                  <a:cubicBezTo>
                    <a:pt x="27" y="44"/>
                    <a:pt x="17" y="80"/>
                    <a:pt x="9" y="114"/>
                  </a:cubicBezTo>
                  <a:cubicBezTo>
                    <a:pt x="1" y="183"/>
                    <a:pt x="82" y="250"/>
                    <a:pt x="15" y="319"/>
                  </a:cubicBezTo>
                  <a:cubicBezTo>
                    <a:pt x="16" y="319"/>
                    <a:pt x="17" y="319"/>
                    <a:pt x="17" y="319"/>
                  </a:cubicBezTo>
                  <a:cubicBezTo>
                    <a:pt x="67" y="319"/>
                    <a:pt x="58" y="357"/>
                    <a:pt x="67" y="384"/>
                  </a:cubicBezTo>
                  <a:cubicBezTo>
                    <a:pt x="134" y="187"/>
                    <a:pt x="130" y="123"/>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1" name="Google Shape;311;p3"/>
            <p:cNvSpPr/>
            <p:nvPr/>
          </p:nvSpPr>
          <p:spPr>
            <a:xfrm>
              <a:off x="2871250" y="3881975"/>
              <a:ext cx="225" cy="100"/>
            </a:xfrm>
            <a:custGeom>
              <a:rect b="b" l="l" r="r" t="t"/>
              <a:pathLst>
                <a:path extrusionOk="0" h="4" w="9">
                  <a:moveTo>
                    <a:pt x="1" y="1"/>
                  </a:moveTo>
                  <a:lnTo>
                    <a:pt x="1" y="2"/>
                  </a:lnTo>
                  <a:cubicBezTo>
                    <a:pt x="3" y="2"/>
                    <a:pt x="4" y="3"/>
                    <a:pt x="7" y="3"/>
                  </a:cubicBezTo>
                  <a:cubicBezTo>
                    <a:pt x="8" y="3"/>
                    <a:pt x="8" y="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2" name="Google Shape;312;p3"/>
            <p:cNvSpPr/>
            <p:nvPr/>
          </p:nvSpPr>
          <p:spPr>
            <a:xfrm>
              <a:off x="3206575" y="3796850"/>
              <a:ext cx="9850" cy="5425"/>
            </a:xfrm>
            <a:custGeom>
              <a:rect b="b" l="l" r="r" t="t"/>
              <a:pathLst>
                <a:path extrusionOk="0" h="217" w="394">
                  <a:moveTo>
                    <a:pt x="318" y="1"/>
                  </a:moveTo>
                  <a:cubicBezTo>
                    <a:pt x="194" y="33"/>
                    <a:pt x="101" y="108"/>
                    <a:pt x="0" y="171"/>
                  </a:cubicBezTo>
                  <a:lnTo>
                    <a:pt x="54" y="216"/>
                  </a:lnTo>
                  <a:lnTo>
                    <a:pt x="394" y="62"/>
                  </a:ln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3" name="Google Shape;313;p3"/>
            <p:cNvSpPr/>
            <p:nvPr/>
          </p:nvSpPr>
          <p:spPr>
            <a:xfrm>
              <a:off x="2648200" y="3618150"/>
              <a:ext cx="4400" cy="7225"/>
            </a:xfrm>
            <a:custGeom>
              <a:rect b="b" l="l" r="r" t="t"/>
              <a:pathLst>
                <a:path extrusionOk="0" h="289" w="176">
                  <a:moveTo>
                    <a:pt x="175" y="0"/>
                  </a:moveTo>
                  <a:lnTo>
                    <a:pt x="102" y="3"/>
                  </a:lnTo>
                  <a:cubicBezTo>
                    <a:pt x="37" y="85"/>
                    <a:pt x="22" y="180"/>
                    <a:pt x="0" y="288"/>
                  </a:cubicBezTo>
                  <a:cubicBezTo>
                    <a:pt x="74" y="188"/>
                    <a:pt x="143" y="102"/>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4" name="Google Shape;314;p3"/>
            <p:cNvSpPr/>
            <p:nvPr/>
          </p:nvSpPr>
          <p:spPr>
            <a:xfrm>
              <a:off x="2941550" y="3849650"/>
              <a:ext cx="5750" cy="6450"/>
            </a:xfrm>
            <a:custGeom>
              <a:rect b="b" l="l" r="r" t="t"/>
              <a:pathLst>
                <a:path extrusionOk="0" h="258" w="230">
                  <a:moveTo>
                    <a:pt x="182" y="0"/>
                  </a:moveTo>
                  <a:cubicBezTo>
                    <a:pt x="112" y="74"/>
                    <a:pt x="0" y="127"/>
                    <a:pt x="0" y="257"/>
                  </a:cubicBezTo>
                  <a:cubicBezTo>
                    <a:pt x="119" y="200"/>
                    <a:pt x="163" y="114"/>
                    <a:pt x="230" y="45"/>
                  </a:cubicBezTo>
                  <a:lnTo>
                    <a:pt x="1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5" name="Google Shape;315;p3"/>
            <p:cNvSpPr/>
            <p:nvPr/>
          </p:nvSpPr>
          <p:spPr>
            <a:xfrm>
              <a:off x="3201375" y="3754050"/>
              <a:ext cx="600" cy="250"/>
            </a:xfrm>
            <a:custGeom>
              <a:rect b="b" l="l" r="r" t="t"/>
              <a:pathLst>
                <a:path extrusionOk="0" h="10" w="24">
                  <a:moveTo>
                    <a:pt x="24" y="1"/>
                  </a:moveTo>
                  <a:cubicBezTo>
                    <a:pt x="16" y="3"/>
                    <a:pt x="8" y="6"/>
                    <a:pt x="0" y="9"/>
                  </a:cubicBezTo>
                  <a:cubicBezTo>
                    <a:pt x="8" y="7"/>
                    <a:pt x="17" y="5"/>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6" name="Google Shape;316;p3"/>
            <p:cNvSpPr/>
            <p:nvPr/>
          </p:nvSpPr>
          <p:spPr>
            <a:xfrm>
              <a:off x="3200850" y="3754275"/>
              <a:ext cx="550" cy="325"/>
            </a:xfrm>
            <a:custGeom>
              <a:rect b="b" l="l" r="r" t="t"/>
              <a:pathLst>
                <a:path extrusionOk="0" h="13" w="22">
                  <a:moveTo>
                    <a:pt x="21" y="0"/>
                  </a:moveTo>
                  <a:lnTo>
                    <a:pt x="21" y="0"/>
                  </a:lnTo>
                  <a:cubicBezTo>
                    <a:pt x="17" y="2"/>
                    <a:pt x="15" y="3"/>
                    <a:pt x="11" y="5"/>
                  </a:cubicBezTo>
                  <a:lnTo>
                    <a:pt x="11" y="5"/>
                  </a:lnTo>
                  <a:cubicBezTo>
                    <a:pt x="15" y="3"/>
                    <a:pt x="18" y="2"/>
                    <a:pt x="21" y="0"/>
                  </a:cubicBezTo>
                  <a:close/>
                  <a:moveTo>
                    <a:pt x="11" y="5"/>
                  </a:moveTo>
                  <a:cubicBezTo>
                    <a:pt x="10" y="5"/>
                    <a:pt x="8" y="6"/>
                    <a:pt x="6" y="6"/>
                  </a:cubicBezTo>
                  <a:lnTo>
                    <a:pt x="1" y="12"/>
                  </a:lnTo>
                  <a:lnTo>
                    <a:pt x="1" y="12"/>
                  </a:lnTo>
                  <a:lnTo>
                    <a:pt x="8" y="6"/>
                  </a:lnTo>
                  <a:cubicBezTo>
                    <a:pt x="9" y="6"/>
                    <a:pt x="10" y="5"/>
                    <a:pt x="11" y="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7" name="Google Shape;317;p3"/>
            <p:cNvSpPr/>
            <p:nvPr/>
          </p:nvSpPr>
          <p:spPr>
            <a:xfrm>
              <a:off x="3391400" y="3627775"/>
              <a:ext cx="1800" cy="1150"/>
            </a:xfrm>
            <a:custGeom>
              <a:rect b="b" l="l" r="r" t="t"/>
              <a:pathLst>
                <a:path extrusionOk="0" h="46" w="72">
                  <a:moveTo>
                    <a:pt x="31" y="1"/>
                  </a:moveTo>
                  <a:cubicBezTo>
                    <a:pt x="21" y="1"/>
                    <a:pt x="11" y="5"/>
                    <a:pt x="0" y="5"/>
                  </a:cubicBezTo>
                  <a:cubicBezTo>
                    <a:pt x="10" y="16"/>
                    <a:pt x="19" y="27"/>
                    <a:pt x="30" y="36"/>
                  </a:cubicBezTo>
                  <a:cubicBezTo>
                    <a:pt x="38" y="43"/>
                    <a:pt x="46" y="46"/>
                    <a:pt x="53" y="46"/>
                  </a:cubicBezTo>
                  <a:cubicBezTo>
                    <a:pt x="61" y="46"/>
                    <a:pt x="67" y="42"/>
                    <a:pt x="69" y="34"/>
                  </a:cubicBezTo>
                  <a:cubicBezTo>
                    <a:pt x="72" y="26"/>
                    <a:pt x="55" y="9"/>
                    <a:pt x="43" y="3"/>
                  </a:cubicBezTo>
                  <a:cubicBezTo>
                    <a:pt x="40" y="1"/>
                    <a:pt x="36"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8" name="Google Shape;318;p3"/>
            <p:cNvSpPr/>
            <p:nvPr/>
          </p:nvSpPr>
          <p:spPr>
            <a:xfrm>
              <a:off x="2920150" y="3906600"/>
              <a:ext cx="2925" cy="4550"/>
            </a:xfrm>
            <a:custGeom>
              <a:rect b="b" l="l" r="r" t="t"/>
              <a:pathLst>
                <a:path extrusionOk="0" h="182" w="117">
                  <a:moveTo>
                    <a:pt x="0" y="0"/>
                  </a:moveTo>
                  <a:cubicBezTo>
                    <a:pt x="15" y="60"/>
                    <a:pt x="2" y="125"/>
                    <a:pt x="56" y="182"/>
                  </a:cubicBezTo>
                  <a:cubicBezTo>
                    <a:pt x="117" y="120"/>
                    <a:pt x="73" y="63"/>
                    <a:pt x="74" y="7"/>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9" name="Google Shape;319;p3"/>
            <p:cNvSpPr/>
            <p:nvPr/>
          </p:nvSpPr>
          <p:spPr>
            <a:xfrm>
              <a:off x="2945075" y="3793275"/>
              <a:ext cx="2700" cy="2300"/>
            </a:xfrm>
            <a:custGeom>
              <a:rect b="b" l="l" r="r" t="t"/>
              <a:pathLst>
                <a:path extrusionOk="0" h="92" w="108">
                  <a:moveTo>
                    <a:pt x="62" y="1"/>
                  </a:moveTo>
                  <a:cubicBezTo>
                    <a:pt x="44" y="1"/>
                    <a:pt x="30" y="18"/>
                    <a:pt x="21" y="31"/>
                  </a:cubicBezTo>
                  <a:cubicBezTo>
                    <a:pt x="11" y="50"/>
                    <a:pt x="4" y="70"/>
                    <a:pt x="1" y="92"/>
                  </a:cubicBezTo>
                  <a:cubicBezTo>
                    <a:pt x="23" y="83"/>
                    <a:pt x="45" y="74"/>
                    <a:pt x="66" y="62"/>
                  </a:cubicBezTo>
                  <a:cubicBezTo>
                    <a:pt x="85" y="49"/>
                    <a:pt x="108" y="25"/>
                    <a:pt x="80" y="7"/>
                  </a:cubicBezTo>
                  <a:cubicBezTo>
                    <a:pt x="74" y="3"/>
                    <a:pt x="68"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0" name="Google Shape;320;p3"/>
            <p:cNvSpPr/>
            <p:nvPr/>
          </p:nvSpPr>
          <p:spPr>
            <a:xfrm>
              <a:off x="2945050" y="3795550"/>
              <a:ext cx="50" cy="75"/>
            </a:xfrm>
            <a:custGeom>
              <a:rect b="b" l="l" r="r" t="t"/>
              <a:pathLst>
                <a:path extrusionOk="0" h="3" w="2">
                  <a:moveTo>
                    <a:pt x="2" y="1"/>
                  </a:moveTo>
                  <a:lnTo>
                    <a:pt x="1" y="2"/>
                  </a:lnTo>
                  <a:lnTo>
                    <a:pt x="2" y="3"/>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1" name="Google Shape;321;p3"/>
            <p:cNvSpPr/>
            <p:nvPr/>
          </p:nvSpPr>
          <p:spPr>
            <a:xfrm>
              <a:off x="2538875" y="3626225"/>
              <a:ext cx="125" cy="100"/>
            </a:xfrm>
            <a:custGeom>
              <a:rect b="b" l="l" r="r" t="t"/>
              <a:pathLst>
                <a:path extrusionOk="0" h="4" w="5">
                  <a:moveTo>
                    <a:pt x="5" y="1"/>
                  </a:moveTo>
                  <a:lnTo>
                    <a:pt x="1" y="2"/>
                  </a:lnTo>
                  <a:cubicBezTo>
                    <a:pt x="1" y="2"/>
                    <a:pt x="1" y="3"/>
                    <a:pt x="1" y="3"/>
                  </a:cubicBezTo>
                  <a:lnTo>
                    <a:pt x="3" y="3"/>
                  </a:lnTo>
                  <a:cubicBezTo>
                    <a:pt x="3" y="2"/>
                    <a:pt x="5" y="1"/>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2" name="Google Shape;322;p3"/>
            <p:cNvSpPr/>
            <p:nvPr/>
          </p:nvSpPr>
          <p:spPr>
            <a:xfrm>
              <a:off x="3026750" y="3880050"/>
              <a:ext cx="3350" cy="6950"/>
            </a:xfrm>
            <a:custGeom>
              <a:rect b="b" l="l" r="r" t="t"/>
              <a:pathLst>
                <a:path extrusionOk="0" h="278" w="134">
                  <a:moveTo>
                    <a:pt x="68" y="0"/>
                  </a:moveTo>
                  <a:cubicBezTo>
                    <a:pt x="60" y="0"/>
                    <a:pt x="51" y="4"/>
                    <a:pt x="45" y="10"/>
                  </a:cubicBezTo>
                  <a:cubicBezTo>
                    <a:pt x="1" y="46"/>
                    <a:pt x="43" y="72"/>
                    <a:pt x="55" y="102"/>
                  </a:cubicBezTo>
                  <a:cubicBezTo>
                    <a:pt x="52" y="161"/>
                    <a:pt x="55" y="218"/>
                    <a:pt x="102" y="277"/>
                  </a:cubicBezTo>
                  <a:cubicBezTo>
                    <a:pt x="108" y="213"/>
                    <a:pt x="128" y="159"/>
                    <a:pt x="105" y="103"/>
                  </a:cubicBezTo>
                  <a:cubicBezTo>
                    <a:pt x="109" y="69"/>
                    <a:pt x="134" y="35"/>
                    <a:pt x="87" y="8"/>
                  </a:cubicBezTo>
                  <a:cubicBezTo>
                    <a:pt x="82" y="3"/>
                    <a:pt x="75"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3" name="Google Shape;323;p3"/>
            <p:cNvSpPr/>
            <p:nvPr/>
          </p:nvSpPr>
          <p:spPr>
            <a:xfrm>
              <a:off x="3331000" y="3619000"/>
              <a:ext cx="51675" cy="41700"/>
            </a:xfrm>
            <a:custGeom>
              <a:rect b="b" l="l" r="r" t="t"/>
              <a:pathLst>
                <a:path extrusionOk="0" h="1668" w="2067">
                  <a:moveTo>
                    <a:pt x="1" y="1"/>
                  </a:moveTo>
                  <a:lnTo>
                    <a:pt x="1" y="1"/>
                  </a:lnTo>
                  <a:cubicBezTo>
                    <a:pt x="6" y="32"/>
                    <a:pt x="17" y="56"/>
                    <a:pt x="58" y="60"/>
                  </a:cubicBezTo>
                  <a:cubicBezTo>
                    <a:pt x="104" y="150"/>
                    <a:pt x="196" y="201"/>
                    <a:pt x="288" y="251"/>
                  </a:cubicBezTo>
                  <a:lnTo>
                    <a:pt x="1041" y="874"/>
                  </a:lnTo>
                  <a:cubicBezTo>
                    <a:pt x="1392" y="1129"/>
                    <a:pt x="1707" y="1419"/>
                    <a:pt x="2067" y="1668"/>
                  </a:cubicBezTo>
                  <a:cubicBezTo>
                    <a:pt x="1570" y="1120"/>
                    <a:pt x="1004" y="641"/>
                    <a:pt x="382" y="241"/>
                  </a:cubicBezTo>
                  <a:cubicBezTo>
                    <a:pt x="286" y="165"/>
                    <a:pt x="214" y="59"/>
                    <a:pt x="60" y="58"/>
                  </a:cubicBezTo>
                  <a:cubicBezTo>
                    <a:pt x="73" y="16"/>
                    <a:pt x="35" y="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4" name="Google Shape;324;p3"/>
            <p:cNvSpPr/>
            <p:nvPr/>
          </p:nvSpPr>
          <p:spPr>
            <a:xfrm>
              <a:off x="3316200" y="3679900"/>
              <a:ext cx="275" cy="250"/>
            </a:xfrm>
            <a:custGeom>
              <a:rect b="b" l="l" r="r" t="t"/>
              <a:pathLst>
                <a:path extrusionOk="0" h="10" w="11">
                  <a:moveTo>
                    <a:pt x="10" y="1"/>
                  </a:moveTo>
                  <a:lnTo>
                    <a:pt x="2" y="6"/>
                  </a:lnTo>
                  <a:cubicBezTo>
                    <a:pt x="2" y="7"/>
                    <a:pt x="1" y="8"/>
                    <a:pt x="1" y="9"/>
                  </a:cubicBezTo>
                  <a:lnTo>
                    <a:pt x="4" y="7"/>
                  </a:lnTo>
                  <a:lnTo>
                    <a:pt x="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3"/>
            <p:cNvSpPr/>
            <p:nvPr/>
          </p:nvSpPr>
          <p:spPr>
            <a:xfrm>
              <a:off x="3321775" y="3662850"/>
              <a:ext cx="1000" cy="825"/>
            </a:xfrm>
            <a:custGeom>
              <a:rect b="b" l="l" r="r" t="t"/>
              <a:pathLst>
                <a:path extrusionOk="0" h="33" w="40">
                  <a:moveTo>
                    <a:pt x="10" y="0"/>
                  </a:moveTo>
                  <a:cubicBezTo>
                    <a:pt x="7" y="0"/>
                    <a:pt x="3" y="1"/>
                    <a:pt x="0" y="2"/>
                  </a:cubicBezTo>
                  <a:cubicBezTo>
                    <a:pt x="4" y="11"/>
                    <a:pt x="4" y="32"/>
                    <a:pt x="13" y="32"/>
                  </a:cubicBezTo>
                  <a:cubicBezTo>
                    <a:pt x="18" y="32"/>
                    <a:pt x="24" y="27"/>
                    <a:pt x="35" y="14"/>
                  </a:cubicBezTo>
                  <a:cubicBezTo>
                    <a:pt x="39" y="8"/>
                    <a:pt x="25"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6" name="Google Shape;326;p3"/>
            <p:cNvSpPr/>
            <p:nvPr/>
          </p:nvSpPr>
          <p:spPr>
            <a:xfrm>
              <a:off x="3321625" y="3662825"/>
              <a:ext cx="175" cy="150"/>
            </a:xfrm>
            <a:custGeom>
              <a:rect b="b" l="l" r="r" t="t"/>
              <a:pathLst>
                <a:path extrusionOk="0" h="6" w="7">
                  <a:moveTo>
                    <a:pt x="1" y="0"/>
                  </a:moveTo>
                  <a:cubicBezTo>
                    <a:pt x="1" y="1"/>
                    <a:pt x="1" y="2"/>
                    <a:pt x="1" y="4"/>
                  </a:cubicBezTo>
                  <a:lnTo>
                    <a:pt x="1" y="4"/>
                  </a:lnTo>
                  <a:cubicBezTo>
                    <a:pt x="2" y="4"/>
                    <a:pt x="4" y="3"/>
                    <a:pt x="6" y="3"/>
                  </a:cubicBezTo>
                  <a:lnTo>
                    <a:pt x="6" y="0"/>
                  </a:lnTo>
                  <a:close/>
                  <a:moveTo>
                    <a:pt x="1" y="4"/>
                  </a:moveTo>
                  <a:lnTo>
                    <a:pt x="1" y="4"/>
                  </a:lnTo>
                  <a:cubicBezTo>
                    <a:pt x="0" y="4"/>
                    <a:pt x="0" y="4"/>
                    <a:pt x="0" y="4"/>
                  </a:cubicBezTo>
                  <a:lnTo>
                    <a:pt x="0" y="5"/>
                  </a:lnTo>
                  <a:cubicBezTo>
                    <a:pt x="0" y="5"/>
                    <a:pt x="1" y="4"/>
                    <a:pt x="1" y="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7" name="Google Shape;327;p3"/>
            <p:cNvSpPr/>
            <p:nvPr/>
          </p:nvSpPr>
          <p:spPr>
            <a:xfrm>
              <a:off x="2957525" y="3658475"/>
              <a:ext cx="300" cy="300"/>
            </a:xfrm>
            <a:custGeom>
              <a:rect b="b" l="l" r="r" t="t"/>
              <a:pathLst>
                <a:path extrusionOk="0" h="12" w="12">
                  <a:moveTo>
                    <a:pt x="1" y="1"/>
                  </a:moveTo>
                  <a:lnTo>
                    <a:pt x="6" y="11"/>
                  </a:lnTo>
                  <a:lnTo>
                    <a:pt x="12" y="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8" name="Google Shape;328;p3"/>
            <p:cNvSpPr/>
            <p:nvPr/>
          </p:nvSpPr>
          <p:spPr>
            <a:xfrm>
              <a:off x="3104500" y="3373225"/>
              <a:ext cx="150" cy="175"/>
            </a:xfrm>
            <a:custGeom>
              <a:rect b="b" l="l" r="r" t="t"/>
              <a:pathLst>
                <a:path extrusionOk="0" h="7" w="6">
                  <a:moveTo>
                    <a:pt x="5" y="0"/>
                  </a:moveTo>
                  <a:cubicBezTo>
                    <a:pt x="4" y="1"/>
                    <a:pt x="2" y="1"/>
                    <a:pt x="1" y="3"/>
                  </a:cubicBezTo>
                  <a:lnTo>
                    <a:pt x="4" y="6"/>
                  </a:lnTo>
                  <a:cubicBezTo>
                    <a:pt x="4" y="5"/>
                    <a:pt x="5" y="3"/>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9" name="Google Shape;329;p3"/>
            <p:cNvSpPr/>
            <p:nvPr/>
          </p:nvSpPr>
          <p:spPr>
            <a:xfrm>
              <a:off x="2990225" y="3320450"/>
              <a:ext cx="19425" cy="105450"/>
            </a:xfrm>
            <a:custGeom>
              <a:rect b="b" l="l" r="r" t="t"/>
              <a:pathLst>
                <a:path extrusionOk="0" h="4218" w="777">
                  <a:moveTo>
                    <a:pt x="90" y="1"/>
                  </a:moveTo>
                  <a:cubicBezTo>
                    <a:pt x="86" y="1"/>
                    <a:pt x="82" y="1"/>
                    <a:pt x="77" y="2"/>
                  </a:cubicBezTo>
                  <a:cubicBezTo>
                    <a:pt x="10" y="34"/>
                    <a:pt x="17" y="91"/>
                    <a:pt x="14" y="143"/>
                  </a:cubicBezTo>
                  <a:cubicBezTo>
                    <a:pt x="1" y="349"/>
                    <a:pt x="23" y="552"/>
                    <a:pt x="105" y="748"/>
                  </a:cubicBezTo>
                  <a:cubicBezTo>
                    <a:pt x="207" y="991"/>
                    <a:pt x="303" y="1235"/>
                    <a:pt x="406" y="1478"/>
                  </a:cubicBezTo>
                  <a:cubicBezTo>
                    <a:pt x="515" y="1732"/>
                    <a:pt x="557" y="1989"/>
                    <a:pt x="515" y="2260"/>
                  </a:cubicBezTo>
                  <a:cubicBezTo>
                    <a:pt x="474" y="2531"/>
                    <a:pt x="420" y="2801"/>
                    <a:pt x="442" y="3075"/>
                  </a:cubicBezTo>
                  <a:cubicBezTo>
                    <a:pt x="515" y="3192"/>
                    <a:pt x="494" y="3325"/>
                    <a:pt x="539" y="3446"/>
                  </a:cubicBezTo>
                  <a:cubicBezTo>
                    <a:pt x="558" y="3575"/>
                    <a:pt x="615" y="3698"/>
                    <a:pt x="605" y="3830"/>
                  </a:cubicBezTo>
                  <a:cubicBezTo>
                    <a:pt x="605" y="3830"/>
                    <a:pt x="605" y="3830"/>
                    <a:pt x="605" y="3832"/>
                  </a:cubicBezTo>
                  <a:lnTo>
                    <a:pt x="605" y="3836"/>
                  </a:lnTo>
                  <a:lnTo>
                    <a:pt x="607" y="3836"/>
                  </a:lnTo>
                  <a:cubicBezTo>
                    <a:pt x="646" y="3961"/>
                    <a:pt x="544" y="4100"/>
                    <a:pt x="658" y="4218"/>
                  </a:cubicBezTo>
                  <a:cubicBezTo>
                    <a:pt x="681" y="4103"/>
                    <a:pt x="728" y="3988"/>
                    <a:pt x="709" y="3868"/>
                  </a:cubicBezTo>
                  <a:cubicBezTo>
                    <a:pt x="708" y="3852"/>
                    <a:pt x="701" y="3835"/>
                    <a:pt x="688" y="3822"/>
                  </a:cubicBezTo>
                  <a:cubicBezTo>
                    <a:pt x="697" y="3807"/>
                    <a:pt x="701" y="3788"/>
                    <a:pt x="700" y="3770"/>
                  </a:cubicBezTo>
                  <a:cubicBezTo>
                    <a:pt x="696" y="3725"/>
                    <a:pt x="685" y="3679"/>
                    <a:pt x="679" y="3634"/>
                  </a:cubicBezTo>
                  <a:cubicBezTo>
                    <a:pt x="660" y="3568"/>
                    <a:pt x="640" y="3500"/>
                    <a:pt x="621" y="3432"/>
                  </a:cubicBezTo>
                  <a:cubicBezTo>
                    <a:pt x="635" y="3423"/>
                    <a:pt x="649" y="3412"/>
                    <a:pt x="663" y="3401"/>
                  </a:cubicBezTo>
                  <a:cubicBezTo>
                    <a:pt x="761" y="3383"/>
                    <a:pt x="777" y="3343"/>
                    <a:pt x="707" y="3280"/>
                  </a:cubicBezTo>
                  <a:lnTo>
                    <a:pt x="700" y="3276"/>
                  </a:lnTo>
                  <a:cubicBezTo>
                    <a:pt x="600" y="3254"/>
                    <a:pt x="582" y="3185"/>
                    <a:pt x="572" y="3112"/>
                  </a:cubicBezTo>
                  <a:cubicBezTo>
                    <a:pt x="551" y="2946"/>
                    <a:pt x="549" y="2779"/>
                    <a:pt x="587" y="2613"/>
                  </a:cubicBezTo>
                  <a:cubicBezTo>
                    <a:pt x="697" y="2123"/>
                    <a:pt x="669" y="1646"/>
                    <a:pt x="429" y="1183"/>
                  </a:cubicBezTo>
                  <a:cubicBezTo>
                    <a:pt x="322" y="975"/>
                    <a:pt x="240" y="756"/>
                    <a:pt x="166" y="537"/>
                  </a:cubicBezTo>
                  <a:cubicBezTo>
                    <a:pt x="110" y="372"/>
                    <a:pt x="64" y="201"/>
                    <a:pt x="121" y="26"/>
                  </a:cubicBezTo>
                  <a:cubicBezTo>
                    <a:pt x="118" y="9"/>
                    <a:pt x="107"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0" name="Google Shape;330;p3"/>
            <p:cNvSpPr/>
            <p:nvPr/>
          </p:nvSpPr>
          <p:spPr>
            <a:xfrm>
              <a:off x="2993350" y="3493400"/>
              <a:ext cx="100" cy="100"/>
            </a:xfrm>
            <a:custGeom>
              <a:rect b="b" l="l" r="r" t="t"/>
              <a:pathLst>
                <a:path extrusionOk="0" h="4" w="4">
                  <a:moveTo>
                    <a:pt x="4" y="1"/>
                  </a:moveTo>
                  <a:lnTo>
                    <a:pt x="0" y="3"/>
                  </a:lnTo>
                  <a:lnTo>
                    <a:pt x="4" y="3"/>
                  </a:ln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1" name="Google Shape;331;p3"/>
            <p:cNvSpPr/>
            <p:nvPr/>
          </p:nvSpPr>
          <p:spPr>
            <a:xfrm>
              <a:off x="2994600" y="3501400"/>
              <a:ext cx="175" cy="175"/>
            </a:xfrm>
            <a:custGeom>
              <a:rect b="b" l="l" r="r" t="t"/>
              <a:pathLst>
                <a:path extrusionOk="0" h="7" w="7">
                  <a:moveTo>
                    <a:pt x="6" y="1"/>
                  </a:moveTo>
                  <a:cubicBezTo>
                    <a:pt x="4" y="2"/>
                    <a:pt x="3" y="3"/>
                    <a:pt x="0" y="4"/>
                  </a:cubicBezTo>
                  <a:lnTo>
                    <a:pt x="2" y="5"/>
                  </a:lnTo>
                  <a:lnTo>
                    <a:pt x="4" y="7"/>
                  </a:lnTo>
                  <a:cubicBezTo>
                    <a:pt x="5" y="4"/>
                    <a:pt x="5" y="3"/>
                    <a:pt x="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2" name="Google Shape;332;p3"/>
            <p:cNvSpPr/>
            <p:nvPr/>
          </p:nvSpPr>
          <p:spPr>
            <a:xfrm>
              <a:off x="3035050" y="3479500"/>
              <a:ext cx="200" cy="175"/>
            </a:xfrm>
            <a:custGeom>
              <a:rect b="b" l="l" r="r" t="t"/>
              <a:pathLst>
                <a:path extrusionOk="0" h="7" w="8">
                  <a:moveTo>
                    <a:pt x="0" y="1"/>
                  </a:moveTo>
                  <a:cubicBezTo>
                    <a:pt x="0" y="2"/>
                    <a:pt x="2" y="3"/>
                    <a:pt x="2" y="4"/>
                  </a:cubicBezTo>
                  <a:cubicBezTo>
                    <a:pt x="3" y="5"/>
                    <a:pt x="3" y="5"/>
                    <a:pt x="3" y="6"/>
                  </a:cubicBez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3" name="Google Shape;333;p3"/>
            <p:cNvSpPr/>
            <p:nvPr/>
          </p:nvSpPr>
          <p:spPr>
            <a:xfrm>
              <a:off x="3037325" y="3424825"/>
              <a:ext cx="275" cy="175"/>
            </a:xfrm>
            <a:custGeom>
              <a:rect b="b" l="l" r="r" t="t"/>
              <a:pathLst>
                <a:path extrusionOk="0" h="7" w="11">
                  <a:moveTo>
                    <a:pt x="6" y="0"/>
                  </a:moveTo>
                  <a:cubicBezTo>
                    <a:pt x="4" y="2"/>
                    <a:pt x="3" y="5"/>
                    <a:pt x="1" y="6"/>
                  </a:cubicBezTo>
                  <a:cubicBezTo>
                    <a:pt x="4" y="5"/>
                    <a:pt x="7" y="5"/>
                    <a:pt x="10" y="4"/>
                  </a:cubicBezTo>
                  <a:cubicBezTo>
                    <a:pt x="10" y="2"/>
                    <a:pt x="10" y="2"/>
                    <a:pt x="10" y="1"/>
                  </a:cubicBezTo>
                  <a:lnTo>
                    <a:pt x="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4" name="Google Shape;334;p3"/>
            <p:cNvSpPr/>
            <p:nvPr/>
          </p:nvSpPr>
          <p:spPr>
            <a:xfrm>
              <a:off x="2648725" y="3242775"/>
              <a:ext cx="125" cy="175"/>
            </a:xfrm>
            <a:custGeom>
              <a:rect b="b" l="l" r="r" t="t"/>
              <a:pathLst>
                <a:path extrusionOk="0" h="7" w="5">
                  <a:moveTo>
                    <a:pt x="4" y="0"/>
                  </a:moveTo>
                  <a:lnTo>
                    <a:pt x="1" y="6"/>
                  </a:lnTo>
                  <a:cubicBezTo>
                    <a:pt x="2" y="6"/>
                    <a:pt x="3" y="5"/>
                    <a:pt x="4" y="5"/>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5" name="Google Shape;335;p3"/>
            <p:cNvSpPr/>
            <p:nvPr/>
          </p:nvSpPr>
          <p:spPr>
            <a:xfrm>
              <a:off x="2921000" y="3055225"/>
              <a:ext cx="50" cy="175"/>
            </a:xfrm>
            <a:custGeom>
              <a:rect b="b" l="l" r="r" t="t"/>
              <a:pathLst>
                <a:path extrusionOk="0" h="7" w="2">
                  <a:moveTo>
                    <a:pt x="1" y="1"/>
                  </a:moveTo>
                  <a:cubicBezTo>
                    <a:pt x="1" y="3"/>
                    <a:pt x="1" y="4"/>
                    <a:pt x="1" y="7"/>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6" name="Google Shape;336;p3"/>
            <p:cNvSpPr/>
            <p:nvPr/>
          </p:nvSpPr>
          <p:spPr>
            <a:xfrm>
              <a:off x="2674325" y="3241775"/>
              <a:ext cx="250" cy="250"/>
            </a:xfrm>
            <a:custGeom>
              <a:rect b="b" l="l" r="r" t="t"/>
              <a:pathLst>
                <a:path extrusionOk="0" h="10" w="10">
                  <a:moveTo>
                    <a:pt x="0" y="0"/>
                  </a:moveTo>
                  <a:lnTo>
                    <a:pt x="0" y="0"/>
                  </a:lnTo>
                  <a:cubicBezTo>
                    <a:pt x="3" y="4"/>
                    <a:pt x="6" y="7"/>
                    <a:pt x="10" y="10"/>
                  </a:cubicBezTo>
                  <a:cubicBezTo>
                    <a:pt x="8" y="6"/>
                    <a:pt x="4" y="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 name="Google Shape;337;p3"/>
            <p:cNvSpPr/>
            <p:nvPr/>
          </p:nvSpPr>
          <p:spPr>
            <a:xfrm>
              <a:off x="2701150" y="3145700"/>
              <a:ext cx="75" cy="50"/>
            </a:xfrm>
            <a:custGeom>
              <a:rect b="b" l="l" r="r" t="t"/>
              <a:pathLst>
                <a:path extrusionOk="0" h="2" w="3">
                  <a:moveTo>
                    <a:pt x="1" y="1"/>
                  </a:moveTo>
                  <a:lnTo>
                    <a:pt x="1" y="2"/>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 name="Google Shape;338;p3"/>
            <p:cNvSpPr/>
            <p:nvPr/>
          </p:nvSpPr>
          <p:spPr>
            <a:xfrm>
              <a:off x="2753375" y="3495725"/>
              <a:ext cx="100" cy="125"/>
            </a:xfrm>
            <a:custGeom>
              <a:rect b="b" l="l" r="r" t="t"/>
              <a:pathLst>
                <a:path extrusionOk="0" h="5" w="4">
                  <a:moveTo>
                    <a:pt x="1" y="1"/>
                  </a:moveTo>
                  <a:lnTo>
                    <a:pt x="1" y="3"/>
                  </a:lnTo>
                  <a:cubicBezTo>
                    <a:pt x="2" y="3"/>
                    <a:pt x="2" y="3"/>
                    <a:pt x="3" y="4"/>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 name="Google Shape;339;p3"/>
            <p:cNvSpPr/>
            <p:nvPr/>
          </p:nvSpPr>
          <p:spPr>
            <a:xfrm>
              <a:off x="2994525" y="3501500"/>
              <a:ext cx="175" cy="100"/>
            </a:xfrm>
            <a:custGeom>
              <a:rect b="b" l="l" r="r" t="t"/>
              <a:pathLst>
                <a:path extrusionOk="0" h="4" w="7">
                  <a:moveTo>
                    <a:pt x="3" y="0"/>
                  </a:moveTo>
                  <a:cubicBezTo>
                    <a:pt x="2" y="1"/>
                    <a:pt x="2" y="3"/>
                    <a:pt x="1" y="4"/>
                  </a:cubicBezTo>
                  <a:lnTo>
                    <a:pt x="7" y="3"/>
                  </a:lnTo>
                  <a:lnTo>
                    <a:pt x="5" y="1"/>
                  </a:lnTo>
                  <a:lnTo>
                    <a:pt x="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 name="Google Shape;340;p3"/>
            <p:cNvSpPr/>
            <p:nvPr/>
          </p:nvSpPr>
          <p:spPr>
            <a:xfrm>
              <a:off x="2879225" y="3647875"/>
              <a:ext cx="100" cy="100"/>
            </a:xfrm>
            <a:custGeom>
              <a:rect b="b" l="l" r="r" t="t"/>
              <a:pathLst>
                <a:path extrusionOk="0" h="4" w="4">
                  <a:moveTo>
                    <a:pt x="0" y="0"/>
                  </a:moveTo>
                  <a:cubicBezTo>
                    <a:pt x="0" y="1"/>
                    <a:pt x="0" y="3"/>
                    <a:pt x="0" y="4"/>
                  </a:cubicBezTo>
                  <a:lnTo>
                    <a:pt x="4" y="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1" name="Google Shape;341;p3"/>
            <p:cNvSpPr/>
            <p:nvPr/>
          </p:nvSpPr>
          <p:spPr>
            <a:xfrm>
              <a:off x="2723800" y="3150250"/>
              <a:ext cx="13175" cy="4425"/>
            </a:xfrm>
            <a:custGeom>
              <a:rect b="b" l="l" r="r" t="t"/>
              <a:pathLst>
                <a:path extrusionOk="0" h="177" w="527">
                  <a:moveTo>
                    <a:pt x="526" y="1"/>
                  </a:moveTo>
                  <a:lnTo>
                    <a:pt x="1" y="99"/>
                  </a:lnTo>
                  <a:cubicBezTo>
                    <a:pt x="1" y="125"/>
                    <a:pt x="1" y="150"/>
                    <a:pt x="2" y="177"/>
                  </a:cubicBezTo>
                  <a:cubicBezTo>
                    <a:pt x="180" y="160"/>
                    <a:pt x="354" y="135"/>
                    <a:pt x="5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2" name="Google Shape;342;p3"/>
            <p:cNvSpPr/>
            <p:nvPr/>
          </p:nvSpPr>
          <p:spPr>
            <a:xfrm>
              <a:off x="3067550" y="3521975"/>
              <a:ext cx="1675" cy="950"/>
            </a:xfrm>
            <a:custGeom>
              <a:rect b="b" l="l" r="r" t="t"/>
              <a:pathLst>
                <a:path extrusionOk="0" h="38" w="67">
                  <a:moveTo>
                    <a:pt x="5" y="0"/>
                  </a:moveTo>
                  <a:cubicBezTo>
                    <a:pt x="3" y="0"/>
                    <a:pt x="2" y="0"/>
                    <a:pt x="1" y="0"/>
                  </a:cubicBezTo>
                  <a:cubicBezTo>
                    <a:pt x="8" y="21"/>
                    <a:pt x="26" y="35"/>
                    <a:pt x="66" y="37"/>
                  </a:cubicBezTo>
                  <a:cubicBezTo>
                    <a:pt x="44" y="9"/>
                    <a:pt x="24"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 name="Google Shape;343;p3"/>
            <p:cNvSpPr/>
            <p:nvPr/>
          </p:nvSpPr>
          <p:spPr>
            <a:xfrm>
              <a:off x="2764975" y="3069000"/>
              <a:ext cx="10625" cy="9700"/>
            </a:xfrm>
            <a:custGeom>
              <a:rect b="b" l="l" r="r" t="t"/>
              <a:pathLst>
                <a:path extrusionOk="0" h="388" w="425">
                  <a:moveTo>
                    <a:pt x="0" y="0"/>
                  </a:moveTo>
                  <a:cubicBezTo>
                    <a:pt x="19" y="131"/>
                    <a:pt x="79" y="187"/>
                    <a:pt x="235" y="225"/>
                  </a:cubicBezTo>
                  <a:cubicBezTo>
                    <a:pt x="197" y="119"/>
                    <a:pt x="97" y="61"/>
                    <a:pt x="0" y="0"/>
                  </a:cubicBezTo>
                  <a:close/>
                  <a:moveTo>
                    <a:pt x="248" y="224"/>
                  </a:moveTo>
                  <a:cubicBezTo>
                    <a:pt x="244" y="224"/>
                    <a:pt x="239" y="225"/>
                    <a:pt x="235" y="225"/>
                  </a:cubicBezTo>
                  <a:cubicBezTo>
                    <a:pt x="231" y="242"/>
                    <a:pt x="205" y="254"/>
                    <a:pt x="230" y="276"/>
                  </a:cubicBezTo>
                  <a:cubicBezTo>
                    <a:pt x="239" y="283"/>
                    <a:pt x="246" y="286"/>
                    <a:pt x="252" y="286"/>
                  </a:cubicBezTo>
                  <a:cubicBezTo>
                    <a:pt x="265" y="286"/>
                    <a:pt x="275" y="276"/>
                    <a:pt x="287" y="274"/>
                  </a:cubicBezTo>
                  <a:lnTo>
                    <a:pt x="287" y="274"/>
                  </a:lnTo>
                  <a:cubicBezTo>
                    <a:pt x="282" y="288"/>
                    <a:pt x="260" y="300"/>
                    <a:pt x="285" y="321"/>
                  </a:cubicBezTo>
                  <a:cubicBezTo>
                    <a:pt x="293" y="329"/>
                    <a:pt x="300" y="331"/>
                    <a:pt x="306" y="331"/>
                  </a:cubicBezTo>
                  <a:cubicBezTo>
                    <a:pt x="318" y="331"/>
                    <a:pt x="328" y="322"/>
                    <a:pt x="339" y="319"/>
                  </a:cubicBezTo>
                  <a:lnTo>
                    <a:pt x="339" y="319"/>
                  </a:lnTo>
                  <a:cubicBezTo>
                    <a:pt x="338" y="356"/>
                    <a:pt x="341" y="388"/>
                    <a:pt x="368" y="388"/>
                  </a:cubicBezTo>
                  <a:cubicBezTo>
                    <a:pt x="381" y="388"/>
                    <a:pt x="399" y="381"/>
                    <a:pt x="425" y="364"/>
                  </a:cubicBezTo>
                  <a:cubicBezTo>
                    <a:pt x="405" y="340"/>
                    <a:pt x="385" y="315"/>
                    <a:pt x="346" y="315"/>
                  </a:cubicBezTo>
                  <a:cubicBezTo>
                    <a:pt x="345" y="315"/>
                    <a:pt x="344" y="315"/>
                    <a:pt x="343" y="315"/>
                  </a:cubicBezTo>
                  <a:cubicBezTo>
                    <a:pt x="345" y="286"/>
                    <a:pt x="331" y="270"/>
                    <a:pt x="296" y="270"/>
                  </a:cubicBezTo>
                  <a:cubicBezTo>
                    <a:pt x="294" y="270"/>
                    <a:pt x="292" y="270"/>
                    <a:pt x="289" y="270"/>
                  </a:cubicBezTo>
                  <a:cubicBezTo>
                    <a:pt x="292" y="241"/>
                    <a:pt x="281" y="224"/>
                    <a:pt x="248" y="2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4" name="Google Shape;344;p3"/>
            <p:cNvSpPr/>
            <p:nvPr/>
          </p:nvSpPr>
          <p:spPr>
            <a:xfrm>
              <a:off x="2764775" y="3068800"/>
              <a:ext cx="225" cy="225"/>
            </a:xfrm>
            <a:custGeom>
              <a:rect b="b" l="l" r="r" t="t"/>
              <a:pathLst>
                <a:path extrusionOk="0" h="9" w="9">
                  <a:moveTo>
                    <a:pt x="0" y="0"/>
                  </a:moveTo>
                  <a:cubicBezTo>
                    <a:pt x="1" y="1"/>
                    <a:pt x="1" y="4"/>
                    <a:pt x="2" y="5"/>
                  </a:cubicBezTo>
                  <a:lnTo>
                    <a:pt x="8" y="8"/>
                  </a:lnTo>
                  <a:cubicBezTo>
                    <a:pt x="8" y="6"/>
                    <a:pt x="7" y="4"/>
                    <a:pt x="7" y="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5" name="Google Shape;345;p3"/>
            <p:cNvSpPr/>
            <p:nvPr/>
          </p:nvSpPr>
          <p:spPr>
            <a:xfrm>
              <a:off x="3026750" y="3439675"/>
              <a:ext cx="125" cy="125"/>
            </a:xfrm>
            <a:custGeom>
              <a:rect b="b" l="l" r="r" t="t"/>
              <a:pathLst>
                <a:path extrusionOk="0" h="5" w="5">
                  <a:moveTo>
                    <a:pt x="1" y="1"/>
                  </a:moveTo>
                  <a:lnTo>
                    <a:pt x="1" y="4"/>
                  </a:lnTo>
                  <a:lnTo>
                    <a:pt x="4" y="4"/>
                  </a:lnTo>
                  <a:cubicBezTo>
                    <a:pt x="4" y="3"/>
                    <a:pt x="4" y="2"/>
                    <a:pt x="4" y="2"/>
                  </a:cubicBez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3"/>
            <p:cNvSpPr/>
            <p:nvPr/>
          </p:nvSpPr>
          <p:spPr>
            <a:xfrm>
              <a:off x="2690275" y="3307975"/>
              <a:ext cx="875" cy="625"/>
            </a:xfrm>
            <a:custGeom>
              <a:rect b="b" l="l" r="r" t="t"/>
              <a:pathLst>
                <a:path extrusionOk="0" h="25" w="35">
                  <a:moveTo>
                    <a:pt x="1" y="1"/>
                  </a:moveTo>
                  <a:lnTo>
                    <a:pt x="1" y="3"/>
                  </a:lnTo>
                  <a:lnTo>
                    <a:pt x="1" y="4"/>
                  </a:lnTo>
                  <a:cubicBezTo>
                    <a:pt x="8" y="15"/>
                    <a:pt x="21" y="22"/>
                    <a:pt x="34" y="25"/>
                  </a:cubicBezTo>
                  <a:cubicBezTo>
                    <a:pt x="26" y="14"/>
                    <a:pt x="14" y="7"/>
                    <a:pt x="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7" name="Google Shape;347;p3"/>
            <p:cNvSpPr/>
            <p:nvPr/>
          </p:nvSpPr>
          <p:spPr>
            <a:xfrm>
              <a:off x="2938450" y="3547300"/>
              <a:ext cx="125" cy="225"/>
            </a:xfrm>
            <a:custGeom>
              <a:rect b="b" l="l" r="r" t="t"/>
              <a:pathLst>
                <a:path extrusionOk="0" h="9" w="5">
                  <a:moveTo>
                    <a:pt x="3" y="0"/>
                  </a:moveTo>
                  <a:lnTo>
                    <a:pt x="1" y="1"/>
                  </a:lnTo>
                  <a:cubicBezTo>
                    <a:pt x="2" y="4"/>
                    <a:pt x="3" y="6"/>
                    <a:pt x="4" y="9"/>
                  </a:cubicBezTo>
                  <a:lnTo>
                    <a:pt x="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8" name="Google Shape;348;p3"/>
            <p:cNvSpPr/>
            <p:nvPr/>
          </p:nvSpPr>
          <p:spPr>
            <a:xfrm>
              <a:off x="2954175" y="3650225"/>
              <a:ext cx="325" cy="400"/>
            </a:xfrm>
            <a:custGeom>
              <a:rect b="b" l="l" r="r" t="t"/>
              <a:pathLst>
                <a:path extrusionOk="0" h="16" w="13">
                  <a:moveTo>
                    <a:pt x="10" y="0"/>
                  </a:moveTo>
                  <a:cubicBezTo>
                    <a:pt x="6" y="5"/>
                    <a:pt x="3" y="10"/>
                    <a:pt x="1" y="16"/>
                  </a:cubicBezTo>
                  <a:cubicBezTo>
                    <a:pt x="5" y="12"/>
                    <a:pt x="9" y="7"/>
                    <a:pt x="12" y="4"/>
                  </a:cubicBezTo>
                  <a:lnTo>
                    <a:pt x="12" y="1"/>
                  </a:lnTo>
                  <a:lnTo>
                    <a:pt x="11" y="1"/>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9" name="Google Shape;349;p3"/>
            <p:cNvSpPr/>
            <p:nvPr/>
          </p:nvSpPr>
          <p:spPr>
            <a:xfrm>
              <a:off x="3092325" y="3544025"/>
              <a:ext cx="5825" cy="3475"/>
            </a:xfrm>
            <a:custGeom>
              <a:rect b="b" l="l" r="r" t="t"/>
              <a:pathLst>
                <a:path extrusionOk="0" h="139" w="233">
                  <a:moveTo>
                    <a:pt x="34" y="0"/>
                  </a:moveTo>
                  <a:cubicBezTo>
                    <a:pt x="11" y="0"/>
                    <a:pt x="0" y="20"/>
                    <a:pt x="3" y="41"/>
                  </a:cubicBezTo>
                  <a:lnTo>
                    <a:pt x="58" y="42"/>
                  </a:lnTo>
                  <a:cubicBezTo>
                    <a:pt x="88" y="100"/>
                    <a:pt x="150" y="122"/>
                    <a:pt x="215" y="138"/>
                  </a:cubicBezTo>
                  <a:cubicBezTo>
                    <a:pt x="220" y="112"/>
                    <a:pt x="226" y="86"/>
                    <a:pt x="232" y="60"/>
                  </a:cubicBezTo>
                  <a:cubicBezTo>
                    <a:pt x="186" y="58"/>
                    <a:pt x="143" y="32"/>
                    <a:pt x="96" y="32"/>
                  </a:cubicBezTo>
                  <a:cubicBezTo>
                    <a:pt x="85" y="32"/>
                    <a:pt x="74" y="34"/>
                    <a:pt x="62" y="37"/>
                  </a:cubicBezTo>
                  <a:cubicBezTo>
                    <a:pt x="67" y="18"/>
                    <a:pt x="60" y="2"/>
                    <a:pt x="36" y="1"/>
                  </a:cubicBezTo>
                  <a:cubicBezTo>
                    <a:pt x="35" y="0"/>
                    <a:pt x="35"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0" name="Google Shape;350;p3"/>
            <p:cNvSpPr/>
            <p:nvPr/>
          </p:nvSpPr>
          <p:spPr>
            <a:xfrm>
              <a:off x="3168200" y="3567475"/>
              <a:ext cx="4875" cy="5000"/>
            </a:xfrm>
            <a:custGeom>
              <a:rect b="b" l="l" r="r" t="t"/>
              <a:pathLst>
                <a:path extrusionOk="0" h="200" w="195">
                  <a:moveTo>
                    <a:pt x="58" y="0"/>
                  </a:moveTo>
                  <a:cubicBezTo>
                    <a:pt x="50" y="0"/>
                    <a:pt x="41" y="4"/>
                    <a:pt x="31" y="14"/>
                  </a:cubicBezTo>
                  <a:cubicBezTo>
                    <a:pt x="0" y="44"/>
                    <a:pt x="42" y="60"/>
                    <a:pt x="62" y="78"/>
                  </a:cubicBezTo>
                  <a:cubicBezTo>
                    <a:pt x="91" y="131"/>
                    <a:pt x="135" y="174"/>
                    <a:pt x="189" y="199"/>
                  </a:cubicBezTo>
                  <a:cubicBezTo>
                    <a:pt x="191" y="176"/>
                    <a:pt x="193" y="154"/>
                    <a:pt x="194" y="132"/>
                  </a:cubicBezTo>
                  <a:cubicBezTo>
                    <a:pt x="186" y="86"/>
                    <a:pt x="144" y="60"/>
                    <a:pt x="109" y="30"/>
                  </a:cubicBezTo>
                  <a:cubicBezTo>
                    <a:pt x="93" y="18"/>
                    <a:pt x="77"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1" name="Google Shape;351;p3"/>
            <p:cNvSpPr/>
            <p:nvPr/>
          </p:nvSpPr>
          <p:spPr>
            <a:xfrm>
              <a:off x="2647400" y="3565175"/>
              <a:ext cx="2875" cy="2900"/>
            </a:xfrm>
            <a:custGeom>
              <a:rect b="b" l="l" r="r" t="t"/>
              <a:pathLst>
                <a:path extrusionOk="0" h="116" w="115">
                  <a:moveTo>
                    <a:pt x="13" y="1"/>
                  </a:moveTo>
                  <a:cubicBezTo>
                    <a:pt x="10" y="32"/>
                    <a:pt x="5" y="63"/>
                    <a:pt x="0" y="94"/>
                  </a:cubicBezTo>
                  <a:lnTo>
                    <a:pt x="107" y="115"/>
                  </a:lnTo>
                  <a:lnTo>
                    <a:pt x="115" y="22"/>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2" name="Google Shape;352;p3"/>
            <p:cNvSpPr/>
            <p:nvPr/>
          </p:nvSpPr>
          <p:spPr>
            <a:xfrm>
              <a:off x="3043350" y="3461225"/>
              <a:ext cx="100" cy="100"/>
            </a:xfrm>
            <a:custGeom>
              <a:rect b="b" l="l" r="r" t="t"/>
              <a:pathLst>
                <a:path extrusionOk="0" h="4" w="4">
                  <a:moveTo>
                    <a:pt x="4" y="0"/>
                  </a:moveTo>
                  <a:lnTo>
                    <a:pt x="0" y="2"/>
                  </a:lnTo>
                  <a:lnTo>
                    <a:pt x="2" y="4"/>
                  </a:lnTo>
                  <a:cubicBezTo>
                    <a:pt x="2" y="3"/>
                    <a:pt x="4" y="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3" name="Google Shape;353;p3"/>
            <p:cNvSpPr/>
            <p:nvPr/>
          </p:nvSpPr>
          <p:spPr>
            <a:xfrm>
              <a:off x="2882025" y="3821850"/>
              <a:ext cx="125" cy="150"/>
            </a:xfrm>
            <a:custGeom>
              <a:rect b="b" l="l" r="r" t="t"/>
              <a:pathLst>
                <a:path extrusionOk="0" h="6" w="5">
                  <a:moveTo>
                    <a:pt x="0" y="1"/>
                  </a:moveTo>
                  <a:cubicBezTo>
                    <a:pt x="0" y="2"/>
                    <a:pt x="0" y="2"/>
                    <a:pt x="0" y="3"/>
                  </a:cubicBezTo>
                  <a:lnTo>
                    <a:pt x="4" y="5"/>
                  </a:lnTo>
                  <a:cubicBezTo>
                    <a:pt x="4" y="4"/>
                    <a:pt x="5" y="3"/>
                    <a:pt x="5" y="2"/>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4" name="Google Shape;354;p3"/>
            <p:cNvSpPr/>
            <p:nvPr/>
          </p:nvSpPr>
          <p:spPr>
            <a:xfrm>
              <a:off x="3301175" y="3610500"/>
              <a:ext cx="1075" cy="925"/>
            </a:xfrm>
            <a:custGeom>
              <a:rect b="b" l="l" r="r" t="t"/>
              <a:pathLst>
                <a:path extrusionOk="0" h="37" w="43">
                  <a:moveTo>
                    <a:pt x="43" y="2"/>
                  </a:moveTo>
                  <a:cubicBezTo>
                    <a:pt x="35" y="3"/>
                    <a:pt x="24" y="1"/>
                    <a:pt x="18" y="6"/>
                  </a:cubicBezTo>
                  <a:cubicBezTo>
                    <a:pt x="0" y="16"/>
                    <a:pt x="1" y="27"/>
                    <a:pt x="19" y="37"/>
                  </a:cubicBezTo>
                  <a:cubicBezTo>
                    <a:pt x="26" y="25"/>
                    <a:pt x="35" y="14"/>
                    <a:pt x="43"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5" name="Google Shape;355;p3"/>
            <p:cNvSpPr/>
            <p:nvPr/>
          </p:nvSpPr>
          <p:spPr>
            <a:xfrm>
              <a:off x="3200025" y="3729825"/>
              <a:ext cx="7825" cy="3975"/>
            </a:xfrm>
            <a:custGeom>
              <a:rect b="b" l="l" r="r" t="t"/>
              <a:pathLst>
                <a:path extrusionOk="0" h="159" w="313">
                  <a:moveTo>
                    <a:pt x="275" y="0"/>
                  </a:moveTo>
                  <a:cubicBezTo>
                    <a:pt x="251" y="0"/>
                    <a:pt x="229" y="22"/>
                    <a:pt x="205" y="27"/>
                  </a:cubicBezTo>
                  <a:cubicBezTo>
                    <a:pt x="121" y="52"/>
                    <a:pt x="40" y="81"/>
                    <a:pt x="1" y="158"/>
                  </a:cubicBezTo>
                  <a:lnTo>
                    <a:pt x="67" y="152"/>
                  </a:lnTo>
                  <a:cubicBezTo>
                    <a:pt x="100" y="112"/>
                    <a:pt x="178" y="126"/>
                    <a:pt x="203" y="75"/>
                  </a:cubicBezTo>
                  <a:cubicBezTo>
                    <a:pt x="248" y="70"/>
                    <a:pt x="297" y="69"/>
                    <a:pt x="312" y="21"/>
                  </a:cubicBezTo>
                  <a:cubicBezTo>
                    <a:pt x="299" y="6"/>
                    <a:pt x="287"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6" name="Google Shape;356;p3"/>
            <p:cNvSpPr/>
            <p:nvPr/>
          </p:nvSpPr>
          <p:spPr>
            <a:xfrm>
              <a:off x="2995775" y="3210875"/>
              <a:ext cx="150" cy="75"/>
            </a:xfrm>
            <a:custGeom>
              <a:rect b="b" l="l" r="r" t="t"/>
              <a:pathLst>
                <a:path extrusionOk="0" h="3" w="6">
                  <a:moveTo>
                    <a:pt x="3" y="1"/>
                  </a:moveTo>
                  <a:cubicBezTo>
                    <a:pt x="2" y="1"/>
                    <a:pt x="2" y="2"/>
                    <a:pt x="1" y="2"/>
                  </a:cubicBezTo>
                  <a:lnTo>
                    <a:pt x="6" y="2"/>
                  </a:ln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7" name="Google Shape;357;p3"/>
            <p:cNvSpPr/>
            <p:nvPr/>
          </p:nvSpPr>
          <p:spPr>
            <a:xfrm>
              <a:off x="2829500" y="3223450"/>
              <a:ext cx="102625" cy="17175"/>
            </a:xfrm>
            <a:custGeom>
              <a:rect b="b" l="l" r="r" t="t"/>
              <a:pathLst>
                <a:path extrusionOk="0" h="687" w="4105">
                  <a:moveTo>
                    <a:pt x="3126" y="0"/>
                  </a:moveTo>
                  <a:cubicBezTo>
                    <a:pt x="3048" y="0"/>
                    <a:pt x="2970" y="9"/>
                    <a:pt x="2893" y="26"/>
                  </a:cubicBezTo>
                  <a:cubicBezTo>
                    <a:pt x="2698" y="69"/>
                    <a:pt x="2500" y="90"/>
                    <a:pt x="2300" y="90"/>
                  </a:cubicBezTo>
                  <a:cubicBezTo>
                    <a:pt x="2224" y="90"/>
                    <a:pt x="2147" y="87"/>
                    <a:pt x="2070" y="80"/>
                  </a:cubicBezTo>
                  <a:cubicBezTo>
                    <a:pt x="1988" y="74"/>
                    <a:pt x="1907" y="71"/>
                    <a:pt x="1826" y="71"/>
                  </a:cubicBezTo>
                  <a:cubicBezTo>
                    <a:pt x="1722" y="71"/>
                    <a:pt x="1617" y="75"/>
                    <a:pt x="1513" y="79"/>
                  </a:cubicBezTo>
                  <a:cubicBezTo>
                    <a:pt x="1437" y="82"/>
                    <a:pt x="1362" y="84"/>
                    <a:pt x="1286" y="84"/>
                  </a:cubicBezTo>
                  <a:cubicBezTo>
                    <a:pt x="1139" y="84"/>
                    <a:pt x="991" y="79"/>
                    <a:pt x="844" y="73"/>
                  </a:cubicBezTo>
                  <a:cubicBezTo>
                    <a:pt x="822" y="73"/>
                    <a:pt x="800" y="72"/>
                    <a:pt x="778" y="72"/>
                  </a:cubicBezTo>
                  <a:cubicBezTo>
                    <a:pt x="519" y="72"/>
                    <a:pt x="281" y="126"/>
                    <a:pt x="72" y="266"/>
                  </a:cubicBezTo>
                  <a:lnTo>
                    <a:pt x="66" y="274"/>
                  </a:lnTo>
                  <a:cubicBezTo>
                    <a:pt x="16" y="367"/>
                    <a:pt x="0" y="464"/>
                    <a:pt x="4" y="564"/>
                  </a:cubicBezTo>
                  <a:cubicBezTo>
                    <a:pt x="6" y="645"/>
                    <a:pt x="48" y="686"/>
                    <a:pt x="121" y="686"/>
                  </a:cubicBezTo>
                  <a:cubicBezTo>
                    <a:pt x="138" y="686"/>
                    <a:pt x="157" y="684"/>
                    <a:pt x="178" y="680"/>
                  </a:cubicBezTo>
                  <a:cubicBezTo>
                    <a:pt x="280" y="658"/>
                    <a:pt x="377" y="620"/>
                    <a:pt x="479" y="599"/>
                  </a:cubicBezTo>
                  <a:cubicBezTo>
                    <a:pt x="778" y="536"/>
                    <a:pt x="1075" y="450"/>
                    <a:pt x="1381" y="450"/>
                  </a:cubicBezTo>
                  <a:cubicBezTo>
                    <a:pt x="1465" y="450"/>
                    <a:pt x="1550" y="456"/>
                    <a:pt x="1636" y="472"/>
                  </a:cubicBezTo>
                  <a:cubicBezTo>
                    <a:pt x="1707" y="484"/>
                    <a:pt x="1776" y="491"/>
                    <a:pt x="1843" y="491"/>
                  </a:cubicBezTo>
                  <a:cubicBezTo>
                    <a:pt x="1934" y="491"/>
                    <a:pt x="2022" y="479"/>
                    <a:pt x="2108" y="451"/>
                  </a:cubicBezTo>
                  <a:cubicBezTo>
                    <a:pt x="2422" y="355"/>
                    <a:pt x="2750" y="326"/>
                    <a:pt x="3075" y="275"/>
                  </a:cubicBezTo>
                  <a:cubicBezTo>
                    <a:pt x="3145" y="264"/>
                    <a:pt x="3216" y="258"/>
                    <a:pt x="3287" y="258"/>
                  </a:cubicBezTo>
                  <a:cubicBezTo>
                    <a:pt x="3437" y="258"/>
                    <a:pt x="3587" y="284"/>
                    <a:pt x="3730" y="335"/>
                  </a:cubicBezTo>
                  <a:cubicBezTo>
                    <a:pt x="3829" y="370"/>
                    <a:pt x="3929" y="414"/>
                    <a:pt x="4059" y="414"/>
                  </a:cubicBezTo>
                  <a:cubicBezTo>
                    <a:pt x="4074" y="414"/>
                    <a:pt x="4089" y="413"/>
                    <a:pt x="4104" y="412"/>
                  </a:cubicBezTo>
                  <a:cubicBezTo>
                    <a:pt x="3978" y="260"/>
                    <a:pt x="3793" y="211"/>
                    <a:pt x="3639" y="129"/>
                  </a:cubicBezTo>
                  <a:cubicBezTo>
                    <a:pt x="3481" y="44"/>
                    <a:pt x="3304" y="0"/>
                    <a:pt x="31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8" name="Google Shape;358;p3"/>
            <p:cNvSpPr/>
            <p:nvPr/>
          </p:nvSpPr>
          <p:spPr>
            <a:xfrm>
              <a:off x="2850200" y="3251600"/>
              <a:ext cx="77675" cy="31950"/>
            </a:xfrm>
            <a:custGeom>
              <a:rect b="b" l="l" r="r" t="t"/>
              <a:pathLst>
                <a:path extrusionOk="0" h="1278" w="3107">
                  <a:moveTo>
                    <a:pt x="828" y="1"/>
                  </a:moveTo>
                  <a:cubicBezTo>
                    <a:pt x="678" y="1"/>
                    <a:pt x="529" y="19"/>
                    <a:pt x="381" y="67"/>
                  </a:cubicBezTo>
                  <a:cubicBezTo>
                    <a:pt x="129" y="150"/>
                    <a:pt x="19" y="303"/>
                    <a:pt x="69" y="528"/>
                  </a:cubicBezTo>
                  <a:cubicBezTo>
                    <a:pt x="83" y="590"/>
                    <a:pt x="96" y="647"/>
                    <a:pt x="60" y="704"/>
                  </a:cubicBezTo>
                  <a:cubicBezTo>
                    <a:pt x="1" y="789"/>
                    <a:pt x="12" y="860"/>
                    <a:pt x="133" y="886"/>
                  </a:cubicBezTo>
                  <a:cubicBezTo>
                    <a:pt x="142" y="888"/>
                    <a:pt x="149" y="889"/>
                    <a:pt x="155" y="889"/>
                  </a:cubicBezTo>
                  <a:cubicBezTo>
                    <a:pt x="197" y="889"/>
                    <a:pt x="185" y="850"/>
                    <a:pt x="169" y="820"/>
                  </a:cubicBezTo>
                  <a:cubicBezTo>
                    <a:pt x="152" y="796"/>
                    <a:pt x="135" y="771"/>
                    <a:pt x="169" y="751"/>
                  </a:cubicBezTo>
                  <a:cubicBezTo>
                    <a:pt x="169" y="751"/>
                    <a:pt x="169" y="751"/>
                    <a:pt x="169" y="751"/>
                  </a:cubicBezTo>
                  <a:cubicBezTo>
                    <a:pt x="176" y="751"/>
                    <a:pt x="200" y="774"/>
                    <a:pt x="215" y="784"/>
                  </a:cubicBezTo>
                  <a:cubicBezTo>
                    <a:pt x="237" y="789"/>
                    <a:pt x="256" y="810"/>
                    <a:pt x="280" y="810"/>
                  </a:cubicBezTo>
                  <a:cubicBezTo>
                    <a:pt x="289" y="810"/>
                    <a:pt x="298" y="807"/>
                    <a:pt x="308" y="799"/>
                  </a:cubicBezTo>
                  <a:lnTo>
                    <a:pt x="308" y="799"/>
                  </a:lnTo>
                  <a:cubicBezTo>
                    <a:pt x="267" y="855"/>
                    <a:pt x="343" y="865"/>
                    <a:pt x="361" y="897"/>
                  </a:cubicBezTo>
                  <a:cubicBezTo>
                    <a:pt x="392" y="892"/>
                    <a:pt x="443" y="897"/>
                    <a:pt x="429" y="857"/>
                  </a:cubicBezTo>
                  <a:cubicBezTo>
                    <a:pt x="417" y="823"/>
                    <a:pt x="389" y="793"/>
                    <a:pt x="344" y="793"/>
                  </a:cubicBezTo>
                  <a:cubicBezTo>
                    <a:pt x="333" y="793"/>
                    <a:pt x="322" y="794"/>
                    <a:pt x="309" y="798"/>
                  </a:cubicBezTo>
                  <a:cubicBezTo>
                    <a:pt x="335" y="748"/>
                    <a:pt x="292" y="728"/>
                    <a:pt x="255" y="704"/>
                  </a:cubicBezTo>
                  <a:cubicBezTo>
                    <a:pt x="234" y="584"/>
                    <a:pt x="248" y="459"/>
                    <a:pt x="297" y="347"/>
                  </a:cubicBezTo>
                  <a:cubicBezTo>
                    <a:pt x="362" y="192"/>
                    <a:pt x="454" y="124"/>
                    <a:pt x="615" y="124"/>
                  </a:cubicBezTo>
                  <a:cubicBezTo>
                    <a:pt x="658" y="124"/>
                    <a:pt x="706" y="129"/>
                    <a:pt x="759" y="138"/>
                  </a:cubicBezTo>
                  <a:cubicBezTo>
                    <a:pt x="687" y="400"/>
                    <a:pt x="685" y="459"/>
                    <a:pt x="745" y="606"/>
                  </a:cubicBezTo>
                  <a:cubicBezTo>
                    <a:pt x="821" y="788"/>
                    <a:pt x="989" y="902"/>
                    <a:pt x="1171" y="902"/>
                  </a:cubicBezTo>
                  <a:cubicBezTo>
                    <a:pt x="1197" y="902"/>
                    <a:pt x="1223" y="899"/>
                    <a:pt x="1249" y="895"/>
                  </a:cubicBezTo>
                  <a:cubicBezTo>
                    <a:pt x="1507" y="849"/>
                    <a:pt x="1669" y="679"/>
                    <a:pt x="1657" y="458"/>
                  </a:cubicBezTo>
                  <a:cubicBezTo>
                    <a:pt x="1653" y="393"/>
                    <a:pt x="1637" y="327"/>
                    <a:pt x="1625" y="251"/>
                  </a:cubicBezTo>
                  <a:lnTo>
                    <a:pt x="1625" y="251"/>
                  </a:lnTo>
                  <a:cubicBezTo>
                    <a:pt x="2010" y="293"/>
                    <a:pt x="2289" y="489"/>
                    <a:pt x="2581" y="675"/>
                  </a:cubicBezTo>
                  <a:lnTo>
                    <a:pt x="2388" y="866"/>
                  </a:lnTo>
                  <a:lnTo>
                    <a:pt x="2392" y="873"/>
                  </a:lnTo>
                  <a:lnTo>
                    <a:pt x="2344" y="885"/>
                  </a:lnTo>
                  <a:lnTo>
                    <a:pt x="1487" y="1206"/>
                  </a:lnTo>
                  <a:cubicBezTo>
                    <a:pt x="1328" y="1192"/>
                    <a:pt x="1165" y="1217"/>
                    <a:pt x="1009" y="1172"/>
                  </a:cubicBezTo>
                  <a:cubicBezTo>
                    <a:pt x="912" y="1153"/>
                    <a:pt x="820" y="1108"/>
                    <a:pt x="718" y="1108"/>
                  </a:cubicBezTo>
                  <a:cubicBezTo>
                    <a:pt x="697" y="1108"/>
                    <a:pt x="676" y="1110"/>
                    <a:pt x="654" y="1114"/>
                  </a:cubicBezTo>
                  <a:cubicBezTo>
                    <a:pt x="743" y="1216"/>
                    <a:pt x="868" y="1246"/>
                    <a:pt x="1008" y="1249"/>
                  </a:cubicBezTo>
                  <a:cubicBezTo>
                    <a:pt x="1078" y="1266"/>
                    <a:pt x="1149" y="1273"/>
                    <a:pt x="1219" y="1273"/>
                  </a:cubicBezTo>
                  <a:cubicBezTo>
                    <a:pt x="1308" y="1273"/>
                    <a:pt x="1397" y="1262"/>
                    <a:pt x="1486" y="1249"/>
                  </a:cubicBezTo>
                  <a:cubicBezTo>
                    <a:pt x="1553" y="1269"/>
                    <a:pt x="1621" y="1278"/>
                    <a:pt x="1688" y="1278"/>
                  </a:cubicBezTo>
                  <a:cubicBezTo>
                    <a:pt x="1786" y="1278"/>
                    <a:pt x="1883" y="1259"/>
                    <a:pt x="1979" y="1233"/>
                  </a:cubicBezTo>
                  <a:cubicBezTo>
                    <a:pt x="2187" y="1180"/>
                    <a:pt x="2386" y="1094"/>
                    <a:pt x="2568" y="980"/>
                  </a:cubicBezTo>
                  <a:cubicBezTo>
                    <a:pt x="2605" y="922"/>
                    <a:pt x="2564" y="896"/>
                    <a:pt x="2507" y="877"/>
                  </a:cubicBezTo>
                  <a:cubicBezTo>
                    <a:pt x="2609" y="794"/>
                    <a:pt x="2710" y="718"/>
                    <a:pt x="2846" y="718"/>
                  </a:cubicBezTo>
                  <a:cubicBezTo>
                    <a:pt x="2886" y="718"/>
                    <a:pt x="2929" y="724"/>
                    <a:pt x="2977" y="740"/>
                  </a:cubicBezTo>
                  <a:cubicBezTo>
                    <a:pt x="2990" y="744"/>
                    <a:pt x="3011" y="750"/>
                    <a:pt x="3033" y="750"/>
                  </a:cubicBezTo>
                  <a:cubicBezTo>
                    <a:pt x="3063" y="750"/>
                    <a:pt x="3094" y="739"/>
                    <a:pt x="3106" y="701"/>
                  </a:cubicBezTo>
                  <a:cubicBezTo>
                    <a:pt x="3062" y="629"/>
                    <a:pt x="2984" y="625"/>
                    <a:pt x="2908" y="625"/>
                  </a:cubicBezTo>
                  <a:cubicBezTo>
                    <a:pt x="2896" y="625"/>
                    <a:pt x="2885" y="625"/>
                    <a:pt x="2874" y="625"/>
                  </a:cubicBezTo>
                  <a:cubicBezTo>
                    <a:pt x="2869" y="625"/>
                    <a:pt x="2864" y="625"/>
                    <a:pt x="2859" y="625"/>
                  </a:cubicBezTo>
                  <a:cubicBezTo>
                    <a:pt x="2750" y="625"/>
                    <a:pt x="2644" y="589"/>
                    <a:pt x="2558" y="524"/>
                  </a:cubicBezTo>
                  <a:cubicBezTo>
                    <a:pt x="2178" y="235"/>
                    <a:pt x="1711" y="111"/>
                    <a:pt x="1225" y="35"/>
                  </a:cubicBezTo>
                  <a:cubicBezTo>
                    <a:pt x="1094" y="15"/>
                    <a:pt x="961" y="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9" name="Google Shape;359;p3"/>
            <p:cNvSpPr/>
            <p:nvPr/>
          </p:nvSpPr>
          <p:spPr>
            <a:xfrm>
              <a:off x="2753375" y="3495725"/>
              <a:ext cx="150" cy="125"/>
            </a:xfrm>
            <a:custGeom>
              <a:rect b="b" l="l" r="r" t="t"/>
              <a:pathLst>
                <a:path extrusionOk="0" h="5" w="6">
                  <a:moveTo>
                    <a:pt x="1" y="1"/>
                  </a:moveTo>
                  <a:lnTo>
                    <a:pt x="3" y="4"/>
                  </a:lnTo>
                  <a:lnTo>
                    <a:pt x="6" y="2"/>
                  </a:lnTo>
                  <a:cubicBezTo>
                    <a:pt x="3" y="2"/>
                    <a:pt x="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0" name="Google Shape;360;p3"/>
            <p:cNvSpPr/>
            <p:nvPr/>
          </p:nvSpPr>
          <p:spPr>
            <a:xfrm>
              <a:off x="2723900" y="3255525"/>
              <a:ext cx="125" cy="75"/>
            </a:xfrm>
            <a:custGeom>
              <a:rect b="b" l="l" r="r" t="t"/>
              <a:pathLst>
                <a:path extrusionOk="0" h="3" w="5">
                  <a:moveTo>
                    <a:pt x="4" y="0"/>
                  </a:moveTo>
                  <a:lnTo>
                    <a:pt x="0" y="3"/>
                  </a:lnTo>
                  <a:lnTo>
                    <a:pt x="0" y="3"/>
                  </a:lnTo>
                  <a:lnTo>
                    <a:pt x="4" y="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1" name="Google Shape;361;p3"/>
            <p:cNvSpPr/>
            <p:nvPr/>
          </p:nvSpPr>
          <p:spPr>
            <a:xfrm>
              <a:off x="2851500" y="3448800"/>
              <a:ext cx="7575" cy="69125"/>
            </a:xfrm>
            <a:custGeom>
              <a:rect b="b" l="l" r="r" t="t"/>
              <a:pathLst>
                <a:path extrusionOk="0" h="2765" w="303">
                  <a:moveTo>
                    <a:pt x="230" y="0"/>
                  </a:moveTo>
                  <a:cubicBezTo>
                    <a:pt x="170" y="0"/>
                    <a:pt x="160" y="21"/>
                    <a:pt x="158" y="42"/>
                  </a:cubicBezTo>
                  <a:cubicBezTo>
                    <a:pt x="95" y="930"/>
                    <a:pt x="83" y="1821"/>
                    <a:pt x="1" y="2707"/>
                  </a:cubicBezTo>
                  <a:cubicBezTo>
                    <a:pt x="0" y="2725"/>
                    <a:pt x="23" y="2745"/>
                    <a:pt x="35" y="2765"/>
                  </a:cubicBezTo>
                  <a:lnTo>
                    <a:pt x="94" y="2760"/>
                  </a:lnTo>
                  <a:cubicBezTo>
                    <a:pt x="232" y="1843"/>
                    <a:pt x="302" y="924"/>
                    <a:pt x="240" y="0"/>
                  </a:cubicBezTo>
                  <a:cubicBezTo>
                    <a:pt x="237" y="0"/>
                    <a:pt x="233" y="0"/>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2" name="Google Shape;362;p3"/>
            <p:cNvSpPr/>
            <p:nvPr/>
          </p:nvSpPr>
          <p:spPr>
            <a:xfrm>
              <a:off x="2760150" y="3415175"/>
              <a:ext cx="52275" cy="28625"/>
            </a:xfrm>
            <a:custGeom>
              <a:rect b="b" l="l" r="r" t="t"/>
              <a:pathLst>
                <a:path extrusionOk="0" h="1145" w="2091">
                  <a:moveTo>
                    <a:pt x="2029" y="1"/>
                  </a:moveTo>
                  <a:lnTo>
                    <a:pt x="2029" y="1"/>
                  </a:lnTo>
                  <a:cubicBezTo>
                    <a:pt x="1858" y="44"/>
                    <a:pt x="1727" y="148"/>
                    <a:pt x="1567" y="203"/>
                  </a:cubicBezTo>
                  <a:cubicBezTo>
                    <a:pt x="1400" y="260"/>
                    <a:pt x="1236" y="290"/>
                    <a:pt x="1077" y="290"/>
                  </a:cubicBezTo>
                  <a:cubicBezTo>
                    <a:pt x="844" y="290"/>
                    <a:pt x="619" y="227"/>
                    <a:pt x="401" y="94"/>
                  </a:cubicBezTo>
                  <a:cubicBezTo>
                    <a:pt x="336" y="52"/>
                    <a:pt x="263" y="19"/>
                    <a:pt x="184" y="19"/>
                  </a:cubicBezTo>
                  <a:cubicBezTo>
                    <a:pt x="127" y="19"/>
                    <a:pt x="66" y="37"/>
                    <a:pt x="1" y="83"/>
                  </a:cubicBezTo>
                  <a:cubicBezTo>
                    <a:pt x="208" y="132"/>
                    <a:pt x="359" y="239"/>
                    <a:pt x="536" y="305"/>
                  </a:cubicBezTo>
                  <a:lnTo>
                    <a:pt x="537" y="315"/>
                  </a:lnTo>
                  <a:cubicBezTo>
                    <a:pt x="690" y="350"/>
                    <a:pt x="839" y="403"/>
                    <a:pt x="1001" y="407"/>
                  </a:cubicBezTo>
                  <a:cubicBezTo>
                    <a:pt x="1053" y="410"/>
                    <a:pt x="1104" y="421"/>
                    <a:pt x="1117" y="473"/>
                  </a:cubicBezTo>
                  <a:cubicBezTo>
                    <a:pt x="1178" y="435"/>
                    <a:pt x="1216" y="415"/>
                    <a:pt x="1242" y="415"/>
                  </a:cubicBezTo>
                  <a:cubicBezTo>
                    <a:pt x="1273" y="415"/>
                    <a:pt x="1284" y="446"/>
                    <a:pt x="1295" y="514"/>
                  </a:cubicBezTo>
                  <a:cubicBezTo>
                    <a:pt x="1323" y="684"/>
                    <a:pt x="1338" y="854"/>
                    <a:pt x="1269" y="1022"/>
                  </a:cubicBezTo>
                  <a:cubicBezTo>
                    <a:pt x="1281" y="1056"/>
                    <a:pt x="1294" y="1067"/>
                    <a:pt x="1307" y="1067"/>
                  </a:cubicBezTo>
                  <a:cubicBezTo>
                    <a:pt x="1332" y="1067"/>
                    <a:pt x="1360" y="1025"/>
                    <a:pt x="1386" y="1025"/>
                  </a:cubicBezTo>
                  <a:cubicBezTo>
                    <a:pt x="1388" y="1025"/>
                    <a:pt x="1390" y="1025"/>
                    <a:pt x="1392" y="1026"/>
                  </a:cubicBezTo>
                  <a:cubicBezTo>
                    <a:pt x="1404" y="994"/>
                    <a:pt x="1383" y="946"/>
                    <a:pt x="1443" y="934"/>
                  </a:cubicBezTo>
                  <a:cubicBezTo>
                    <a:pt x="1424" y="777"/>
                    <a:pt x="1444" y="618"/>
                    <a:pt x="1392" y="466"/>
                  </a:cubicBezTo>
                  <a:cubicBezTo>
                    <a:pt x="1376" y="422"/>
                    <a:pt x="1382" y="384"/>
                    <a:pt x="1433" y="375"/>
                  </a:cubicBezTo>
                  <a:cubicBezTo>
                    <a:pt x="1472" y="369"/>
                    <a:pt x="1517" y="328"/>
                    <a:pt x="1557" y="328"/>
                  </a:cubicBezTo>
                  <a:cubicBezTo>
                    <a:pt x="1581" y="328"/>
                    <a:pt x="1603" y="342"/>
                    <a:pt x="1622" y="385"/>
                  </a:cubicBezTo>
                  <a:cubicBezTo>
                    <a:pt x="1578" y="530"/>
                    <a:pt x="1605" y="684"/>
                    <a:pt x="1540" y="826"/>
                  </a:cubicBezTo>
                  <a:cubicBezTo>
                    <a:pt x="1493" y="852"/>
                    <a:pt x="1504" y="915"/>
                    <a:pt x="1448" y="937"/>
                  </a:cubicBezTo>
                  <a:cubicBezTo>
                    <a:pt x="1438" y="971"/>
                    <a:pt x="1432" y="1007"/>
                    <a:pt x="1393" y="1028"/>
                  </a:cubicBezTo>
                  <a:lnTo>
                    <a:pt x="1393" y="1145"/>
                  </a:lnTo>
                  <a:cubicBezTo>
                    <a:pt x="1486" y="1080"/>
                    <a:pt x="1561" y="992"/>
                    <a:pt x="1609" y="890"/>
                  </a:cubicBezTo>
                  <a:cubicBezTo>
                    <a:pt x="1700" y="728"/>
                    <a:pt x="1782" y="564"/>
                    <a:pt x="1657" y="387"/>
                  </a:cubicBezTo>
                  <a:cubicBezTo>
                    <a:pt x="1618" y="334"/>
                    <a:pt x="1624" y="277"/>
                    <a:pt x="1694" y="260"/>
                  </a:cubicBezTo>
                  <a:cubicBezTo>
                    <a:pt x="1816" y="232"/>
                    <a:pt x="1896" y="148"/>
                    <a:pt x="2006" y="107"/>
                  </a:cubicBezTo>
                  <a:cubicBezTo>
                    <a:pt x="2055" y="88"/>
                    <a:pt x="2091" y="47"/>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3" name="Google Shape;363;p3"/>
            <p:cNvSpPr/>
            <p:nvPr/>
          </p:nvSpPr>
          <p:spPr>
            <a:xfrm>
              <a:off x="2794875" y="3440825"/>
              <a:ext cx="75" cy="125"/>
            </a:xfrm>
            <a:custGeom>
              <a:rect b="b" l="l" r="r" t="t"/>
              <a:pathLst>
                <a:path extrusionOk="0" h="5" w="3">
                  <a:moveTo>
                    <a:pt x="2" y="1"/>
                  </a:moveTo>
                  <a:cubicBezTo>
                    <a:pt x="2" y="2"/>
                    <a:pt x="2" y="3"/>
                    <a:pt x="0" y="4"/>
                  </a:cubicBezTo>
                  <a:lnTo>
                    <a:pt x="3" y="3"/>
                  </a:lnTo>
                  <a:lnTo>
                    <a:pt x="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4" name="Google Shape;364;p3"/>
            <p:cNvSpPr/>
            <p:nvPr/>
          </p:nvSpPr>
          <p:spPr>
            <a:xfrm>
              <a:off x="2748050" y="3374475"/>
              <a:ext cx="625" cy="425"/>
            </a:xfrm>
            <a:custGeom>
              <a:rect b="b" l="l" r="r" t="t"/>
              <a:pathLst>
                <a:path extrusionOk="0" h="17" w="25">
                  <a:moveTo>
                    <a:pt x="3" y="0"/>
                  </a:moveTo>
                  <a:lnTo>
                    <a:pt x="1" y="3"/>
                  </a:lnTo>
                  <a:lnTo>
                    <a:pt x="1" y="5"/>
                  </a:lnTo>
                  <a:cubicBezTo>
                    <a:pt x="7" y="11"/>
                    <a:pt x="15" y="16"/>
                    <a:pt x="25" y="17"/>
                  </a:cubicBezTo>
                  <a:cubicBezTo>
                    <a:pt x="19" y="11"/>
                    <a:pt x="12" y="5"/>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5" name="Google Shape;365;p3"/>
            <p:cNvSpPr/>
            <p:nvPr/>
          </p:nvSpPr>
          <p:spPr>
            <a:xfrm>
              <a:off x="2853800" y="3282775"/>
              <a:ext cx="51925" cy="10600"/>
            </a:xfrm>
            <a:custGeom>
              <a:rect b="b" l="l" r="r" t="t"/>
              <a:pathLst>
                <a:path extrusionOk="0" h="424" w="2077">
                  <a:moveTo>
                    <a:pt x="1" y="1"/>
                  </a:moveTo>
                  <a:lnTo>
                    <a:pt x="1" y="1"/>
                  </a:lnTo>
                  <a:cubicBezTo>
                    <a:pt x="209" y="274"/>
                    <a:pt x="719" y="423"/>
                    <a:pt x="1246" y="423"/>
                  </a:cubicBezTo>
                  <a:cubicBezTo>
                    <a:pt x="1533" y="423"/>
                    <a:pt x="1825" y="379"/>
                    <a:pt x="2077" y="287"/>
                  </a:cubicBezTo>
                  <a:cubicBezTo>
                    <a:pt x="2055" y="280"/>
                    <a:pt x="2047" y="267"/>
                    <a:pt x="2055" y="248"/>
                  </a:cubicBezTo>
                  <a:lnTo>
                    <a:pt x="2055" y="248"/>
                  </a:lnTo>
                  <a:cubicBezTo>
                    <a:pt x="1809" y="307"/>
                    <a:pt x="1566" y="338"/>
                    <a:pt x="1326" y="338"/>
                  </a:cubicBezTo>
                  <a:cubicBezTo>
                    <a:pt x="877" y="338"/>
                    <a:pt x="438" y="2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6" name="Google Shape;366;p3"/>
            <p:cNvSpPr/>
            <p:nvPr/>
          </p:nvSpPr>
          <p:spPr>
            <a:xfrm>
              <a:off x="2770000" y="3422825"/>
              <a:ext cx="16100" cy="24125"/>
            </a:xfrm>
            <a:custGeom>
              <a:rect b="b" l="l" r="r" t="t"/>
              <a:pathLst>
                <a:path extrusionOk="0" h="965" w="644">
                  <a:moveTo>
                    <a:pt x="141" y="0"/>
                  </a:moveTo>
                  <a:cubicBezTo>
                    <a:pt x="24" y="52"/>
                    <a:pt x="0" y="126"/>
                    <a:pt x="28" y="236"/>
                  </a:cubicBezTo>
                  <a:cubicBezTo>
                    <a:pt x="106" y="558"/>
                    <a:pt x="308" y="799"/>
                    <a:pt x="639" y="965"/>
                  </a:cubicBezTo>
                  <a:cubicBezTo>
                    <a:pt x="643" y="883"/>
                    <a:pt x="596" y="801"/>
                    <a:pt x="628" y="718"/>
                  </a:cubicBezTo>
                  <a:cubicBezTo>
                    <a:pt x="626" y="705"/>
                    <a:pt x="622" y="691"/>
                    <a:pt x="617" y="678"/>
                  </a:cubicBezTo>
                  <a:cubicBezTo>
                    <a:pt x="610" y="525"/>
                    <a:pt x="600" y="373"/>
                    <a:pt x="510" y="208"/>
                  </a:cubicBezTo>
                  <a:cubicBezTo>
                    <a:pt x="439" y="295"/>
                    <a:pt x="477" y="359"/>
                    <a:pt x="483" y="424"/>
                  </a:cubicBezTo>
                  <a:cubicBezTo>
                    <a:pt x="491" y="503"/>
                    <a:pt x="546" y="585"/>
                    <a:pt x="472" y="663"/>
                  </a:cubicBezTo>
                  <a:cubicBezTo>
                    <a:pt x="410" y="507"/>
                    <a:pt x="346" y="352"/>
                    <a:pt x="338" y="179"/>
                  </a:cubicBezTo>
                  <a:cubicBezTo>
                    <a:pt x="193" y="204"/>
                    <a:pt x="275" y="308"/>
                    <a:pt x="229" y="361"/>
                  </a:cubicBezTo>
                  <a:cubicBezTo>
                    <a:pt x="109" y="159"/>
                    <a:pt x="100" y="125"/>
                    <a:pt x="142" y="10"/>
                  </a:cubicBezTo>
                  <a:lnTo>
                    <a:pt x="1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7" name="Google Shape;367;p3"/>
            <p:cNvSpPr/>
            <p:nvPr/>
          </p:nvSpPr>
          <p:spPr>
            <a:xfrm>
              <a:off x="2788225" y="3367575"/>
              <a:ext cx="75" cy="100"/>
            </a:xfrm>
            <a:custGeom>
              <a:rect b="b" l="l" r="r" t="t"/>
              <a:pathLst>
                <a:path extrusionOk="0" h="4" w="3">
                  <a:moveTo>
                    <a:pt x="1" y="0"/>
                  </a:moveTo>
                  <a:cubicBezTo>
                    <a:pt x="1" y="0"/>
                    <a:pt x="0" y="2"/>
                    <a:pt x="0" y="2"/>
                  </a:cubicBezTo>
                  <a:cubicBezTo>
                    <a:pt x="0" y="3"/>
                    <a:pt x="0" y="4"/>
                    <a:pt x="0" y="4"/>
                  </a:cubicBezTo>
                  <a:cubicBezTo>
                    <a:pt x="0" y="4"/>
                    <a:pt x="1" y="4"/>
                    <a:pt x="1" y="3"/>
                  </a:cubicBezTo>
                  <a:cubicBezTo>
                    <a:pt x="2" y="2"/>
                    <a:pt x="2" y="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8" name="Google Shape;368;p3"/>
            <p:cNvSpPr/>
            <p:nvPr/>
          </p:nvSpPr>
          <p:spPr>
            <a:xfrm>
              <a:off x="2784175" y="3366425"/>
              <a:ext cx="75" cy="125"/>
            </a:xfrm>
            <a:custGeom>
              <a:rect b="b" l="l" r="r" t="t"/>
              <a:pathLst>
                <a:path extrusionOk="0" h="5" w="3">
                  <a:moveTo>
                    <a:pt x="3" y="0"/>
                  </a:moveTo>
                  <a:lnTo>
                    <a:pt x="0" y="2"/>
                  </a:lnTo>
                  <a:lnTo>
                    <a:pt x="0" y="5"/>
                  </a:lnTo>
                  <a:lnTo>
                    <a:pt x="3" y="2"/>
                  </a:lnTo>
                  <a:cubicBezTo>
                    <a:pt x="3" y="1"/>
                    <a:pt x="3" y="1"/>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p3"/>
            <p:cNvSpPr/>
            <p:nvPr/>
          </p:nvSpPr>
          <p:spPr>
            <a:xfrm>
              <a:off x="2744375" y="3401275"/>
              <a:ext cx="96775" cy="8100"/>
            </a:xfrm>
            <a:custGeom>
              <a:rect b="b" l="l" r="r" t="t"/>
              <a:pathLst>
                <a:path extrusionOk="0" h="324" w="3871">
                  <a:moveTo>
                    <a:pt x="899" y="1"/>
                  </a:moveTo>
                  <a:cubicBezTo>
                    <a:pt x="822" y="1"/>
                    <a:pt x="744" y="18"/>
                    <a:pt x="663" y="55"/>
                  </a:cubicBezTo>
                  <a:cubicBezTo>
                    <a:pt x="661" y="55"/>
                    <a:pt x="659" y="55"/>
                    <a:pt x="658" y="55"/>
                  </a:cubicBezTo>
                  <a:cubicBezTo>
                    <a:pt x="645" y="55"/>
                    <a:pt x="634" y="63"/>
                    <a:pt x="629" y="74"/>
                  </a:cubicBezTo>
                  <a:cubicBezTo>
                    <a:pt x="524" y="103"/>
                    <a:pt x="425" y="141"/>
                    <a:pt x="339" y="201"/>
                  </a:cubicBezTo>
                  <a:cubicBezTo>
                    <a:pt x="323" y="207"/>
                    <a:pt x="307" y="209"/>
                    <a:pt x="290" y="209"/>
                  </a:cubicBezTo>
                  <a:cubicBezTo>
                    <a:pt x="237" y="209"/>
                    <a:pt x="181" y="190"/>
                    <a:pt x="125" y="190"/>
                  </a:cubicBezTo>
                  <a:cubicBezTo>
                    <a:pt x="83" y="190"/>
                    <a:pt x="41" y="201"/>
                    <a:pt x="1" y="239"/>
                  </a:cubicBezTo>
                  <a:cubicBezTo>
                    <a:pt x="86" y="273"/>
                    <a:pt x="167" y="298"/>
                    <a:pt x="244" y="298"/>
                  </a:cubicBezTo>
                  <a:cubicBezTo>
                    <a:pt x="316" y="298"/>
                    <a:pt x="384" y="277"/>
                    <a:pt x="450" y="223"/>
                  </a:cubicBezTo>
                  <a:cubicBezTo>
                    <a:pt x="518" y="216"/>
                    <a:pt x="581" y="188"/>
                    <a:pt x="632" y="144"/>
                  </a:cubicBezTo>
                  <a:lnTo>
                    <a:pt x="709" y="110"/>
                  </a:lnTo>
                  <a:cubicBezTo>
                    <a:pt x="748" y="94"/>
                    <a:pt x="784" y="88"/>
                    <a:pt x="818" y="88"/>
                  </a:cubicBezTo>
                  <a:cubicBezTo>
                    <a:pt x="922" y="88"/>
                    <a:pt x="1008" y="147"/>
                    <a:pt x="1095" y="197"/>
                  </a:cubicBezTo>
                  <a:cubicBezTo>
                    <a:pt x="1245" y="282"/>
                    <a:pt x="1398" y="324"/>
                    <a:pt x="1552" y="324"/>
                  </a:cubicBezTo>
                  <a:cubicBezTo>
                    <a:pt x="1691" y="324"/>
                    <a:pt x="1831" y="289"/>
                    <a:pt x="1970" y="222"/>
                  </a:cubicBezTo>
                  <a:cubicBezTo>
                    <a:pt x="2121" y="148"/>
                    <a:pt x="2287" y="109"/>
                    <a:pt x="2454" y="109"/>
                  </a:cubicBezTo>
                  <a:cubicBezTo>
                    <a:pt x="2471" y="109"/>
                    <a:pt x="2487" y="109"/>
                    <a:pt x="2503" y="110"/>
                  </a:cubicBezTo>
                  <a:lnTo>
                    <a:pt x="2775" y="156"/>
                  </a:lnTo>
                  <a:cubicBezTo>
                    <a:pt x="2826" y="167"/>
                    <a:pt x="2879" y="179"/>
                    <a:pt x="2930" y="188"/>
                  </a:cubicBezTo>
                  <a:cubicBezTo>
                    <a:pt x="3031" y="207"/>
                    <a:pt x="3131" y="214"/>
                    <a:pt x="3231" y="214"/>
                  </a:cubicBezTo>
                  <a:cubicBezTo>
                    <a:pt x="3422" y="214"/>
                    <a:pt x="3612" y="186"/>
                    <a:pt x="3801" y="153"/>
                  </a:cubicBezTo>
                  <a:cubicBezTo>
                    <a:pt x="3832" y="148"/>
                    <a:pt x="3870" y="128"/>
                    <a:pt x="3862" y="92"/>
                  </a:cubicBezTo>
                  <a:cubicBezTo>
                    <a:pt x="3855" y="63"/>
                    <a:pt x="3828" y="48"/>
                    <a:pt x="3795" y="48"/>
                  </a:cubicBezTo>
                  <a:cubicBezTo>
                    <a:pt x="3791" y="48"/>
                    <a:pt x="3786" y="49"/>
                    <a:pt x="3781" y="49"/>
                  </a:cubicBezTo>
                  <a:cubicBezTo>
                    <a:pt x="3736" y="54"/>
                    <a:pt x="3693" y="60"/>
                    <a:pt x="3649" y="67"/>
                  </a:cubicBezTo>
                  <a:cubicBezTo>
                    <a:pt x="3478" y="92"/>
                    <a:pt x="3305" y="105"/>
                    <a:pt x="3133" y="105"/>
                  </a:cubicBezTo>
                  <a:cubicBezTo>
                    <a:pt x="3013" y="105"/>
                    <a:pt x="2894" y="99"/>
                    <a:pt x="2775" y="87"/>
                  </a:cubicBezTo>
                  <a:lnTo>
                    <a:pt x="2503" y="36"/>
                  </a:lnTo>
                  <a:cubicBezTo>
                    <a:pt x="2438" y="23"/>
                    <a:pt x="2372" y="17"/>
                    <a:pt x="2307" y="17"/>
                  </a:cubicBezTo>
                  <a:cubicBezTo>
                    <a:pt x="2152" y="17"/>
                    <a:pt x="1999" y="53"/>
                    <a:pt x="1859" y="122"/>
                  </a:cubicBezTo>
                  <a:cubicBezTo>
                    <a:pt x="1754" y="172"/>
                    <a:pt x="1652" y="197"/>
                    <a:pt x="1552" y="197"/>
                  </a:cubicBezTo>
                  <a:cubicBezTo>
                    <a:pt x="1435" y="197"/>
                    <a:pt x="1321" y="163"/>
                    <a:pt x="1208" y="96"/>
                  </a:cubicBezTo>
                  <a:cubicBezTo>
                    <a:pt x="1108" y="34"/>
                    <a:pt x="1005" y="1"/>
                    <a:pt x="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0" name="Google Shape;370;p3"/>
            <p:cNvSpPr/>
            <p:nvPr/>
          </p:nvSpPr>
          <p:spPr>
            <a:xfrm>
              <a:off x="2723900" y="3255525"/>
              <a:ext cx="125" cy="50"/>
            </a:xfrm>
            <a:custGeom>
              <a:rect b="b" l="l" r="r" t="t"/>
              <a:pathLst>
                <a:path extrusionOk="0" h="2" w="5">
                  <a:moveTo>
                    <a:pt x="0" y="0"/>
                  </a:moveTo>
                  <a:lnTo>
                    <a:pt x="0" y="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1" name="Google Shape;371;p3"/>
            <p:cNvSpPr/>
            <p:nvPr/>
          </p:nvSpPr>
          <p:spPr>
            <a:xfrm>
              <a:off x="2772125" y="3374500"/>
              <a:ext cx="450" cy="300"/>
            </a:xfrm>
            <a:custGeom>
              <a:rect b="b" l="l" r="r" t="t"/>
              <a:pathLst>
                <a:path extrusionOk="0" h="12" w="18">
                  <a:moveTo>
                    <a:pt x="1" y="0"/>
                  </a:moveTo>
                  <a:lnTo>
                    <a:pt x="1" y="3"/>
                  </a:lnTo>
                  <a:cubicBezTo>
                    <a:pt x="6" y="5"/>
                    <a:pt x="12" y="9"/>
                    <a:pt x="18" y="11"/>
                  </a:cubicBezTo>
                  <a:cubicBezTo>
                    <a:pt x="13" y="6"/>
                    <a:pt x="9" y="3"/>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2" name="Google Shape;372;p3"/>
            <p:cNvSpPr/>
            <p:nvPr/>
          </p:nvSpPr>
          <p:spPr>
            <a:xfrm>
              <a:off x="2781475" y="3371025"/>
              <a:ext cx="125" cy="75"/>
            </a:xfrm>
            <a:custGeom>
              <a:rect b="b" l="l" r="r" t="t"/>
              <a:pathLst>
                <a:path extrusionOk="0" h="3" w="5">
                  <a:moveTo>
                    <a:pt x="1" y="0"/>
                  </a:moveTo>
                  <a:lnTo>
                    <a:pt x="1" y="1"/>
                  </a:lnTo>
                  <a:lnTo>
                    <a:pt x="0" y="3"/>
                  </a:lnTo>
                  <a:lnTo>
                    <a:pt x="5" y="1"/>
                  </a:lnTo>
                  <a:cubicBezTo>
                    <a:pt x="4" y="1"/>
                    <a:pt x="4"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3" name="Google Shape;373;p3"/>
            <p:cNvSpPr/>
            <p:nvPr/>
          </p:nvSpPr>
          <p:spPr>
            <a:xfrm>
              <a:off x="2778825" y="3374475"/>
              <a:ext cx="150" cy="100"/>
            </a:xfrm>
            <a:custGeom>
              <a:rect b="b" l="l" r="r" t="t"/>
              <a:pathLst>
                <a:path extrusionOk="0" h="4" w="6">
                  <a:moveTo>
                    <a:pt x="0" y="0"/>
                  </a:moveTo>
                  <a:lnTo>
                    <a:pt x="0" y="3"/>
                  </a:lnTo>
                  <a:cubicBezTo>
                    <a:pt x="2" y="3"/>
                    <a:pt x="4" y="4"/>
                    <a:pt x="5" y="4"/>
                  </a:cubicBezTo>
                  <a:cubicBezTo>
                    <a:pt x="4" y="3"/>
                    <a:pt x="3" y="1"/>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4" name="Google Shape;374;p3"/>
            <p:cNvSpPr/>
            <p:nvPr/>
          </p:nvSpPr>
          <p:spPr>
            <a:xfrm>
              <a:off x="2722025" y="3277675"/>
              <a:ext cx="28975" cy="4900"/>
            </a:xfrm>
            <a:custGeom>
              <a:rect b="b" l="l" r="r" t="t"/>
              <a:pathLst>
                <a:path extrusionOk="0" h="196" w="1159">
                  <a:moveTo>
                    <a:pt x="1" y="0"/>
                  </a:moveTo>
                  <a:lnTo>
                    <a:pt x="1" y="0"/>
                  </a:lnTo>
                  <a:cubicBezTo>
                    <a:pt x="202" y="126"/>
                    <a:pt x="411" y="195"/>
                    <a:pt x="631" y="195"/>
                  </a:cubicBezTo>
                  <a:cubicBezTo>
                    <a:pt x="763" y="195"/>
                    <a:pt x="899" y="170"/>
                    <a:pt x="1040" y="118"/>
                  </a:cubicBezTo>
                  <a:cubicBezTo>
                    <a:pt x="1099" y="117"/>
                    <a:pt x="1158" y="93"/>
                    <a:pt x="1141" y="42"/>
                  </a:cubicBezTo>
                  <a:cubicBezTo>
                    <a:pt x="1138" y="35"/>
                    <a:pt x="1133" y="33"/>
                    <a:pt x="1125" y="33"/>
                  </a:cubicBezTo>
                  <a:cubicBezTo>
                    <a:pt x="1103" y="33"/>
                    <a:pt x="1064" y="56"/>
                    <a:pt x="1040" y="71"/>
                  </a:cubicBezTo>
                  <a:cubicBezTo>
                    <a:pt x="929" y="90"/>
                    <a:pt x="819" y="98"/>
                    <a:pt x="709" y="98"/>
                  </a:cubicBezTo>
                  <a:cubicBezTo>
                    <a:pt x="470" y="98"/>
                    <a:pt x="235" y="5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5" name="Google Shape;375;p3"/>
            <p:cNvSpPr/>
            <p:nvPr/>
          </p:nvSpPr>
          <p:spPr>
            <a:xfrm>
              <a:off x="2995850" y="3210875"/>
              <a:ext cx="75" cy="100"/>
            </a:xfrm>
            <a:custGeom>
              <a:rect b="b" l="l" r="r" t="t"/>
              <a:pathLst>
                <a:path extrusionOk="0" h="4" w="3">
                  <a:moveTo>
                    <a:pt x="0" y="1"/>
                  </a:moveTo>
                  <a:lnTo>
                    <a:pt x="3" y="3"/>
                  </a:lnTo>
                  <a:cubicBezTo>
                    <a:pt x="3" y="2"/>
                    <a:pt x="3" y="2"/>
                    <a:pt x="3" y="2"/>
                  </a:cubicBezTo>
                  <a:cubicBezTo>
                    <a:pt x="1" y="1"/>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6" name="Google Shape;376;p3"/>
            <p:cNvSpPr/>
            <p:nvPr/>
          </p:nvSpPr>
          <p:spPr>
            <a:xfrm>
              <a:off x="2898450" y="3252500"/>
              <a:ext cx="23125" cy="9250"/>
            </a:xfrm>
            <a:custGeom>
              <a:rect b="b" l="l" r="r" t="t"/>
              <a:pathLst>
                <a:path extrusionOk="0" h="370" w="925">
                  <a:moveTo>
                    <a:pt x="0" y="0"/>
                  </a:moveTo>
                  <a:lnTo>
                    <a:pt x="0" y="0"/>
                  </a:lnTo>
                  <a:cubicBezTo>
                    <a:pt x="304" y="132"/>
                    <a:pt x="582" y="308"/>
                    <a:pt x="924" y="370"/>
                  </a:cubicBezTo>
                  <a:cubicBezTo>
                    <a:pt x="629" y="223"/>
                    <a:pt x="346" y="5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7" name="Google Shape;377;p3"/>
            <p:cNvSpPr/>
            <p:nvPr/>
          </p:nvSpPr>
          <p:spPr>
            <a:xfrm>
              <a:off x="2724125" y="3187350"/>
              <a:ext cx="23925" cy="2675"/>
            </a:xfrm>
            <a:custGeom>
              <a:rect b="b" l="l" r="r" t="t"/>
              <a:pathLst>
                <a:path extrusionOk="0" h="107" w="957">
                  <a:moveTo>
                    <a:pt x="957" y="0"/>
                  </a:moveTo>
                  <a:lnTo>
                    <a:pt x="957" y="0"/>
                  </a:lnTo>
                  <a:cubicBezTo>
                    <a:pt x="875" y="9"/>
                    <a:pt x="797" y="11"/>
                    <a:pt x="720" y="11"/>
                  </a:cubicBezTo>
                  <a:cubicBezTo>
                    <a:pt x="646" y="11"/>
                    <a:pt x="574" y="9"/>
                    <a:pt x="503" y="9"/>
                  </a:cubicBezTo>
                  <a:cubicBezTo>
                    <a:pt x="338" y="9"/>
                    <a:pt x="175" y="20"/>
                    <a:pt x="1" y="88"/>
                  </a:cubicBezTo>
                  <a:cubicBezTo>
                    <a:pt x="99" y="101"/>
                    <a:pt x="203" y="107"/>
                    <a:pt x="305" y="107"/>
                  </a:cubicBezTo>
                  <a:cubicBezTo>
                    <a:pt x="560" y="107"/>
                    <a:pt x="809" y="70"/>
                    <a:pt x="9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3"/>
            <p:cNvSpPr/>
            <p:nvPr/>
          </p:nvSpPr>
          <p:spPr>
            <a:xfrm>
              <a:off x="2722675" y="3213925"/>
              <a:ext cx="16475" cy="2825"/>
            </a:xfrm>
            <a:custGeom>
              <a:rect b="b" l="l" r="r" t="t"/>
              <a:pathLst>
                <a:path extrusionOk="0" h="113" w="659">
                  <a:moveTo>
                    <a:pt x="261" y="1"/>
                  </a:moveTo>
                  <a:cubicBezTo>
                    <a:pt x="162" y="1"/>
                    <a:pt x="77" y="20"/>
                    <a:pt x="1" y="58"/>
                  </a:cubicBezTo>
                  <a:cubicBezTo>
                    <a:pt x="118" y="94"/>
                    <a:pt x="239" y="112"/>
                    <a:pt x="361" y="112"/>
                  </a:cubicBezTo>
                  <a:cubicBezTo>
                    <a:pt x="461" y="112"/>
                    <a:pt x="561" y="100"/>
                    <a:pt x="658" y="76"/>
                  </a:cubicBezTo>
                  <a:cubicBezTo>
                    <a:pt x="504" y="26"/>
                    <a:pt x="374"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9" name="Google Shape;379;p3"/>
            <p:cNvSpPr/>
            <p:nvPr/>
          </p:nvSpPr>
          <p:spPr>
            <a:xfrm>
              <a:off x="2814625" y="3325100"/>
              <a:ext cx="16325" cy="20200"/>
            </a:xfrm>
            <a:custGeom>
              <a:rect b="b" l="l" r="r" t="t"/>
              <a:pathLst>
                <a:path extrusionOk="0" h="808" w="653">
                  <a:moveTo>
                    <a:pt x="129" y="1"/>
                  </a:moveTo>
                  <a:cubicBezTo>
                    <a:pt x="92" y="1"/>
                    <a:pt x="56" y="16"/>
                    <a:pt x="34" y="52"/>
                  </a:cubicBezTo>
                  <a:cubicBezTo>
                    <a:pt x="1" y="111"/>
                    <a:pt x="66" y="157"/>
                    <a:pt x="127" y="165"/>
                  </a:cubicBezTo>
                  <a:cubicBezTo>
                    <a:pt x="248" y="179"/>
                    <a:pt x="343" y="228"/>
                    <a:pt x="431" y="293"/>
                  </a:cubicBezTo>
                  <a:cubicBezTo>
                    <a:pt x="528" y="453"/>
                    <a:pt x="551" y="629"/>
                    <a:pt x="566" y="808"/>
                  </a:cubicBezTo>
                  <a:cubicBezTo>
                    <a:pt x="652" y="574"/>
                    <a:pt x="638" y="483"/>
                    <a:pt x="484" y="256"/>
                  </a:cubicBezTo>
                  <a:cubicBezTo>
                    <a:pt x="424" y="157"/>
                    <a:pt x="303" y="111"/>
                    <a:pt x="217" y="34"/>
                  </a:cubicBezTo>
                  <a:cubicBezTo>
                    <a:pt x="195" y="13"/>
                    <a:pt x="162"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0" name="Google Shape;380;p3"/>
            <p:cNvSpPr/>
            <p:nvPr/>
          </p:nvSpPr>
          <p:spPr>
            <a:xfrm>
              <a:off x="2839375" y="3215900"/>
              <a:ext cx="10900" cy="3000"/>
            </a:xfrm>
            <a:custGeom>
              <a:rect b="b" l="l" r="r" t="t"/>
              <a:pathLst>
                <a:path extrusionOk="0" h="120" w="436">
                  <a:moveTo>
                    <a:pt x="211" y="0"/>
                  </a:moveTo>
                  <a:cubicBezTo>
                    <a:pt x="111" y="0"/>
                    <a:pt x="53" y="37"/>
                    <a:pt x="0" y="116"/>
                  </a:cubicBezTo>
                  <a:cubicBezTo>
                    <a:pt x="22" y="118"/>
                    <a:pt x="44" y="119"/>
                    <a:pt x="66" y="119"/>
                  </a:cubicBezTo>
                  <a:cubicBezTo>
                    <a:pt x="198" y="119"/>
                    <a:pt x="318" y="84"/>
                    <a:pt x="435" y="38"/>
                  </a:cubicBezTo>
                  <a:cubicBezTo>
                    <a:pt x="341" y="13"/>
                    <a:pt x="269"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1" name="Google Shape;381;p3"/>
            <p:cNvSpPr/>
            <p:nvPr/>
          </p:nvSpPr>
          <p:spPr>
            <a:xfrm>
              <a:off x="2834300" y="3246275"/>
              <a:ext cx="6675" cy="11575"/>
            </a:xfrm>
            <a:custGeom>
              <a:rect b="b" l="l" r="r" t="t"/>
              <a:pathLst>
                <a:path extrusionOk="0" h="463" w="267">
                  <a:moveTo>
                    <a:pt x="145" y="9"/>
                  </a:moveTo>
                  <a:cubicBezTo>
                    <a:pt x="145" y="33"/>
                    <a:pt x="145" y="58"/>
                    <a:pt x="120" y="58"/>
                  </a:cubicBezTo>
                  <a:cubicBezTo>
                    <a:pt x="113" y="58"/>
                    <a:pt x="104" y="56"/>
                    <a:pt x="94" y="52"/>
                  </a:cubicBezTo>
                  <a:lnTo>
                    <a:pt x="94" y="52"/>
                  </a:lnTo>
                  <a:cubicBezTo>
                    <a:pt x="141" y="134"/>
                    <a:pt x="58" y="203"/>
                    <a:pt x="57" y="279"/>
                  </a:cubicBezTo>
                  <a:cubicBezTo>
                    <a:pt x="56" y="337"/>
                    <a:pt x="1" y="398"/>
                    <a:pt x="78" y="462"/>
                  </a:cubicBezTo>
                  <a:cubicBezTo>
                    <a:pt x="134" y="328"/>
                    <a:pt x="191" y="203"/>
                    <a:pt x="239" y="76"/>
                  </a:cubicBezTo>
                  <a:cubicBezTo>
                    <a:pt x="266" y="1"/>
                    <a:pt x="189" y="19"/>
                    <a:pt x="145" y="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2" name="Google Shape;382;p3"/>
            <p:cNvSpPr/>
            <p:nvPr/>
          </p:nvSpPr>
          <p:spPr>
            <a:xfrm>
              <a:off x="2837875" y="3246375"/>
              <a:ext cx="50" cy="150"/>
            </a:xfrm>
            <a:custGeom>
              <a:rect b="b" l="l" r="r" t="t"/>
              <a:pathLst>
                <a:path extrusionOk="0" h="6" w="2">
                  <a:moveTo>
                    <a:pt x="2" y="0"/>
                  </a:moveTo>
                  <a:lnTo>
                    <a:pt x="1" y="5"/>
                  </a:lnTo>
                  <a:lnTo>
                    <a:pt x="2" y="5"/>
                  </a:ln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3" name="Google Shape;383;p3"/>
            <p:cNvSpPr/>
            <p:nvPr/>
          </p:nvSpPr>
          <p:spPr>
            <a:xfrm>
              <a:off x="2852925" y="3293800"/>
              <a:ext cx="7600" cy="6450"/>
            </a:xfrm>
            <a:custGeom>
              <a:rect b="b" l="l" r="r" t="t"/>
              <a:pathLst>
                <a:path extrusionOk="0" h="258" w="304">
                  <a:moveTo>
                    <a:pt x="0" y="1"/>
                  </a:moveTo>
                  <a:lnTo>
                    <a:pt x="0" y="1"/>
                  </a:lnTo>
                  <a:cubicBezTo>
                    <a:pt x="36" y="131"/>
                    <a:pt x="112" y="224"/>
                    <a:pt x="303" y="257"/>
                  </a:cubicBezTo>
                  <a:cubicBezTo>
                    <a:pt x="215" y="130"/>
                    <a:pt x="152" y="2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 name="Google Shape;384;p3"/>
            <p:cNvSpPr/>
            <p:nvPr/>
          </p:nvSpPr>
          <p:spPr>
            <a:xfrm>
              <a:off x="2779600" y="3222500"/>
              <a:ext cx="4125" cy="10825"/>
            </a:xfrm>
            <a:custGeom>
              <a:rect b="b" l="l" r="r" t="t"/>
              <a:pathLst>
                <a:path extrusionOk="0" h="433" w="165">
                  <a:moveTo>
                    <a:pt x="88" y="1"/>
                  </a:moveTo>
                  <a:cubicBezTo>
                    <a:pt x="0" y="136"/>
                    <a:pt x="32" y="266"/>
                    <a:pt x="112" y="432"/>
                  </a:cubicBezTo>
                  <a:cubicBezTo>
                    <a:pt x="145" y="262"/>
                    <a:pt x="164" y="13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5" name="Google Shape;385;p3"/>
            <p:cNvSpPr/>
            <p:nvPr/>
          </p:nvSpPr>
          <p:spPr>
            <a:xfrm>
              <a:off x="2700775" y="3220325"/>
              <a:ext cx="211575" cy="184050"/>
            </a:xfrm>
            <a:custGeom>
              <a:rect b="b" l="l" r="r" t="t"/>
              <a:pathLst>
                <a:path extrusionOk="0" h="7362" w="8463">
                  <a:moveTo>
                    <a:pt x="983" y="1364"/>
                  </a:moveTo>
                  <a:lnTo>
                    <a:pt x="983" y="1364"/>
                  </a:lnTo>
                  <a:cubicBezTo>
                    <a:pt x="975" y="1389"/>
                    <a:pt x="954" y="1405"/>
                    <a:pt x="927" y="1413"/>
                  </a:cubicBezTo>
                  <a:cubicBezTo>
                    <a:pt x="925" y="1504"/>
                    <a:pt x="908" y="1595"/>
                    <a:pt x="947" y="1683"/>
                  </a:cubicBezTo>
                  <a:cubicBezTo>
                    <a:pt x="1020" y="1849"/>
                    <a:pt x="1203" y="1965"/>
                    <a:pt x="1388" y="1965"/>
                  </a:cubicBezTo>
                  <a:cubicBezTo>
                    <a:pt x="1398" y="1965"/>
                    <a:pt x="1408" y="1964"/>
                    <a:pt x="1418" y="1964"/>
                  </a:cubicBezTo>
                  <a:cubicBezTo>
                    <a:pt x="1647" y="1947"/>
                    <a:pt x="1842" y="1798"/>
                    <a:pt x="1877" y="1608"/>
                  </a:cubicBezTo>
                  <a:cubicBezTo>
                    <a:pt x="1886" y="1556"/>
                    <a:pt x="1879" y="1502"/>
                    <a:pt x="1888" y="1450"/>
                  </a:cubicBezTo>
                  <a:cubicBezTo>
                    <a:pt x="1893" y="1427"/>
                    <a:pt x="1907" y="1421"/>
                    <a:pt x="1924" y="1421"/>
                  </a:cubicBezTo>
                  <a:cubicBezTo>
                    <a:pt x="1939" y="1421"/>
                    <a:pt x="1957" y="1425"/>
                    <a:pt x="1971" y="1425"/>
                  </a:cubicBezTo>
                  <a:cubicBezTo>
                    <a:pt x="1972" y="1425"/>
                    <a:pt x="1973" y="1425"/>
                    <a:pt x="1974" y="1425"/>
                  </a:cubicBezTo>
                  <a:cubicBezTo>
                    <a:pt x="2151" y="1517"/>
                    <a:pt x="2346" y="1587"/>
                    <a:pt x="2490" y="1721"/>
                  </a:cubicBezTo>
                  <a:cubicBezTo>
                    <a:pt x="2532" y="1782"/>
                    <a:pt x="2564" y="1846"/>
                    <a:pt x="2630" y="1896"/>
                  </a:cubicBezTo>
                  <a:cubicBezTo>
                    <a:pt x="2526" y="1941"/>
                    <a:pt x="2428" y="1932"/>
                    <a:pt x="2334" y="1947"/>
                  </a:cubicBezTo>
                  <a:cubicBezTo>
                    <a:pt x="2301" y="1953"/>
                    <a:pt x="2245" y="1945"/>
                    <a:pt x="2258" y="1998"/>
                  </a:cubicBezTo>
                  <a:cubicBezTo>
                    <a:pt x="2236" y="1986"/>
                    <a:pt x="2218" y="1980"/>
                    <a:pt x="2203" y="1980"/>
                  </a:cubicBezTo>
                  <a:cubicBezTo>
                    <a:pt x="2175" y="1980"/>
                    <a:pt x="2159" y="2003"/>
                    <a:pt x="2154" y="2042"/>
                  </a:cubicBezTo>
                  <a:cubicBezTo>
                    <a:pt x="2136" y="2029"/>
                    <a:pt x="2117" y="2024"/>
                    <a:pt x="2100" y="2024"/>
                  </a:cubicBezTo>
                  <a:cubicBezTo>
                    <a:pt x="2067" y="2024"/>
                    <a:pt x="2035" y="2040"/>
                    <a:pt x="2008" y="2050"/>
                  </a:cubicBezTo>
                  <a:cubicBezTo>
                    <a:pt x="1855" y="2107"/>
                    <a:pt x="1707" y="2133"/>
                    <a:pt x="1563" y="2133"/>
                  </a:cubicBezTo>
                  <a:cubicBezTo>
                    <a:pt x="1306" y="2133"/>
                    <a:pt x="1064" y="2050"/>
                    <a:pt x="830" y="1908"/>
                  </a:cubicBezTo>
                  <a:cubicBezTo>
                    <a:pt x="713" y="1788"/>
                    <a:pt x="577" y="1687"/>
                    <a:pt x="429" y="1608"/>
                  </a:cubicBezTo>
                  <a:cubicBezTo>
                    <a:pt x="634" y="1577"/>
                    <a:pt x="736" y="1424"/>
                    <a:pt x="924" y="1413"/>
                  </a:cubicBezTo>
                  <a:cubicBezTo>
                    <a:pt x="898" y="1360"/>
                    <a:pt x="948" y="1368"/>
                    <a:pt x="983" y="1364"/>
                  </a:cubicBezTo>
                  <a:close/>
                  <a:moveTo>
                    <a:pt x="3891" y="5993"/>
                  </a:moveTo>
                  <a:cubicBezTo>
                    <a:pt x="3891" y="5993"/>
                    <a:pt x="3891" y="5993"/>
                    <a:pt x="3892" y="5993"/>
                  </a:cubicBezTo>
                  <a:cubicBezTo>
                    <a:pt x="3903" y="5996"/>
                    <a:pt x="3915" y="6001"/>
                    <a:pt x="3927" y="6007"/>
                  </a:cubicBezTo>
                  <a:lnTo>
                    <a:pt x="3908" y="6024"/>
                  </a:lnTo>
                  <a:lnTo>
                    <a:pt x="3874" y="6007"/>
                  </a:lnTo>
                  <a:cubicBezTo>
                    <a:pt x="3879" y="6002"/>
                    <a:pt x="3886" y="5993"/>
                    <a:pt x="3891" y="5993"/>
                  </a:cubicBezTo>
                  <a:close/>
                  <a:moveTo>
                    <a:pt x="4832" y="6441"/>
                  </a:moveTo>
                  <a:cubicBezTo>
                    <a:pt x="4840" y="6451"/>
                    <a:pt x="4852" y="6457"/>
                    <a:pt x="4864" y="6457"/>
                  </a:cubicBezTo>
                  <a:cubicBezTo>
                    <a:pt x="4872" y="6457"/>
                    <a:pt x="4881" y="6454"/>
                    <a:pt x="4888" y="6448"/>
                  </a:cubicBezTo>
                  <a:cubicBezTo>
                    <a:pt x="4908" y="6467"/>
                    <a:pt x="4950" y="6498"/>
                    <a:pt x="4909" y="6511"/>
                  </a:cubicBezTo>
                  <a:cubicBezTo>
                    <a:pt x="4903" y="6513"/>
                    <a:pt x="4898" y="6513"/>
                    <a:pt x="4892" y="6513"/>
                  </a:cubicBezTo>
                  <a:cubicBezTo>
                    <a:pt x="4857" y="6513"/>
                    <a:pt x="4834" y="6478"/>
                    <a:pt x="4832" y="6441"/>
                  </a:cubicBezTo>
                  <a:close/>
                  <a:moveTo>
                    <a:pt x="3060" y="5485"/>
                  </a:moveTo>
                  <a:cubicBezTo>
                    <a:pt x="3089" y="5485"/>
                    <a:pt x="3117" y="5514"/>
                    <a:pt x="3158" y="5569"/>
                  </a:cubicBezTo>
                  <a:lnTo>
                    <a:pt x="3159" y="5569"/>
                  </a:lnTo>
                  <a:cubicBezTo>
                    <a:pt x="3063" y="5701"/>
                    <a:pt x="3078" y="5877"/>
                    <a:pt x="2932" y="5990"/>
                  </a:cubicBezTo>
                  <a:cubicBezTo>
                    <a:pt x="2591" y="6169"/>
                    <a:pt x="2270" y="6371"/>
                    <a:pt x="1989" y="6617"/>
                  </a:cubicBezTo>
                  <a:cubicBezTo>
                    <a:pt x="1965" y="6625"/>
                    <a:pt x="1946" y="6628"/>
                    <a:pt x="1931" y="6628"/>
                  </a:cubicBezTo>
                  <a:cubicBezTo>
                    <a:pt x="1879" y="6628"/>
                    <a:pt x="1872" y="6588"/>
                    <a:pt x="1882" y="6531"/>
                  </a:cubicBezTo>
                  <a:cubicBezTo>
                    <a:pt x="2091" y="6304"/>
                    <a:pt x="2339" y="6115"/>
                    <a:pt x="2614" y="5976"/>
                  </a:cubicBezTo>
                  <a:cubicBezTo>
                    <a:pt x="2781" y="5892"/>
                    <a:pt x="2881" y="5757"/>
                    <a:pt x="2936" y="5599"/>
                  </a:cubicBezTo>
                  <a:cubicBezTo>
                    <a:pt x="2992" y="5522"/>
                    <a:pt x="3027" y="5485"/>
                    <a:pt x="3060" y="5485"/>
                  </a:cubicBezTo>
                  <a:close/>
                  <a:moveTo>
                    <a:pt x="1136" y="6804"/>
                  </a:moveTo>
                  <a:cubicBezTo>
                    <a:pt x="1138" y="6809"/>
                    <a:pt x="1140" y="6813"/>
                    <a:pt x="1143" y="6818"/>
                  </a:cubicBezTo>
                  <a:lnTo>
                    <a:pt x="1143" y="6818"/>
                  </a:lnTo>
                  <a:lnTo>
                    <a:pt x="1147" y="6818"/>
                  </a:lnTo>
                  <a:cubicBezTo>
                    <a:pt x="1143" y="6812"/>
                    <a:pt x="1140" y="6807"/>
                    <a:pt x="1136" y="6804"/>
                  </a:cubicBezTo>
                  <a:close/>
                  <a:moveTo>
                    <a:pt x="6067" y="7044"/>
                  </a:moveTo>
                  <a:lnTo>
                    <a:pt x="6108" y="7063"/>
                  </a:lnTo>
                  <a:cubicBezTo>
                    <a:pt x="6093" y="7067"/>
                    <a:pt x="6080" y="7077"/>
                    <a:pt x="6067" y="7077"/>
                  </a:cubicBezTo>
                  <a:cubicBezTo>
                    <a:pt x="6053" y="7074"/>
                    <a:pt x="6039" y="7069"/>
                    <a:pt x="6027" y="7060"/>
                  </a:cubicBezTo>
                  <a:lnTo>
                    <a:pt x="6067" y="7044"/>
                  </a:lnTo>
                  <a:close/>
                  <a:moveTo>
                    <a:pt x="1277" y="1"/>
                  </a:moveTo>
                  <a:cubicBezTo>
                    <a:pt x="1199" y="1"/>
                    <a:pt x="1120" y="3"/>
                    <a:pt x="1041" y="3"/>
                  </a:cubicBezTo>
                  <a:cubicBezTo>
                    <a:pt x="1018" y="3"/>
                    <a:pt x="995" y="2"/>
                    <a:pt x="972" y="2"/>
                  </a:cubicBezTo>
                  <a:cubicBezTo>
                    <a:pt x="965" y="2"/>
                    <a:pt x="958" y="2"/>
                    <a:pt x="951" y="2"/>
                  </a:cubicBezTo>
                  <a:cubicBezTo>
                    <a:pt x="718" y="2"/>
                    <a:pt x="507" y="60"/>
                    <a:pt x="302" y="134"/>
                  </a:cubicBezTo>
                  <a:cubicBezTo>
                    <a:pt x="143" y="192"/>
                    <a:pt x="1" y="290"/>
                    <a:pt x="16" y="494"/>
                  </a:cubicBezTo>
                  <a:cubicBezTo>
                    <a:pt x="174" y="350"/>
                    <a:pt x="358" y="300"/>
                    <a:pt x="551" y="261"/>
                  </a:cubicBezTo>
                  <a:cubicBezTo>
                    <a:pt x="657" y="239"/>
                    <a:pt x="762" y="230"/>
                    <a:pt x="867" y="230"/>
                  </a:cubicBezTo>
                  <a:cubicBezTo>
                    <a:pt x="1143" y="230"/>
                    <a:pt x="1413" y="293"/>
                    <a:pt x="1683" y="339"/>
                  </a:cubicBezTo>
                  <a:cubicBezTo>
                    <a:pt x="2060" y="402"/>
                    <a:pt x="2401" y="558"/>
                    <a:pt x="2754" y="681"/>
                  </a:cubicBezTo>
                  <a:cubicBezTo>
                    <a:pt x="2977" y="758"/>
                    <a:pt x="3072" y="926"/>
                    <a:pt x="3011" y="1127"/>
                  </a:cubicBezTo>
                  <a:cubicBezTo>
                    <a:pt x="2967" y="1272"/>
                    <a:pt x="2908" y="1413"/>
                    <a:pt x="2857" y="1557"/>
                  </a:cubicBezTo>
                  <a:cubicBezTo>
                    <a:pt x="2768" y="1304"/>
                    <a:pt x="2561" y="1139"/>
                    <a:pt x="2296" y="1019"/>
                  </a:cubicBezTo>
                  <a:cubicBezTo>
                    <a:pt x="2114" y="937"/>
                    <a:pt x="1938" y="849"/>
                    <a:pt x="1753" y="775"/>
                  </a:cubicBezTo>
                  <a:cubicBezTo>
                    <a:pt x="1575" y="703"/>
                    <a:pt x="1420" y="667"/>
                    <a:pt x="1276" y="667"/>
                  </a:cubicBezTo>
                  <a:cubicBezTo>
                    <a:pt x="1049" y="667"/>
                    <a:pt x="846" y="757"/>
                    <a:pt x="615" y="944"/>
                  </a:cubicBezTo>
                  <a:cubicBezTo>
                    <a:pt x="546" y="973"/>
                    <a:pt x="477" y="1003"/>
                    <a:pt x="448" y="1103"/>
                  </a:cubicBezTo>
                  <a:cubicBezTo>
                    <a:pt x="566" y="1071"/>
                    <a:pt x="651" y="1027"/>
                    <a:pt x="720" y="959"/>
                  </a:cubicBezTo>
                  <a:cubicBezTo>
                    <a:pt x="908" y="863"/>
                    <a:pt x="1099" y="814"/>
                    <a:pt x="1292" y="814"/>
                  </a:cubicBezTo>
                  <a:cubicBezTo>
                    <a:pt x="1457" y="814"/>
                    <a:pt x="1622" y="849"/>
                    <a:pt x="1789" y="921"/>
                  </a:cubicBezTo>
                  <a:cubicBezTo>
                    <a:pt x="1970" y="998"/>
                    <a:pt x="2142" y="1093"/>
                    <a:pt x="2319" y="1180"/>
                  </a:cubicBezTo>
                  <a:cubicBezTo>
                    <a:pt x="2541" y="1279"/>
                    <a:pt x="2712" y="1414"/>
                    <a:pt x="2760" y="1637"/>
                  </a:cubicBezTo>
                  <a:cubicBezTo>
                    <a:pt x="2773" y="1637"/>
                    <a:pt x="2786" y="1638"/>
                    <a:pt x="2799" y="1639"/>
                  </a:cubicBezTo>
                  <a:cubicBezTo>
                    <a:pt x="2792" y="1694"/>
                    <a:pt x="2785" y="1748"/>
                    <a:pt x="2778" y="1802"/>
                  </a:cubicBezTo>
                  <a:cubicBezTo>
                    <a:pt x="2760" y="1807"/>
                    <a:pt x="2745" y="1809"/>
                    <a:pt x="2731" y="1809"/>
                  </a:cubicBezTo>
                  <a:cubicBezTo>
                    <a:pt x="2635" y="1809"/>
                    <a:pt x="2621" y="1701"/>
                    <a:pt x="2548" y="1671"/>
                  </a:cubicBezTo>
                  <a:lnTo>
                    <a:pt x="2548" y="1672"/>
                  </a:lnTo>
                  <a:lnTo>
                    <a:pt x="2548" y="1672"/>
                  </a:lnTo>
                  <a:lnTo>
                    <a:pt x="2477" y="1594"/>
                  </a:lnTo>
                  <a:lnTo>
                    <a:pt x="2479" y="1587"/>
                  </a:lnTo>
                  <a:cubicBezTo>
                    <a:pt x="2346" y="1499"/>
                    <a:pt x="2212" y="1412"/>
                    <a:pt x="2051" y="1361"/>
                  </a:cubicBezTo>
                  <a:cubicBezTo>
                    <a:pt x="1850" y="1237"/>
                    <a:pt x="1640" y="1163"/>
                    <a:pt x="1418" y="1163"/>
                  </a:cubicBezTo>
                  <a:cubicBezTo>
                    <a:pt x="1294" y="1163"/>
                    <a:pt x="1166" y="1186"/>
                    <a:pt x="1034" y="1236"/>
                  </a:cubicBezTo>
                  <a:cubicBezTo>
                    <a:pt x="842" y="1261"/>
                    <a:pt x="740" y="1429"/>
                    <a:pt x="552" y="1458"/>
                  </a:cubicBezTo>
                  <a:cubicBezTo>
                    <a:pt x="480" y="1538"/>
                    <a:pt x="342" y="1524"/>
                    <a:pt x="260" y="1609"/>
                  </a:cubicBezTo>
                  <a:cubicBezTo>
                    <a:pt x="446" y="1691"/>
                    <a:pt x="579" y="1822"/>
                    <a:pt x="745" y="1918"/>
                  </a:cubicBezTo>
                  <a:cubicBezTo>
                    <a:pt x="854" y="2086"/>
                    <a:pt x="1047" y="2148"/>
                    <a:pt x="1244" y="2197"/>
                  </a:cubicBezTo>
                  <a:cubicBezTo>
                    <a:pt x="1321" y="2216"/>
                    <a:pt x="1397" y="2224"/>
                    <a:pt x="1472" y="2224"/>
                  </a:cubicBezTo>
                  <a:cubicBezTo>
                    <a:pt x="1705" y="2224"/>
                    <a:pt x="1928" y="2148"/>
                    <a:pt x="2154" y="2096"/>
                  </a:cubicBezTo>
                  <a:lnTo>
                    <a:pt x="2155" y="2049"/>
                  </a:lnTo>
                  <a:cubicBezTo>
                    <a:pt x="2166" y="2051"/>
                    <a:pt x="2178" y="2053"/>
                    <a:pt x="2188" y="2053"/>
                  </a:cubicBezTo>
                  <a:cubicBezTo>
                    <a:pt x="2222" y="2053"/>
                    <a:pt x="2249" y="2040"/>
                    <a:pt x="2263" y="2004"/>
                  </a:cubicBezTo>
                  <a:lnTo>
                    <a:pt x="2751" y="1998"/>
                  </a:lnTo>
                  <a:lnTo>
                    <a:pt x="2751" y="1998"/>
                  </a:lnTo>
                  <a:cubicBezTo>
                    <a:pt x="2742" y="2047"/>
                    <a:pt x="2753" y="2100"/>
                    <a:pt x="2716" y="2147"/>
                  </a:cubicBezTo>
                  <a:cubicBezTo>
                    <a:pt x="2710" y="2231"/>
                    <a:pt x="2679" y="2310"/>
                    <a:pt x="2653" y="2390"/>
                  </a:cubicBezTo>
                  <a:cubicBezTo>
                    <a:pt x="2539" y="2748"/>
                    <a:pt x="2377" y="3098"/>
                    <a:pt x="2343" y="3472"/>
                  </a:cubicBezTo>
                  <a:cubicBezTo>
                    <a:pt x="2316" y="3748"/>
                    <a:pt x="2222" y="4007"/>
                    <a:pt x="2098" y="4262"/>
                  </a:cubicBezTo>
                  <a:cubicBezTo>
                    <a:pt x="2038" y="4381"/>
                    <a:pt x="2008" y="4507"/>
                    <a:pt x="1972" y="4633"/>
                  </a:cubicBezTo>
                  <a:cubicBezTo>
                    <a:pt x="1878" y="4958"/>
                    <a:pt x="2127" y="5304"/>
                    <a:pt x="2473" y="5393"/>
                  </a:cubicBezTo>
                  <a:cubicBezTo>
                    <a:pt x="2538" y="5410"/>
                    <a:pt x="2622" y="5405"/>
                    <a:pt x="2635" y="5486"/>
                  </a:cubicBezTo>
                  <a:cubicBezTo>
                    <a:pt x="2634" y="5486"/>
                    <a:pt x="2633" y="5486"/>
                    <a:pt x="2632" y="5486"/>
                  </a:cubicBezTo>
                  <a:cubicBezTo>
                    <a:pt x="2619" y="5486"/>
                    <a:pt x="2612" y="5492"/>
                    <a:pt x="2611" y="5503"/>
                  </a:cubicBezTo>
                  <a:lnTo>
                    <a:pt x="2559" y="5540"/>
                  </a:lnTo>
                  <a:lnTo>
                    <a:pt x="2599" y="5591"/>
                  </a:lnTo>
                  <a:lnTo>
                    <a:pt x="2656" y="5547"/>
                  </a:lnTo>
                  <a:cubicBezTo>
                    <a:pt x="2683" y="5538"/>
                    <a:pt x="2703" y="5525"/>
                    <a:pt x="2705" y="5499"/>
                  </a:cubicBezTo>
                  <a:cubicBezTo>
                    <a:pt x="2712" y="5504"/>
                    <a:pt x="2721" y="5506"/>
                    <a:pt x="2731" y="5506"/>
                  </a:cubicBezTo>
                  <a:cubicBezTo>
                    <a:pt x="2760" y="5506"/>
                    <a:pt x="2798" y="5490"/>
                    <a:pt x="2827" y="5490"/>
                  </a:cubicBezTo>
                  <a:cubicBezTo>
                    <a:pt x="2855" y="5490"/>
                    <a:pt x="2876" y="5505"/>
                    <a:pt x="2872" y="5565"/>
                  </a:cubicBezTo>
                  <a:cubicBezTo>
                    <a:pt x="2728" y="5857"/>
                    <a:pt x="2413" y="5990"/>
                    <a:pt x="2127" y="6150"/>
                  </a:cubicBezTo>
                  <a:cubicBezTo>
                    <a:pt x="2115" y="6157"/>
                    <a:pt x="2101" y="6170"/>
                    <a:pt x="2087" y="6170"/>
                  </a:cubicBezTo>
                  <a:cubicBezTo>
                    <a:pt x="2082" y="6170"/>
                    <a:pt x="2076" y="6168"/>
                    <a:pt x="2070" y="6163"/>
                  </a:cubicBezTo>
                  <a:cubicBezTo>
                    <a:pt x="2050" y="6144"/>
                    <a:pt x="2067" y="6127"/>
                    <a:pt x="2087" y="6113"/>
                  </a:cubicBezTo>
                  <a:lnTo>
                    <a:pt x="2077" y="6053"/>
                  </a:lnTo>
                  <a:cubicBezTo>
                    <a:pt x="2064" y="6057"/>
                    <a:pt x="2052" y="6063"/>
                    <a:pt x="2041" y="6071"/>
                  </a:cubicBezTo>
                  <a:cubicBezTo>
                    <a:pt x="2007" y="6106"/>
                    <a:pt x="1978" y="6141"/>
                    <a:pt x="1945" y="6176"/>
                  </a:cubicBezTo>
                  <a:cubicBezTo>
                    <a:pt x="1939" y="6184"/>
                    <a:pt x="1929" y="6188"/>
                    <a:pt x="1919" y="6188"/>
                  </a:cubicBezTo>
                  <a:cubicBezTo>
                    <a:pt x="1917" y="6188"/>
                    <a:pt x="1915" y="6188"/>
                    <a:pt x="1913" y="6188"/>
                  </a:cubicBezTo>
                  <a:lnTo>
                    <a:pt x="1913" y="6188"/>
                  </a:lnTo>
                  <a:cubicBezTo>
                    <a:pt x="1948" y="6226"/>
                    <a:pt x="1898" y="6258"/>
                    <a:pt x="1878" y="6284"/>
                  </a:cubicBezTo>
                  <a:cubicBezTo>
                    <a:pt x="1764" y="6432"/>
                    <a:pt x="1602" y="6539"/>
                    <a:pt x="1434" y="6642"/>
                  </a:cubicBezTo>
                  <a:cubicBezTo>
                    <a:pt x="1369" y="6681"/>
                    <a:pt x="1305" y="6720"/>
                    <a:pt x="1240" y="6761"/>
                  </a:cubicBezTo>
                  <a:cubicBezTo>
                    <a:pt x="1197" y="6767"/>
                    <a:pt x="1174" y="6797"/>
                    <a:pt x="1145" y="6822"/>
                  </a:cubicBezTo>
                  <a:cubicBezTo>
                    <a:pt x="1144" y="6821"/>
                    <a:pt x="1144" y="6819"/>
                    <a:pt x="1143" y="6818"/>
                  </a:cubicBezTo>
                  <a:lnTo>
                    <a:pt x="1143" y="6818"/>
                  </a:lnTo>
                  <a:lnTo>
                    <a:pt x="1101" y="6820"/>
                  </a:lnTo>
                  <a:cubicBezTo>
                    <a:pt x="1110" y="6806"/>
                    <a:pt x="1118" y="6800"/>
                    <a:pt x="1126" y="6800"/>
                  </a:cubicBezTo>
                  <a:cubicBezTo>
                    <a:pt x="1129" y="6800"/>
                    <a:pt x="1133" y="6801"/>
                    <a:pt x="1136" y="6804"/>
                  </a:cubicBezTo>
                  <a:lnTo>
                    <a:pt x="1136" y="6804"/>
                  </a:lnTo>
                  <a:cubicBezTo>
                    <a:pt x="1096" y="6709"/>
                    <a:pt x="1201" y="6649"/>
                    <a:pt x="1232" y="6570"/>
                  </a:cubicBezTo>
                  <a:cubicBezTo>
                    <a:pt x="1452" y="6438"/>
                    <a:pt x="1693" y="6333"/>
                    <a:pt x="1891" y="6173"/>
                  </a:cubicBezTo>
                  <a:lnTo>
                    <a:pt x="1898" y="6132"/>
                  </a:lnTo>
                  <a:cubicBezTo>
                    <a:pt x="1898" y="6119"/>
                    <a:pt x="1900" y="6104"/>
                    <a:pt x="1907" y="6092"/>
                  </a:cubicBezTo>
                  <a:lnTo>
                    <a:pt x="1856" y="6051"/>
                  </a:lnTo>
                  <a:cubicBezTo>
                    <a:pt x="1709" y="6189"/>
                    <a:pt x="1551" y="6315"/>
                    <a:pt x="1349" y="6396"/>
                  </a:cubicBezTo>
                  <a:cubicBezTo>
                    <a:pt x="1279" y="6424"/>
                    <a:pt x="1211" y="6460"/>
                    <a:pt x="1180" y="6529"/>
                  </a:cubicBezTo>
                  <a:cubicBezTo>
                    <a:pt x="1049" y="6641"/>
                    <a:pt x="1016" y="6790"/>
                    <a:pt x="971" y="6935"/>
                  </a:cubicBezTo>
                  <a:cubicBezTo>
                    <a:pt x="959" y="6971"/>
                    <a:pt x="950" y="7013"/>
                    <a:pt x="999" y="7033"/>
                  </a:cubicBezTo>
                  <a:cubicBezTo>
                    <a:pt x="1011" y="7038"/>
                    <a:pt x="1022" y="7040"/>
                    <a:pt x="1033" y="7040"/>
                  </a:cubicBezTo>
                  <a:cubicBezTo>
                    <a:pt x="1064" y="7040"/>
                    <a:pt x="1092" y="7021"/>
                    <a:pt x="1116" y="7001"/>
                  </a:cubicBezTo>
                  <a:cubicBezTo>
                    <a:pt x="1183" y="6943"/>
                    <a:pt x="1249" y="6882"/>
                    <a:pt x="1315" y="6822"/>
                  </a:cubicBezTo>
                  <a:lnTo>
                    <a:pt x="1762" y="6616"/>
                  </a:lnTo>
                  <a:cubicBezTo>
                    <a:pt x="1778" y="6715"/>
                    <a:pt x="1785" y="6757"/>
                    <a:pt x="1822" y="6757"/>
                  </a:cubicBezTo>
                  <a:cubicBezTo>
                    <a:pt x="1849" y="6757"/>
                    <a:pt x="1892" y="6735"/>
                    <a:pt x="1966" y="6698"/>
                  </a:cubicBezTo>
                  <a:cubicBezTo>
                    <a:pt x="1988" y="6686"/>
                    <a:pt x="2008" y="6671"/>
                    <a:pt x="2029" y="6656"/>
                  </a:cubicBezTo>
                  <a:cubicBezTo>
                    <a:pt x="2162" y="6587"/>
                    <a:pt x="2272" y="6488"/>
                    <a:pt x="2417" y="6435"/>
                  </a:cubicBezTo>
                  <a:cubicBezTo>
                    <a:pt x="2549" y="6329"/>
                    <a:pt x="2672" y="6211"/>
                    <a:pt x="2855" y="6167"/>
                  </a:cubicBezTo>
                  <a:cubicBezTo>
                    <a:pt x="2854" y="6138"/>
                    <a:pt x="2879" y="6126"/>
                    <a:pt x="2905" y="6115"/>
                  </a:cubicBezTo>
                  <a:lnTo>
                    <a:pt x="2971" y="6121"/>
                  </a:lnTo>
                  <a:cubicBezTo>
                    <a:pt x="2947" y="6142"/>
                    <a:pt x="2935" y="6184"/>
                    <a:pt x="2898" y="6184"/>
                  </a:cubicBezTo>
                  <a:cubicBezTo>
                    <a:pt x="2890" y="6184"/>
                    <a:pt x="2881" y="6182"/>
                    <a:pt x="2870" y="6177"/>
                  </a:cubicBezTo>
                  <a:lnTo>
                    <a:pt x="2870" y="6177"/>
                  </a:lnTo>
                  <a:cubicBezTo>
                    <a:pt x="2904" y="6211"/>
                    <a:pt x="2860" y="6235"/>
                    <a:pt x="2838" y="6255"/>
                  </a:cubicBezTo>
                  <a:cubicBezTo>
                    <a:pt x="2736" y="6350"/>
                    <a:pt x="2610" y="6422"/>
                    <a:pt x="2478" y="6485"/>
                  </a:cubicBezTo>
                  <a:lnTo>
                    <a:pt x="2440" y="6528"/>
                  </a:lnTo>
                  <a:cubicBezTo>
                    <a:pt x="2383" y="6541"/>
                    <a:pt x="2335" y="6587"/>
                    <a:pt x="2365" y="6620"/>
                  </a:cubicBezTo>
                  <a:cubicBezTo>
                    <a:pt x="2376" y="6633"/>
                    <a:pt x="2387" y="6638"/>
                    <a:pt x="2398" y="6638"/>
                  </a:cubicBezTo>
                  <a:cubicBezTo>
                    <a:pt x="2430" y="6638"/>
                    <a:pt x="2461" y="6600"/>
                    <a:pt x="2491" y="6586"/>
                  </a:cubicBezTo>
                  <a:cubicBezTo>
                    <a:pt x="2511" y="6576"/>
                    <a:pt x="2524" y="6555"/>
                    <a:pt x="2540" y="6538"/>
                  </a:cubicBezTo>
                  <a:cubicBezTo>
                    <a:pt x="2759" y="6479"/>
                    <a:pt x="2905" y="6339"/>
                    <a:pt x="3058" y="6205"/>
                  </a:cubicBezTo>
                  <a:cubicBezTo>
                    <a:pt x="3066" y="6182"/>
                    <a:pt x="3075" y="6162"/>
                    <a:pt x="3102" y="6162"/>
                  </a:cubicBezTo>
                  <a:cubicBezTo>
                    <a:pt x="3108" y="6162"/>
                    <a:pt x="3115" y="6163"/>
                    <a:pt x="3122" y="6165"/>
                  </a:cubicBezTo>
                  <a:cubicBezTo>
                    <a:pt x="3124" y="6150"/>
                    <a:pt x="3126" y="6136"/>
                    <a:pt x="3128" y="6122"/>
                  </a:cubicBezTo>
                  <a:cubicBezTo>
                    <a:pt x="3152" y="6083"/>
                    <a:pt x="3171" y="6040"/>
                    <a:pt x="3229" y="6028"/>
                  </a:cubicBezTo>
                  <a:cubicBezTo>
                    <a:pt x="3244" y="5958"/>
                    <a:pt x="3266" y="5892"/>
                    <a:pt x="3336" y="5845"/>
                  </a:cubicBezTo>
                  <a:lnTo>
                    <a:pt x="3336" y="5653"/>
                  </a:lnTo>
                  <a:lnTo>
                    <a:pt x="3120" y="5977"/>
                  </a:lnTo>
                  <a:cubicBezTo>
                    <a:pt x="3153" y="5842"/>
                    <a:pt x="3188" y="5705"/>
                    <a:pt x="3222" y="5569"/>
                  </a:cubicBezTo>
                  <a:lnTo>
                    <a:pt x="3221" y="5569"/>
                  </a:lnTo>
                  <a:cubicBezTo>
                    <a:pt x="3245" y="5511"/>
                    <a:pt x="3265" y="5491"/>
                    <a:pt x="3284" y="5491"/>
                  </a:cubicBezTo>
                  <a:cubicBezTo>
                    <a:pt x="3313" y="5491"/>
                    <a:pt x="3338" y="5542"/>
                    <a:pt x="3371" y="5577"/>
                  </a:cubicBezTo>
                  <a:cubicBezTo>
                    <a:pt x="3372" y="5577"/>
                    <a:pt x="3372" y="5577"/>
                    <a:pt x="3373" y="5577"/>
                  </a:cubicBezTo>
                  <a:cubicBezTo>
                    <a:pt x="3380" y="5577"/>
                    <a:pt x="3363" y="5486"/>
                    <a:pt x="3406" y="5486"/>
                  </a:cubicBezTo>
                  <a:cubicBezTo>
                    <a:pt x="3420" y="5486"/>
                    <a:pt x="3442" y="5497"/>
                    <a:pt x="3473" y="5525"/>
                  </a:cubicBezTo>
                  <a:cubicBezTo>
                    <a:pt x="3414" y="5628"/>
                    <a:pt x="3437" y="5756"/>
                    <a:pt x="3339" y="5846"/>
                  </a:cubicBezTo>
                  <a:cubicBezTo>
                    <a:pt x="3347" y="5926"/>
                    <a:pt x="3353" y="6006"/>
                    <a:pt x="3233" y="6031"/>
                  </a:cubicBezTo>
                  <a:cubicBezTo>
                    <a:pt x="3284" y="6072"/>
                    <a:pt x="3229" y="6095"/>
                    <a:pt x="3207" y="6125"/>
                  </a:cubicBezTo>
                  <a:cubicBezTo>
                    <a:pt x="3188" y="6142"/>
                    <a:pt x="3183" y="6176"/>
                    <a:pt x="3152" y="6176"/>
                  </a:cubicBezTo>
                  <a:cubicBezTo>
                    <a:pt x="3145" y="6176"/>
                    <a:pt x="3136" y="6174"/>
                    <a:pt x="3126" y="6170"/>
                  </a:cubicBezTo>
                  <a:lnTo>
                    <a:pt x="3126" y="6170"/>
                  </a:lnTo>
                  <a:cubicBezTo>
                    <a:pt x="3132" y="6178"/>
                    <a:pt x="3137" y="6186"/>
                    <a:pt x="3140" y="6195"/>
                  </a:cubicBezTo>
                  <a:cubicBezTo>
                    <a:pt x="3141" y="6199"/>
                    <a:pt x="3133" y="6205"/>
                    <a:pt x="3130" y="6211"/>
                  </a:cubicBezTo>
                  <a:cubicBezTo>
                    <a:pt x="3063" y="6328"/>
                    <a:pt x="3046" y="6450"/>
                    <a:pt x="3084" y="6576"/>
                  </a:cubicBezTo>
                  <a:cubicBezTo>
                    <a:pt x="3082" y="6593"/>
                    <a:pt x="3080" y="6610"/>
                    <a:pt x="3103" y="6610"/>
                  </a:cubicBezTo>
                  <a:cubicBezTo>
                    <a:pt x="3105" y="6610"/>
                    <a:pt x="3107" y="6610"/>
                    <a:pt x="3109" y="6610"/>
                  </a:cubicBezTo>
                  <a:cubicBezTo>
                    <a:pt x="3115" y="6610"/>
                    <a:pt x="3119" y="6591"/>
                    <a:pt x="3124" y="6580"/>
                  </a:cubicBezTo>
                  <a:cubicBezTo>
                    <a:pt x="3209" y="6387"/>
                    <a:pt x="3281" y="6189"/>
                    <a:pt x="3443" y="6029"/>
                  </a:cubicBezTo>
                  <a:cubicBezTo>
                    <a:pt x="3442" y="5978"/>
                    <a:pt x="3421" y="5920"/>
                    <a:pt x="3497" y="5893"/>
                  </a:cubicBezTo>
                  <a:cubicBezTo>
                    <a:pt x="3483" y="5792"/>
                    <a:pt x="3451" y="5688"/>
                    <a:pt x="3573" y="5616"/>
                  </a:cubicBezTo>
                  <a:lnTo>
                    <a:pt x="3573" y="5616"/>
                  </a:lnTo>
                  <a:lnTo>
                    <a:pt x="3561" y="5755"/>
                  </a:lnTo>
                  <a:cubicBezTo>
                    <a:pt x="3537" y="5800"/>
                    <a:pt x="3559" y="5859"/>
                    <a:pt x="3499" y="5894"/>
                  </a:cubicBezTo>
                  <a:cubicBezTo>
                    <a:pt x="3493" y="5942"/>
                    <a:pt x="3486" y="5989"/>
                    <a:pt x="3480" y="6037"/>
                  </a:cubicBezTo>
                  <a:cubicBezTo>
                    <a:pt x="3492" y="6310"/>
                    <a:pt x="3559" y="6488"/>
                    <a:pt x="3706" y="6620"/>
                  </a:cubicBezTo>
                  <a:cubicBezTo>
                    <a:pt x="3686" y="6501"/>
                    <a:pt x="3665" y="6398"/>
                    <a:pt x="3651" y="6292"/>
                  </a:cubicBezTo>
                  <a:cubicBezTo>
                    <a:pt x="3641" y="6197"/>
                    <a:pt x="3559" y="6097"/>
                    <a:pt x="3663" y="5995"/>
                  </a:cubicBezTo>
                  <a:cubicBezTo>
                    <a:pt x="3899" y="6384"/>
                    <a:pt x="4172" y="6637"/>
                    <a:pt x="4459" y="6725"/>
                  </a:cubicBezTo>
                  <a:cubicBezTo>
                    <a:pt x="4435" y="6639"/>
                    <a:pt x="4369" y="6588"/>
                    <a:pt x="4315" y="6532"/>
                  </a:cubicBezTo>
                  <a:cubicBezTo>
                    <a:pt x="4188" y="6405"/>
                    <a:pt x="4060" y="6278"/>
                    <a:pt x="3937" y="6147"/>
                  </a:cubicBezTo>
                  <a:cubicBezTo>
                    <a:pt x="3909" y="6120"/>
                    <a:pt x="3882" y="6079"/>
                    <a:pt x="3934" y="6051"/>
                  </a:cubicBezTo>
                  <a:cubicBezTo>
                    <a:pt x="3943" y="6046"/>
                    <a:pt x="3952" y="6044"/>
                    <a:pt x="3961" y="6044"/>
                  </a:cubicBezTo>
                  <a:cubicBezTo>
                    <a:pt x="3985" y="6044"/>
                    <a:pt x="4008" y="6059"/>
                    <a:pt x="4028" y="6075"/>
                  </a:cubicBezTo>
                  <a:cubicBezTo>
                    <a:pt x="4060" y="6101"/>
                    <a:pt x="4094" y="6127"/>
                    <a:pt x="4127" y="6151"/>
                  </a:cubicBezTo>
                  <a:cubicBezTo>
                    <a:pt x="4436" y="6374"/>
                    <a:pt x="4756" y="6581"/>
                    <a:pt x="5086" y="6771"/>
                  </a:cubicBezTo>
                  <a:cubicBezTo>
                    <a:pt x="5363" y="6957"/>
                    <a:pt x="5674" y="7082"/>
                    <a:pt x="6014" y="7158"/>
                  </a:cubicBezTo>
                  <a:cubicBezTo>
                    <a:pt x="6073" y="7171"/>
                    <a:pt x="6136" y="7186"/>
                    <a:pt x="6196" y="7186"/>
                  </a:cubicBezTo>
                  <a:cubicBezTo>
                    <a:pt x="6224" y="7186"/>
                    <a:pt x="6251" y="7183"/>
                    <a:pt x="6276" y="7174"/>
                  </a:cubicBezTo>
                  <a:cubicBezTo>
                    <a:pt x="6322" y="7159"/>
                    <a:pt x="6366" y="7153"/>
                    <a:pt x="6409" y="7153"/>
                  </a:cubicBezTo>
                  <a:cubicBezTo>
                    <a:pt x="6488" y="7153"/>
                    <a:pt x="6564" y="7173"/>
                    <a:pt x="6640" y="7191"/>
                  </a:cubicBezTo>
                  <a:cubicBezTo>
                    <a:pt x="6786" y="7224"/>
                    <a:pt x="6928" y="7269"/>
                    <a:pt x="7072" y="7310"/>
                  </a:cubicBezTo>
                  <a:cubicBezTo>
                    <a:pt x="7199" y="7345"/>
                    <a:pt x="7326" y="7362"/>
                    <a:pt x="7448" y="7362"/>
                  </a:cubicBezTo>
                  <a:cubicBezTo>
                    <a:pt x="7860" y="7362"/>
                    <a:pt x="8226" y="7171"/>
                    <a:pt x="8426" y="6834"/>
                  </a:cubicBezTo>
                  <a:cubicBezTo>
                    <a:pt x="8447" y="6799"/>
                    <a:pt x="8463" y="6757"/>
                    <a:pt x="8422" y="6730"/>
                  </a:cubicBezTo>
                  <a:cubicBezTo>
                    <a:pt x="8410" y="6722"/>
                    <a:pt x="8398" y="6719"/>
                    <a:pt x="8386" y="6719"/>
                  </a:cubicBezTo>
                  <a:cubicBezTo>
                    <a:pt x="8357" y="6719"/>
                    <a:pt x="8329" y="6737"/>
                    <a:pt x="8306" y="6756"/>
                  </a:cubicBezTo>
                  <a:cubicBezTo>
                    <a:pt x="8064" y="6951"/>
                    <a:pt x="7760" y="7035"/>
                    <a:pt x="7450" y="7108"/>
                  </a:cubicBezTo>
                  <a:cubicBezTo>
                    <a:pt x="7447" y="7157"/>
                    <a:pt x="7476" y="7172"/>
                    <a:pt x="7511" y="7172"/>
                  </a:cubicBezTo>
                  <a:cubicBezTo>
                    <a:pt x="7525" y="7172"/>
                    <a:pt x="7540" y="7169"/>
                    <a:pt x="7554" y="7166"/>
                  </a:cubicBezTo>
                  <a:cubicBezTo>
                    <a:pt x="7697" y="7132"/>
                    <a:pt x="7836" y="7090"/>
                    <a:pt x="7976" y="7051"/>
                  </a:cubicBezTo>
                  <a:cubicBezTo>
                    <a:pt x="7993" y="7045"/>
                    <a:pt x="8010" y="7036"/>
                    <a:pt x="8026" y="7036"/>
                  </a:cubicBezTo>
                  <a:cubicBezTo>
                    <a:pt x="8038" y="7036"/>
                    <a:pt x="8049" y="7041"/>
                    <a:pt x="8057" y="7055"/>
                  </a:cubicBezTo>
                  <a:cubicBezTo>
                    <a:pt x="8061" y="7063"/>
                    <a:pt x="8031" y="7083"/>
                    <a:pt x="8017" y="7098"/>
                  </a:cubicBezTo>
                  <a:cubicBezTo>
                    <a:pt x="7867" y="7222"/>
                    <a:pt x="7694" y="7285"/>
                    <a:pt x="7510" y="7285"/>
                  </a:cubicBezTo>
                  <a:cubicBezTo>
                    <a:pt x="7435" y="7285"/>
                    <a:pt x="7358" y="7275"/>
                    <a:pt x="7281" y="7254"/>
                  </a:cubicBezTo>
                  <a:cubicBezTo>
                    <a:pt x="6842" y="7134"/>
                    <a:pt x="6387" y="7061"/>
                    <a:pt x="5964" y="6901"/>
                  </a:cubicBezTo>
                  <a:cubicBezTo>
                    <a:pt x="5957" y="6894"/>
                    <a:pt x="5948" y="6891"/>
                    <a:pt x="5939" y="6891"/>
                  </a:cubicBezTo>
                  <a:cubicBezTo>
                    <a:pt x="5930" y="6891"/>
                    <a:pt x="5921" y="6894"/>
                    <a:pt x="5914" y="6900"/>
                  </a:cubicBezTo>
                  <a:lnTo>
                    <a:pt x="5911" y="6901"/>
                  </a:lnTo>
                  <a:cubicBezTo>
                    <a:pt x="5911" y="6901"/>
                    <a:pt x="5911" y="6900"/>
                    <a:pt x="5913" y="6899"/>
                  </a:cubicBezTo>
                  <a:cubicBezTo>
                    <a:pt x="5903" y="6863"/>
                    <a:pt x="5887" y="6837"/>
                    <a:pt x="5855" y="6837"/>
                  </a:cubicBezTo>
                  <a:cubicBezTo>
                    <a:pt x="5842" y="6837"/>
                    <a:pt x="5826" y="6842"/>
                    <a:pt x="5807" y="6852"/>
                  </a:cubicBezTo>
                  <a:cubicBezTo>
                    <a:pt x="5825" y="6814"/>
                    <a:pt x="5807" y="6807"/>
                    <a:pt x="5781" y="6807"/>
                  </a:cubicBezTo>
                  <a:cubicBezTo>
                    <a:pt x="5771" y="6807"/>
                    <a:pt x="5761" y="6808"/>
                    <a:pt x="5751" y="6808"/>
                  </a:cubicBezTo>
                  <a:cubicBezTo>
                    <a:pt x="5749" y="6825"/>
                    <a:pt x="5718" y="6836"/>
                    <a:pt x="5745" y="6859"/>
                  </a:cubicBezTo>
                  <a:cubicBezTo>
                    <a:pt x="5754" y="6867"/>
                    <a:pt x="5761" y="6870"/>
                    <a:pt x="5768" y="6870"/>
                  </a:cubicBezTo>
                  <a:cubicBezTo>
                    <a:pt x="5782" y="6870"/>
                    <a:pt x="5792" y="6857"/>
                    <a:pt x="5804" y="6855"/>
                  </a:cubicBezTo>
                  <a:lnTo>
                    <a:pt x="5804" y="6855"/>
                  </a:lnTo>
                  <a:cubicBezTo>
                    <a:pt x="5785" y="6885"/>
                    <a:pt x="5795" y="6909"/>
                    <a:pt x="5832" y="6926"/>
                  </a:cubicBezTo>
                  <a:cubicBezTo>
                    <a:pt x="5841" y="6931"/>
                    <a:pt x="5852" y="6934"/>
                    <a:pt x="5863" y="6934"/>
                  </a:cubicBezTo>
                  <a:cubicBezTo>
                    <a:pt x="5871" y="6934"/>
                    <a:pt x="5879" y="6932"/>
                    <a:pt x="5886" y="6929"/>
                  </a:cubicBezTo>
                  <a:cubicBezTo>
                    <a:pt x="5886" y="6938"/>
                    <a:pt x="5890" y="6947"/>
                    <a:pt x="5897" y="6953"/>
                  </a:cubicBezTo>
                  <a:cubicBezTo>
                    <a:pt x="5916" y="6969"/>
                    <a:pt x="5944" y="6983"/>
                    <a:pt x="5952" y="7002"/>
                  </a:cubicBezTo>
                  <a:cubicBezTo>
                    <a:pt x="5964" y="7034"/>
                    <a:pt x="5948" y="7044"/>
                    <a:pt x="5927" y="7044"/>
                  </a:cubicBezTo>
                  <a:cubicBezTo>
                    <a:pt x="5916" y="7044"/>
                    <a:pt x="5905" y="7042"/>
                    <a:pt x="5895" y="7039"/>
                  </a:cubicBezTo>
                  <a:cubicBezTo>
                    <a:pt x="5733" y="6995"/>
                    <a:pt x="5584" y="6926"/>
                    <a:pt x="5438" y="6852"/>
                  </a:cubicBezTo>
                  <a:cubicBezTo>
                    <a:pt x="5346" y="6807"/>
                    <a:pt x="5253" y="6763"/>
                    <a:pt x="5160" y="6718"/>
                  </a:cubicBezTo>
                  <a:cubicBezTo>
                    <a:pt x="5110" y="6655"/>
                    <a:pt x="4989" y="6639"/>
                    <a:pt x="4981" y="6538"/>
                  </a:cubicBezTo>
                  <a:cubicBezTo>
                    <a:pt x="4994" y="6536"/>
                    <a:pt x="5006" y="6535"/>
                    <a:pt x="5018" y="6535"/>
                  </a:cubicBezTo>
                  <a:cubicBezTo>
                    <a:pt x="5102" y="6535"/>
                    <a:pt x="5157" y="6591"/>
                    <a:pt x="5225" y="6613"/>
                  </a:cubicBezTo>
                  <a:cubicBezTo>
                    <a:pt x="5243" y="6618"/>
                    <a:pt x="5259" y="6621"/>
                    <a:pt x="5273" y="6621"/>
                  </a:cubicBezTo>
                  <a:cubicBezTo>
                    <a:pt x="5290" y="6621"/>
                    <a:pt x="5303" y="6617"/>
                    <a:pt x="5313" y="6604"/>
                  </a:cubicBezTo>
                  <a:lnTo>
                    <a:pt x="5313" y="6604"/>
                  </a:lnTo>
                  <a:cubicBezTo>
                    <a:pt x="5310" y="6622"/>
                    <a:pt x="5313" y="6637"/>
                    <a:pt x="5343" y="6641"/>
                  </a:cubicBezTo>
                  <a:cubicBezTo>
                    <a:pt x="5348" y="6641"/>
                    <a:pt x="5353" y="6642"/>
                    <a:pt x="5357" y="6642"/>
                  </a:cubicBezTo>
                  <a:cubicBezTo>
                    <a:pt x="5399" y="6642"/>
                    <a:pt x="5404" y="6612"/>
                    <a:pt x="5395" y="6579"/>
                  </a:cubicBezTo>
                  <a:lnTo>
                    <a:pt x="5324" y="6579"/>
                  </a:lnTo>
                  <a:cubicBezTo>
                    <a:pt x="5165" y="6444"/>
                    <a:pt x="4956" y="6375"/>
                    <a:pt x="4773" y="6271"/>
                  </a:cubicBezTo>
                  <a:cubicBezTo>
                    <a:pt x="4573" y="6155"/>
                    <a:pt x="4366" y="6050"/>
                    <a:pt x="4156" y="5950"/>
                  </a:cubicBezTo>
                  <a:cubicBezTo>
                    <a:pt x="3996" y="5874"/>
                    <a:pt x="3850" y="5773"/>
                    <a:pt x="3725" y="5648"/>
                  </a:cubicBezTo>
                  <a:cubicBezTo>
                    <a:pt x="3691" y="5562"/>
                    <a:pt x="3758" y="5533"/>
                    <a:pt x="3830" y="5503"/>
                  </a:cubicBezTo>
                  <a:lnTo>
                    <a:pt x="3830" y="5503"/>
                  </a:lnTo>
                  <a:cubicBezTo>
                    <a:pt x="3818" y="5537"/>
                    <a:pt x="3836" y="5560"/>
                    <a:pt x="3865" y="5580"/>
                  </a:cubicBezTo>
                  <a:cubicBezTo>
                    <a:pt x="4098" y="5732"/>
                    <a:pt x="4321" y="5898"/>
                    <a:pt x="4598" y="5994"/>
                  </a:cubicBezTo>
                  <a:cubicBezTo>
                    <a:pt x="4840" y="6076"/>
                    <a:pt x="5064" y="6205"/>
                    <a:pt x="5256" y="6373"/>
                  </a:cubicBezTo>
                  <a:cubicBezTo>
                    <a:pt x="5375" y="6476"/>
                    <a:pt x="5512" y="6569"/>
                    <a:pt x="5671" y="6619"/>
                  </a:cubicBezTo>
                  <a:cubicBezTo>
                    <a:pt x="6115" y="6756"/>
                    <a:pt x="6547" y="6914"/>
                    <a:pt x="6980" y="7073"/>
                  </a:cubicBezTo>
                  <a:cubicBezTo>
                    <a:pt x="7057" y="7095"/>
                    <a:pt x="7134" y="7137"/>
                    <a:pt x="7213" y="7137"/>
                  </a:cubicBezTo>
                  <a:cubicBezTo>
                    <a:pt x="7254" y="7137"/>
                    <a:pt x="7297" y="7126"/>
                    <a:pt x="7340" y="7093"/>
                  </a:cubicBezTo>
                  <a:lnTo>
                    <a:pt x="6980" y="6997"/>
                  </a:lnTo>
                  <a:cubicBezTo>
                    <a:pt x="6672" y="6839"/>
                    <a:pt x="6349" y="6713"/>
                    <a:pt x="6015" y="6622"/>
                  </a:cubicBezTo>
                  <a:cubicBezTo>
                    <a:pt x="5758" y="6550"/>
                    <a:pt x="5521" y="6447"/>
                    <a:pt x="5332" y="6279"/>
                  </a:cubicBezTo>
                  <a:cubicBezTo>
                    <a:pt x="5142" y="6112"/>
                    <a:pt x="4923" y="5990"/>
                    <a:pt x="4675" y="5900"/>
                  </a:cubicBezTo>
                  <a:cubicBezTo>
                    <a:pt x="4427" y="5811"/>
                    <a:pt x="4209" y="5684"/>
                    <a:pt x="4006" y="5534"/>
                  </a:cubicBezTo>
                  <a:cubicBezTo>
                    <a:pt x="3964" y="5502"/>
                    <a:pt x="3959" y="5474"/>
                    <a:pt x="3976" y="5436"/>
                  </a:cubicBezTo>
                  <a:cubicBezTo>
                    <a:pt x="4033" y="5415"/>
                    <a:pt x="4090" y="5408"/>
                    <a:pt x="4147" y="5408"/>
                  </a:cubicBezTo>
                  <a:cubicBezTo>
                    <a:pt x="4201" y="5408"/>
                    <a:pt x="4256" y="5415"/>
                    <a:pt x="4311" y="5424"/>
                  </a:cubicBezTo>
                  <a:cubicBezTo>
                    <a:pt x="4372" y="5436"/>
                    <a:pt x="4433" y="5446"/>
                    <a:pt x="4494" y="5446"/>
                  </a:cubicBezTo>
                  <a:cubicBezTo>
                    <a:pt x="4537" y="5446"/>
                    <a:pt x="4579" y="5441"/>
                    <a:pt x="4622" y="5428"/>
                  </a:cubicBezTo>
                  <a:cubicBezTo>
                    <a:pt x="4957" y="5392"/>
                    <a:pt x="5006" y="5365"/>
                    <a:pt x="5054" y="5176"/>
                  </a:cubicBezTo>
                  <a:lnTo>
                    <a:pt x="5054" y="5176"/>
                  </a:lnTo>
                  <a:cubicBezTo>
                    <a:pt x="4919" y="5278"/>
                    <a:pt x="4774" y="5328"/>
                    <a:pt x="4619" y="5359"/>
                  </a:cubicBezTo>
                  <a:cubicBezTo>
                    <a:pt x="4491" y="5349"/>
                    <a:pt x="4381" y="5309"/>
                    <a:pt x="4273" y="5248"/>
                  </a:cubicBezTo>
                  <a:cubicBezTo>
                    <a:pt x="4157" y="5185"/>
                    <a:pt x="4044" y="5153"/>
                    <a:pt x="3934" y="5153"/>
                  </a:cubicBezTo>
                  <a:cubicBezTo>
                    <a:pt x="3799" y="5153"/>
                    <a:pt x="3670" y="5200"/>
                    <a:pt x="3544" y="5294"/>
                  </a:cubicBezTo>
                  <a:cubicBezTo>
                    <a:pt x="3490" y="5334"/>
                    <a:pt x="3435" y="5363"/>
                    <a:pt x="3370" y="5363"/>
                  </a:cubicBezTo>
                  <a:cubicBezTo>
                    <a:pt x="3365" y="5363"/>
                    <a:pt x="3360" y="5363"/>
                    <a:pt x="3355" y="5363"/>
                  </a:cubicBezTo>
                  <a:cubicBezTo>
                    <a:pt x="3125" y="5346"/>
                    <a:pt x="2893" y="5364"/>
                    <a:pt x="2664" y="5325"/>
                  </a:cubicBezTo>
                  <a:cubicBezTo>
                    <a:pt x="2250" y="5252"/>
                    <a:pt x="2066" y="5004"/>
                    <a:pt x="2125" y="4620"/>
                  </a:cubicBezTo>
                  <a:cubicBezTo>
                    <a:pt x="2146" y="4476"/>
                    <a:pt x="2206" y="4339"/>
                    <a:pt x="2284" y="4209"/>
                  </a:cubicBezTo>
                  <a:cubicBezTo>
                    <a:pt x="2377" y="4057"/>
                    <a:pt x="2432" y="3885"/>
                    <a:pt x="2445" y="3706"/>
                  </a:cubicBezTo>
                  <a:cubicBezTo>
                    <a:pt x="2469" y="3364"/>
                    <a:pt x="2541" y="3028"/>
                    <a:pt x="2692" y="2707"/>
                  </a:cubicBezTo>
                  <a:cubicBezTo>
                    <a:pt x="2741" y="2601"/>
                    <a:pt x="2768" y="2488"/>
                    <a:pt x="2797" y="2376"/>
                  </a:cubicBezTo>
                  <a:cubicBezTo>
                    <a:pt x="2874" y="2087"/>
                    <a:pt x="2926" y="1792"/>
                    <a:pt x="3025" y="1510"/>
                  </a:cubicBezTo>
                  <a:cubicBezTo>
                    <a:pt x="3163" y="1114"/>
                    <a:pt x="3208" y="720"/>
                    <a:pt x="3118" y="315"/>
                  </a:cubicBezTo>
                  <a:cubicBezTo>
                    <a:pt x="3115" y="314"/>
                    <a:pt x="3113" y="314"/>
                    <a:pt x="3110" y="314"/>
                  </a:cubicBezTo>
                  <a:cubicBezTo>
                    <a:pt x="3092" y="314"/>
                    <a:pt x="3071" y="323"/>
                    <a:pt x="3052" y="323"/>
                  </a:cubicBezTo>
                  <a:cubicBezTo>
                    <a:pt x="3036" y="323"/>
                    <a:pt x="3022" y="316"/>
                    <a:pt x="3014" y="290"/>
                  </a:cubicBezTo>
                  <a:cubicBezTo>
                    <a:pt x="2946" y="253"/>
                    <a:pt x="2883" y="192"/>
                    <a:pt x="2812" y="185"/>
                  </a:cubicBezTo>
                  <a:cubicBezTo>
                    <a:pt x="2598" y="162"/>
                    <a:pt x="2395" y="83"/>
                    <a:pt x="2177" y="83"/>
                  </a:cubicBezTo>
                  <a:cubicBezTo>
                    <a:pt x="2144" y="83"/>
                    <a:pt x="2111" y="85"/>
                    <a:pt x="2077" y="89"/>
                  </a:cubicBezTo>
                  <a:cubicBezTo>
                    <a:pt x="2041" y="93"/>
                    <a:pt x="2002" y="97"/>
                    <a:pt x="1963" y="97"/>
                  </a:cubicBezTo>
                  <a:cubicBezTo>
                    <a:pt x="1919" y="97"/>
                    <a:pt x="1876" y="92"/>
                    <a:pt x="1840" y="78"/>
                  </a:cubicBezTo>
                  <a:cubicBezTo>
                    <a:pt x="1655" y="11"/>
                    <a:pt x="1467" y="1"/>
                    <a:pt x="1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6" name="Google Shape;386;p3"/>
            <p:cNvSpPr/>
            <p:nvPr/>
          </p:nvSpPr>
          <p:spPr>
            <a:xfrm>
              <a:off x="2823375" y="3460175"/>
              <a:ext cx="4100" cy="28350"/>
            </a:xfrm>
            <a:custGeom>
              <a:rect b="b" l="l" r="r" t="t"/>
              <a:pathLst>
                <a:path extrusionOk="0" h="1134" w="164">
                  <a:moveTo>
                    <a:pt x="125" y="1"/>
                  </a:moveTo>
                  <a:cubicBezTo>
                    <a:pt x="107" y="143"/>
                    <a:pt x="28" y="275"/>
                    <a:pt x="49" y="420"/>
                  </a:cubicBezTo>
                  <a:lnTo>
                    <a:pt x="47" y="556"/>
                  </a:lnTo>
                  <a:cubicBezTo>
                    <a:pt x="39" y="645"/>
                    <a:pt x="30" y="737"/>
                    <a:pt x="21" y="826"/>
                  </a:cubicBezTo>
                  <a:cubicBezTo>
                    <a:pt x="2" y="990"/>
                    <a:pt x="0" y="990"/>
                    <a:pt x="94" y="1134"/>
                  </a:cubicBezTo>
                  <a:cubicBezTo>
                    <a:pt x="99" y="907"/>
                    <a:pt x="103" y="732"/>
                    <a:pt x="105" y="556"/>
                  </a:cubicBezTo>
                  <a:cubicBezTo>
                    <a:pt x="150" y="517"/>
                    <a:pt x="137" y="467"/>
                    <a:pt x="136" y="422"/>
                  </a:cubicBezTo>
                  <a:cubicBezTo>
                    <a:pt x="163" y="281"/>
                    <a:pt x="160" y="139"/>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7" name="Google Shape;387;p3"/>
            <p:cNvSpPr/>
            <p:nvPr/>
          </p:nvSpPr>
          <p:spPr>
            <a:xfrm>
              <a:off x="2910225" y="3274100"/>
              <a:ext cx="12150" cy="7950"/>
            </a:xfrm>
            <a:custGeom>
              <a:rect b="b" l="l" r="r" t="t"/>
              <a:pathLst>
                <a:path extrusionOk="0" h="318" w="486">
                  <a:moveTo>
                    <a:pt x="454" y="0"/>
                  </a:moveTo>
                  <a:cubicBezTo>
                    <a:pt x="451" y="0"/>
                    <a:pt x="433" y="19"/>
                    <a:pt x="422" y="28"/>
                  </a:cubicBezTo>
                  <a:cubicBezTo>
                    <a:pt x="372" y="53"/>
                    <a:pt x="322" y="79"/>
                    <a:pt x="271" y="104"/>
                  </a:cubicBezTo>
                  <a:cubicBezTo>
                    <a:pt x="255" y="112"/>
                    <a:pt x="239" y="116"/>
                    <a:pt x="225" y="116"/>
                  </a:cubicBezTo>
                  <a:cubicBezTo>
                    <a:pt x="214" y="116"/>
                    <a:pt x="203" y="113"/>
                    <a:pt x="193" y="107"/>
                  </a:cubicBezTo>
                  <a:lnTo>
                    <a:pt x="193" y="107"/>
                  </a:lnTo>
                  <a:cubicBezTo>
                    <a:pt x="209" y="144"/>
                    <a:pt x="175" y="179"/>
                    <a:pt x="156" y="213"/>
                  </a:cubicBezTo>
                  <a:cubicBezTo>
                    <a:pt x="91" y="229"/>
                    <a:pt x="37" y="257"/>
                    <a:pt x="0" y="308"/>
                  </a:cubicBezTo>
                  <a:cubicBezTo>
                    <a:pt x="18" y="315"/>
                    <a:pt x="33" y="317"/>
                    <a:pt x="48" y="317"/>
                  </a:cubicBezTo>
                  <a:cubicBezTo>
                    <a:pt x="107" y="317"/>
                    <a:pt x="146" y="273"/>
                    <a:pt x="190" y="243"/>
                  </a:cubicBezTo>
                  <a:cubicBezTo>
                    <a:pt x="301" y="204"/>
                    <a:pt x="399" y="150"/>
                    <a:pt x="451" y="53"/>
                  </a:cubicBezTo>
                  <a:cubicBezTo>
                    <a:pt x="469" y="36"/>
                    <a:pt x="485" y="18"/>
                    <a:pt x="454" y="0"/>
                  </a:cubicBezTo>
                  <a:cubicBezTo>
                    <a:pt x="454" y="0"/>
                    <a:pt x="454"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8" name="Google Shape;388;p3"/>
            <p:cNvSpPr/>
            <p:nvPr/>
          </p:nvSpPr>
          <p:spPr>
            <a:xfrm>
              <a:off x="2914375" y="3276050"/>
              <a:ext cx="675" cy="750"/>
            </a:xfrm>
            <a:custGeom>
              <a:rect b="b" l="l" r="r" t="t"/>
              <a:pathLst>
                <a:path extrusionOk="0" h="30" w="27">
                  <a:moveTo>
                    <a:pt x="4" y="1"/>
                  </a:moveTo>
                  <a:lnTo>
                    <a:pt x="2" y="3"/>
                  </a:lnTo>
                  <a:cubicBezTo>
                    <a:pt x="2" y="3"/>
                    <a:pt x="2" y="3"/>
                    <a:pt x="1" y="5"/>
                  </a:cubicBezTo>
                  <a:cubicBezTo>
                    <a:pt x="7" y="14"/>
                    <a:pt x="16" y="22"/>
                    <a:pt x="27" y="29"/>
                  </a:cubicBezTo>
                  <a:cubicBezTo>
                    <a:pt x="21" y="18"/>
                    <a:pt x="14" y="8"/>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9" name="Google Shape;389;p3"/>
            <p:cNvSpPr/>
            <p:nvPr/>
          </p:nvSpPr>
          <p:spPr>
            <a:xfrm>
              <a:off x="2814675" y="3273025"/>
              <a:ext cx="4200" cy="7650"/>
            </a:xfrm>
            <a:custGeom>
              <a:rect b="b" l="l" r="r" t="t"/>
              <a:pathLst>
                <a:path extrusionOk="0" h="306" w="168">
                  <a:moveTo>
                    <a:pt x="49" y="1"/>
                  </a:moveTo>
                  <a:lnTo>
                    <a:pt x="49" y="1"/>
                  </a:lnTo>
                  <a:cubicBezTo>
                    <a:pt x="0" y="116"/>
                    <a:pt x="26" y="215"/>
                    <a:pt x="168" y="305"/>
                  </a:cubicBezTo>
                  <a:cubicBezTo>
                    <a:pt x="138" y="186"/>
                    <a:pt x="149" y="83"/>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0" name="Google Shape;390;p3"/>
            <p:cNvSpPr/>
            <p:nvPr/>
          </p:nvSpPr>
          <p:spPr>
            <a:xfrm>
              <a:off x="2846775" y="3250925"/>
              <a:ext cx="6500" cy="8875"/>
            </a:xfrm>
            <a:custGeom>
              <a:rect b="b" l="l" r="r" t="t"/>
              <a:pathLst>
                <a:path extrusionOk="0" h="355" w="260">
                  <a:moveTo>
                    <a:pt x="259" y="0"/>
                  </a:moveTo>
                  <a:cubicBezTo>
                    <a:pt x="65" y="100"/>
                    <a:pt x="0" y="199"/>
                    <a:pt x="65" y="354"/>
                  </a:cubicBezTo>
                  <a:cubicBezTo>
                    <a:pt x="123" y="251"/>
                    <a:pt x="178" y="148"/>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1" name="Google Shape;391;p3"/>
            <p:cNvSpPr/>
            <p:nvPr/>
          </p:nvSpPr>
          <p:spPr>
            <a:xfrm>
              <a:off x="2811550" y="3411850"/>
              <a:ext cx="8650" cy="4550"/>
            </a:xfrm>
            <a:custGeom>
              <a:rect b="b" l="l" r="r" t="t"/>
              <a:pathLst>
                <a:path extrusionOk="0" h="182" w="346">
                  <a:moveTo>
                    <a:pt x="345" y="1"/>
                  </a:moveTo>
                  <a:cubicBezTo>
                    <a:pt x="205" y="1"/>
                    <a:pt x="117" y="51"/>
                    <a:pt x="28" y="97"/>
                  </a:cubicBezTo>
                  <a:cubicBezTo>
                    <a:pt x="0" y="111"/>
                    <a:pt x="3" y="136"/>
                    <a:pt x="12" y="155"/>
                  </a:cubicBezTo>
                  <a:cubicBezTo>
                    <a:pt x="22" y="172"/>
                    <a:pt x="39" y="181"/>
                    <a:pt x="57" y="181"/>
                  </a:cubicBezTo>
                  <a:cubicBezTo>
                    <a:pt x="65" y="181"/>
                    <a:pt x="72" y="180"/>
                    <a:pt x="79" y="177"/>
                  </a:cubicBezTo>
                  <a:cubicBezTo>
                    <a:pt x="170" y="135"/>
                    <a:pt x="262" y="95"/>
                    <a:pt x="3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2" name="Google Shape;392;p3"/>
            <p:cNvSpPr/>
            <p:nvPr/>
          </p:nvSpPr>
          <p:spPr>
            <a:xfrm>
              <a:off x="2829575" y="3455200"/>
              <a:ext cx="5650" cy="40975"/>
            </a:xfrm>
            <a:custGeom>
              <a:rect b="b" l="l" r="r" t="t"/>
              <a:pathLst>
                <a:path extrusionOk="0" h="1639" w="226">
                  <a:moveTo>
                    <a:pt x="186" y="0"/>
                  </a:moveTo>
                  <a:cubicBezTo>
                    <a:pt x="191" y="104"/>
                    <a:pt x="97" y="191"/>
                    <a:pt x="125" y="297"/>
                  </a:cubicBezTo>
                  <a:cubicBezTo>
                    <a:pt x="95" y="479"/>
                    <a:pt x="48" y="660"/>
                    <a:pt x="68" y="845"/>
                  </a:cubicBezTo>
                  <a:cubicBezTo>
                    <a:pt x="47" y="1078"/>
                    <a:pt x="28" y="1313"/>
                    <a:pt x="9" y="1546"/>
                  </a:cubicBezTo>
                  <a:cubicBezTo>
                    <a:pt x="7" y="1582"/>
                    <a:pt x="1" y="1630"/>
                    <a:pt x="53" y="1637"/>
                  </a:cubicBezTo>
                  <a:cubicBezTo>
                    <a:pt x="60" y="1638"/>
                    <a:pt x="66" y="1639"/>
                    <a:pt x="71" y="1639"/>
                  </a:cubicBezTo>
                  <a:cubicBezTo>
                    <a:pt x="131" y="1639"/>
                    <a:pt x="123" y="1583"/>
                    <a:pt x="128" y="1547"/>
                  </a:cubicBezTo>
                  <a:cubicBezTo>
                    <a:pt x="160" y="1314"/>
                    <a:pt x="170" y="1080"/>
                    <a:pt x="155" y="845"/>
                  </a:cubicBezTo>
                  <a:cubicBezTo>
                    <a:pt x="183" y="663"/>
                    <a:pt x="191" y="480"/>
                    <a:pt x="177" y="297"/>
                  </a:cubicBezTo>
                  <a:cubicBezTo>
                    <a:pt x="226" y="200"/>
                    <a:pt x="223" y="10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3" name="Google Shape;393;p3"/>
            <p:cNvSpPr/>
            <p:nvPr/>
          </p:nvSpPr>
          <p:spPr>
            <a:xfrm>
              <a:off x="2834225" y="3455000"/>
              <a:ext cx="475" cy="125"/>
            </a:xfrm>
            <a:custGeom>
              <a:rect b="b" l="l" r="r" t="t"/>
              <a:pathLst>
                <a:path extrusionOk="0" h="5" w="19">
                  <a:moveTo>
                    <a:pt x="17" y="0"/>
                  </a:moveTo>
                  <a:cubicBezTo>
                    <a:pt x="16" y="0"/>
                    <a:pt x="10" y="1"/>
                    <a:pt x="0" y="3"/>
                  </a:cubicBezTo>
                  <a:lnTo>
                    <a:pt x="0" y="5"/>
                  </a:lnTo>
                  <a:cubicBezTo>
                    <a:pt x="13" y="2"/>
                    <a:pt x="19"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4" name="Google Shape;394;p3"/>
            <p:cNvSpPr/>
            <p:nvPr/>
          </p:nvSpPr>
          <p:spPr>
            <a:xfrm>
              <a:off x="2834225" y="3455100"/>
              <a:ext cx="25" cy="125"/>
            </a:xfrm>
            <a:custGeom>
              <a:rect b="b" l="l" r="r" t="t"/>
              <a:pathLst>
                <a:path extrusionOk="0" h="5" w="1">
                  <a:moveTo>
                    <a:pt x="0" y="2"/>
                  </a:moveTo>
                  <a:cubicBezTo>
                    <a:pt x="0" y="2"/>
                    <a:pt x="0" y="3"/>
                    <a:pt x="0" y="4"/>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5" name="Google Shape;395;p3"/>
            <p:cNvSpPr/>
            <p:nvPr/>
          </p:nvSpPr>
          <p:spPr>
            <a:xfrm>
              <a:off x="2709925" y="3252250"/>
              <a:ext cx="300" cy="250"/>
            </a:xfrm>
            <a:custGeom>
              <a:rect b="b" l="l" r="r" t="t"/>
              <a:pathLst>
                <a:path extrusionOk="0" h="10" w="12">
                  <a:moveTo>
                    <a:pt x="1" y="1"/>
                  </a:moveTo>
                  <a:lnTo>
                    <a:pt x="1" y="1"/>
                  </a:lnTo>
                  <a:cubicBezTo>
                    <a:pt x="3" y="3"/>
                    <a:pt x="5" y="7"/>
                    <a:pt x="9" y="9"/>
                  </a:cubicBezTo>
                  <a:lnTo>
                    <a:pt x="11" y="4"/>
                  </a:lnTo>
                  <a:cubicBezTo>
                    <a:pt x="8" y="3"/>
                    <a:pt x="4" y="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6" name="Google Shape;396;p3"/>
            <p:cNvSpPr/>
            <p:nvPr/>
          </p:nvSpPr>
          <p:spPr>
            <a:xfrm>
              <a:off x="2705275" y="3249825"/>
              <a:ext cx="5375" cy="3225"/>
            </a:xfrm>
            <a:custGeom>
              <a:rect b="b" l="l" r="r" t="t"/>
              <a:pathLst>
                <a:path extrusionOk="0" h="129" w="215">
                  <a:moveTo>
                    <a:pt x="139" y="0"/>
                  </a:moveTo>
                  <a:cubicBezTo>
                    <a:pt x="64" y="0"/>
                    <a:pt x="5" y="38"/>
                    <a:pt x="0" y="113"/>
                  </a:cubicBezTo>
                  <a:cubicBezTo>
                    <a:pt x="16" y="124"/>
                    <a:pt x="32" y="128"/>
                    <a:pt x="46" y="128"/>
                  </a:cubicBezTo>
                  <a:cubicBezTo>
                    <a:pt x="88" y="128"/>
                    <a:pt x="125" y="94"/>
                    <a:pt x="165" y="94"/>
                  </a:cubicBezTo>
                  <a:cubicBezTo>
                    <a:pt x="172" y="94"/>
                    <a:pt x="179" y="95"/>
                    <a:pt x="187" y="98"/>
                  </a:cubicBezTo>
                  <a:cubicBezTo>
                    <a:pt x="164" y="66"/>
                    <a:pt x="214" y="1"/>
                    <a:pt x="146" y="0"/>
                  </a:cubicBezTo>
                  <a:cubicBezTo>
                    <a:pt x="144" y="0"/>
                    <a:pt x="142"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7" name="Google Shape;397;p3"/>
            <p:cNvSpPr/>
            <p:nvPr/>
          </p:nvSpPr>
          <p:spPr>
            <a:xfrm>
              <a:off x="2828200" y="3227300"/>
              <a:ext cx="75" cy="100"/>
            </a:xfrm>
            <a:custGeom>
              <a:rect b="b" l="l" r="r" t="t"/>
              <a:pathLst>
                <a:path extrusionOk="0" h="4" w="3">
                  <a:moveTo>
                    <a:pt x="0" y="0"/>
                  </a:moveTo>
                  <a:lnTo>
                    <a:pt x="0" y="4"/>
                  </a:lnTo>
                  <a:lnTo>
                    <a:pt x="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8" name="Google Shape;398;p3"/>
            <p:cNvSpPr/>
            <p:nvPr/>
          </p:nvSpPr>
          <p:spPr>
            <a:xfrm>
              <a:off x="2825325" y="3222125"/>
              <a:ext cx="3725" cy="5650"/>
            </a:xfrm>
            <a:custGeom>
              <a:rect b="b" l="l" r="r" t="t"/>
              <a:pathLst>
                <a:path extrusionOk="0" h="226" w="149">
                  <a:moveTo>
                    <a:pt x="94" y="0"/>
                  </a:moveTo>
                  <a:cubicBezTo>
                    <a:pt x="45" y="63"/>
                    <a:pt x="1" y="118"/>
                    <a:pt x="18" y="190"/>
                  </a:cubicBezTo>
                  <a:cubicBezTo>
                    <a:pt x="24" y="218"/>
                    <a:pt x="35" y="226"/>
                    <a:pt x="50" y="226"/>
                  </a:cubicBezTo>
                  <a:cubicBezTo>
                    <a:pt x="69" y="226"/>
                    <a:pt x="94" y="210"/>
                    <a:pt x="115" y="207"/>
                  </a:cubicBezTo>
                  <a:cubicBezTo>
                    <a:pt x="100" y="144"/>
                    <a:pt x="148" y="78"/>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9" name="Google Shape;399;p3"/>
            <p:cNvSpPr/>
            <p:nvPr/>
          </p:nvSpPr>
          <p:spPr>
            <a:xfrm>
              <a:off x="2796175" y="3438475"/>
              <a:ext cx="175" cy="175"/>
            </a:xfrm>
            <a:custGeom>
              <a:rect b="b" l="l" r="r" t="t"/>
              <a:pathLst>
                <a:path extrusionOk="0" h="7" w="7">
                  <a:moveTo>
                    <a:pt x="5" y="1"/>
                  </a:moveTo>
                  <a:cubicBezTo>
                    <a:pt x="4" y="1"/>
                    <a:pt x="2" y="2"/>
                    <a:pt x="1" y="2"/>
                  </a:cubicBezTo>
                  <a:lnTo>
                    <a:pt x="1" y="7"/>
                  </a:lnTo>
                  <a:cubicBezTo>
                    <a:pt x="3" y="7"/>
                    <a:pt x="3" y="6"/>
                    <a:pt x="4" y="5"/>
                  </a:cubicBezTo>
                  <a:cubicBezTo>
                    <a:pt x="7" y="5"/>
                    <a:pt x="5" y="2"/>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0" name="Google Shape;400;p3"/>
            <p:cNvSpPr/>
            <p:nvPr/>
          </p:nvSpPr>
          <p:spPr>
            <a:xfrm>
              <a:off x="2986950" y="3258850"/>
              <a:ext cx="4250" cy="3325"/>
            </a:xfrm>
            <a:custGeom>
              <a:rect b="b" l="l" r="r" t="t"/>
              <a:pathLst>
                <a:path extrusionOk="0" h="133" w="170">
                  <a:moveTo>
                    <a:pt x="102" y="1"/>
                  </a:moveTo>
                  <a:cubicBezTo>
                    <a:pt x="53" y="1"/>
                    <a:pt x="31" y="38"/>
                    <a:pt x="14" y="73"/>
                  </a:cubicBezTo>
                  <a:cubicBezTo>
                    <a:pt x="0" y="102"/>
                    <a:pt x="12" y="133"/>
                    <a:pt x="52" y="133"/>
                  </a:cubicBezTo>
                  <a:cubicBezTo>
                    <a:pt x="54" y="133"/>
                    <a:pt x="55" y="133"/>
                    <a:pt x="57" y="133"/>
                  </a:cubicBezTo>
                  <a:cubicBezTo>
                    <a:pt x="111" y="130"/>
                    <a:pt x="149" y="100"/>
                    <a:pt x="165" y="35"/>
                  </a:cubicBezTo>
                  <a:cubicBezTo>
                    <a:pt x="170" y="24"/>
                    <a:pt x="149" y="8"/>
                    <a:pt x="124" y="3"/>
                  </a:cubicBezTo>
                  <a:cubicBezTo>
                    <a:pt x="116" y="1"/>
                    <a:pt x="109"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1" name="Google Shape;401;p3"/>
            <p:cNvSpPr/>
            <p:nvPr/>
          </p:nvSpPr>
          <p:spPr>
            <a:xfrm>
              <a:off x="2831400" y="3244350"/>
              <a:ext cx="5650" cy="8550"/>
            </a:xfrm>
            <a:custGeom>
              <a:rect b="b" l="l" r="r" t="t"/>
              <a:pathLst>
                <a:path extrusionOk="0" h="342" w="226">
                  <a:moveTo>
                    <a:pt x="225" y="0"/>
                  </a:moveTo>
                  <a:cubicBezTo>
                    <a:pt x="90" y="71"/>
                    <a:pt x="10" y="172"/>
                    <a:pt x="0" y="310"/>
                  </a:cubicBezTo>
                  <a:lnTo>
                    <a:pt x="46" y="342"/>
                  </a:lnTo>
                  <a:cubicBezTo>
                    <a:pt x="130" y="286"/>
                    <a:pt x="102" y="172"/>
                    <a:pt x="201" y="124"/>
                  </a:cubicBezTo>
                  <a:cubicBezTo>
                    <a:pt x="203" y="110"/>
                    <a:pt x="204" y="96"/>
                    <a:pt x="206" y="81"/>
                  </a:cubicBezTo>
                  <a:cubicBezTo>
                    <a:pt x="212" y="54"/>
                    <a:pt x="219" y="27"/>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2" name="Google Shape;402;p3"/>
            <p:cNvSpPr/>
            <p:nvPr/>
          </p:nvSpPr>
          <p:spPr>
            <a:xfrm>
              <a:off x="2836425" y="3247375"/>
              <a:ext cx="225" cy="200"/>
            </a:xfrm>
            <a:custGeom>
              <a:rect b="b" l="l" r="r" t="t"/>
              <a:pathLst>
                <a:path extrusionOk="0" h="8" w="9">
                  <a:moveTo>
                    <a:pt x="5" y="1"/>
                  </a:moveTo>
                  <a:lnTo>
                    <a:pt x="0" y="3"/>
                  </a:lnTo>
                  <a:lnTo>
                    <a:pt x="0" y="5"/>
                  </a:lnTo>
                  <a:cubicBezTo>
                    <a:pt x="4" y="7"/>
                    <a:pt x="6" y="7"/>
                    <a:pt x="9" y="8"/>
                  </a:cubicBezTo>
                  <a:cubicBezTo>
                    <a:pt x="8" y="5"/>
                    <a:pt x="6" y="3"/>
                    <a:pt x="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3" name="Google Shape;403;p3"/>
            <p:cNvSpPr/>
            <p:nvPr/>
          </p:nvSpPr>
          <p:spPr>
            <a:xfrm>
              <a:off x="2747200" y="3366900"/>
              <a:ext cx="5350" cy="5625"/>
            </a:xfrm>
            <a:custGeom>
              <a:rect b="b" l="l" r="r" t="t"/>
              <a:pathLst>
                <a:path extrusionOk="0" h="225" w="214">
                  <a:moveTo>
                    <a:pt x="166" y="0"/>
                  </a:moveTo>
                  <a:cubicBezTo>
                    <a:pt x="97" y="51"/>
                    <a:pt x="47" y="115"/>
                    <a:pt x="0" y="182"/>
                  </a:cubicBezTo>
                  <a:lnTo>
                    <a:pt x="50" y="225"/>
                  </a:lnTo>
                  <a:cubicBezTo>
                    <a:pt x="115" y="174"/>
                    <a:pt x="170" y="113"/>
                    <a:pt x="213" y="44"/>
                  </a:cubicBez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4" name="Google Shape;404;p3"/>
            <p:cNvSpPr/>
            <p:nvPr/>
          </p:nvSpPr>
          <p:spPr>
            <a:xfrm>
              <a:off x="2757700" y="3391225"/>
              <a:ext cx="51175" cy="5200"/>
            </a:xfrm>
            <a:custGeom>
              <a:rect b="b" l="l" r="r" t="t"/>
              <a:pathLst>
                <a:path extrusionOk="0" h="208" w="2047">
                  <a:moveTo>
                    <a:pt x="566" y="1"/>
                  </a:moveTo>
                  <a:cubicBezTo>
                    <a:pt x="357" y="1"/>
                    <a:pt x="170" y="60"/>
                    <a:pt x="0" y="184"/>
                  </a:cubicBezTo>
                  <a:cubicBezTo>
                    <a:pt x="26" y="192"/>
                    <a:pt x="49" y="196"/>
                    <a:pt x="71" y="196"/>
                  </a:cubicBezTo>
                  <a:cubicBezTo>
                    <a:pt x="137" y="196"/>
                    <a:pt x="190" y="164"/>
                    <a:pt x="238" y="142"/>
                  </a:cubicBezTo>
                  <a:cubicBezTo>
                    <a:pt x="340" y="94"/>
                    <a:pt x="440" y="68"/>
                    <a:pt x="544" y="68"/>
                  </a:cubicBezTo>
                  <a:cubicBezTo>
                    <a:pt x="611" y="68"/>
                    <a:pt x="678" y="79"/>
                    <a:pt x="749" y="101"/>
                  </a:cubicBezTo>
                  <a:cubicBezTo>
                    <a:pt x="788" y="112"/>
                    <a:pt x="828" y="118"/>
                    <a:pt x="868" y="118"/>
                  </a:cubicBezTo>
                  <a:cubicBezTo>
                    <a:pt x="916" y="118"/>
                    <a:pt x="964" y="110"/>
                    <a:pt x="1011" y="93"/>
                  </a:cubicBezTo>
                  <a:cubicBezTo>
                    <a:pt x="1101" y="80"/>
                    <a:pt x="1192" y="70"/>
                    <a:pt x="1283" y="70"/>
                  </a:cubicBezTo>
                  <a:cubicBezTo>
                    <a:pt x="1316" y="70"/>
                    <a:pt x="1348" y="72"/>
                    <a:pt x="1380" y="74"/>
                  </a:cubicBezTo>
                  <a:cubicBezTo>
                    <a:pt x="1581" y="126"/>
                    <a:pt x="1780" y="183"/>
                    <a:pt x="2046" y="208"/>
                  </a:cubicBezTo>
                  <a:cubicBezTo>
                    <a:pt x="1819" y="52"/>
                    <a:pt x="1599" y="41"/>
                    <a:pt x="1384" y="15"/>
                  </a:cubicBezTo>
                  <a:cubicBezTo>
                    <a:pt x="1324" y="9"/>
                    <a:pt x="1263" y="5"/>
                    <a:pt x="1202" y="5"/>
                  </a:cubicBezTo>
                  <a:cubicBezTo>
                    <a:pt x="1138" y="5"/>
                    <a:pt x="1073" y="10"/>
                    <a:pt x="1009" y="23"/>
                  </a:cubicBezTo>
                  <a:cubicBezTo>
                    <a:pt x="885" y="16"/>
                    <a:pt x="761" y="10"/>
                    <a:pt x="636" y="3"/>
                  </a:cubicBezTo>
                  <a:cubicBezTo>
                    <a:pt x="613" y="2"/>
                    <a:pt x="589"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5" name="Google Shape;405;p3"/>
            <p:cNvSpPr/>
            <p:nvPr/>
          </p:nvSpPr>
          <p:spPr>
            <a:xfrm>
              <a:off x="2751000" y="3271450"/>
              <a:ext cx="15375" cy="5600"/>
            </a:xfrm>
            <a:custGeom>
              <a:rect b="b" l="l" r="r" t="t"/>
              <a:pathLst>
                <a:path extrusionOk="0" h="224" w="615">
                  <a:moveTo>
                    <a:pt x="466" y="1"/>
                  </a:moveTo>
                  <a:cubicBezTo>
                    <a:pt x="386" y="1"/>
                    <a:pt x="312" y="21"/>
                    <a:pt x="259" y="96"/>
                  </a:cubicBezTo>
                  <a:lnTo>
                    <a:pt x="204" y="103"/>
                  </a:lnTo>
                  <a:cubicBezTo>
                    <a:pt x="205" y="95"/>
                    <a:pt x="205" y="86"/>
                    <a:pt x="202" y="79"/>
                  </a:cubicBezTo>
                  <a:lnTo>
                    <a:pt x="1" y="213"/>
                  </a:lnTo>
                  <a:cubicBezTo>
                    <a:pt x="24" y="220"/>
                    <a:pt x="45" y="223"/>
                    <a:pt x="64" y="223"/>
                  </a:cubicBezTo>
                  <a:cubicBezTo>
                    <a:pt x="124" y="223"/>
                    <a:pt x="163" y="193"/>
                    <a:pt x="204" y="167"/>
                  </a:cubicBezTo>
                  <a:cubicBezTo>
                    <a:pt x="231" y="149"/>
                    <a:pt x="288" y="149"/>
                    <a:pt x="263" y="101"/>
                  </a:cubicBezTo>
                  <a:lnTo>
                    <a:pt x="263" y="101"/>
                  </a:lnTo>
                  <a:cubicBezTo>
                    <a:pt x="284" y="107"/>
                    <a:pt x="303" y="110"/>
                    <a:pt x="322" y="110"/>
                  </a:cubicBezTo>
                  <a:cubicBezTo>
                    <a:pt x="404" y="110"/>
                    <a:pt x="479" y="60"/>
                    <a:pt x="561" y="60"/>
                  </a:cubicBezTo>
                  <a:cubicBezTo>
                    <a:pt x="573" y="60"/>
                    <a:pt x="585" y="61"/>
                    <a:pt x="597" y="64"/>
                  </a:cubicBezTo>
                  <a:cubicBezTo>
                    <a:pt x="614" y="43"/>
                    <a:pt x="612" y="14"/>
                    <a:pt x="588" y="11"/>
                  </a:cubicBezTo>
                  <a:cubicBezTo>
                    <a:pt x="547" y="5"/>
                    <a:pt x="505"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6" name="Google Shape;406;p3"/>
            <p:cNvSpPr/>
            <p:nvPr/>
          </p:nvSpPr>
          <p:spPr>
            <a:xfrm>
              <a:off x="2901250" y="3332650"/>
              <a:ext cx="3775" cy="2925"/>
            </a:xfrm>
            <a:custGeom>
              <a:rect b="b" l="l" r="r" t="t"/>
              <a:pathLst>
                <a:path extrusionOk="0" h="117" w="151">
                  <a:moveTo>
                    <a:pt x="50" y="1"/>
                  </a:moveTo>
                  <a:cubicBezTo>
                    <a:pt x="14" y="1"/>
                    <a:pt x="4" y="17"/>
                    <a:pt x="3" y="35"/>
                  </a:cubicBezTo>
                  <a:cubicBezTo>
                    <a:pt x="0" y="80"/>
                    <a:pt x="47" y="96"/>
                    <a:pt x="83" y="112"/>
                  </a:cubicBezTo>
                  <a:cubicBezTo>
                    <a:pt x="90" y="115"/>
                    <a:pt x="98" y="116"/>
                    <a:pt x="106" y="116"/>
                  </a:cubicBezTo>
                  <a:cubicBezTo>
                    <a:pt x="126" y="116"/>
                    <a:pt x="146" y="108"/>
                    <a:pt x="146" y="92"/>
                  </a:cubicBezTo>
                  <a:cubicBezTo>
                    <a:pt x="150" y="53"/>
                    <a:pt x="125" y="17"/>
                    <a:pt x="87" y="5"/>
                  </a:cubicBezTo>
                  <a:cubicBezTo>
                    <a:pt x="72" y="2"/>
                    <a:pt x="60"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7" name="Google Shape;407;p3"/>
            <p:cNvSpPr/>
            <p:nvPr/>
          </p:nvSpPr>
          <p:spPr>
            <a:xfrm>
              <a:off x="2841950" y="3239925"/>
              <a:ext cx="87075" cy="20050"/>
            </a:xfrm>
            <a:custGeom>
              <a:rect b="b" l="l" r="r" t="t"/>
              <a:pathLst>
                <a:path extrusionOk="0" h="802" w="3483">
                  <a:moveTo>
                    <a:pt x="1059" y="1"/>
                  </a:moveTo>
                  <a:cubicBezTo>
                    <a:pt x="948" y="1"/>
                    <a:pt x="838" y="9"/>
                    <a:pt x="729" y="25"/>
                  </a:cubicBezTo>
                  <a:cubicBezTo>
                    <a:pt x="262" y="95"/>
                    <a:pt x="2" y="343"/>
                    <a:pt x="6" y="712"/>
                  </a:cubicBezTo>
                  <a:cubicBezTo>
                    <a:pt x="1" y="735"/>
                    <a:pt x="8" y="754"/>
                    <a:pt x="36" y="754"/>
                  </a:cubicBezTo>
                  <a:cubicBezTo>
                    <a:pt x="38" y="754"/>
                    <a:pt x="39" y="754"/>
                    <a:pt x="41" y="754"/>
                  </a:cubicBezTo>
                  <a:cubicBezTo>
                    <a:pt x="67" y="753"/>
                    <a:pt x="87" y="737"/>
                    <a:pt x="84" y="710"/>
                  </a:cubicBezTo>
                  <a:cubicBezTo>
                    <a:pt x="123" y="388"/>
                    <a:pt x="361" y="214"/>
                    <a:pt x="702" y="131"/>
                  </a:cubicBezTo>
                  <a:cubicBezTo>
                    <a:pt x="847" y="97"/>
                    <a:pt x="995" y="80"/>
                    <a:pt x="1142" y="80"/>
                  </a:cubicBezTo>
                  <a:cubicBezTo>
                    <a:pt x="1241" y="80"/>
                    <a:pt x="1340" y="87"/>
                    <a:pt x="1438" y="103"/>
                  </a:cubicBezTo>
                  <a:cubicBezTo>
                    <a:pt x="2094" y="204"/>
                    <a:pt x="2683" y="447"/>
                    <a:pt x="3259" y="720"/>
                  </a:cubicBezTo>
                  <a:cubicBezTo>
                    <a:pt x="3306" y="759"/>
                    <a:pt x="3352" y="801"/>
                    <a:pt x="3434" y="801"/>
                  </a:cubicBezTo>
                  <a:cubicBezTo>
                    <a:pt x="3449" y="801"/>
                    <a:pt x="3465" y="800"/>
                    <a:pt x="3483" y="797"/>
                  </a:cubicBezTo>
                  <a:cubicBezTo>
                    <a:pt x="3436" y="758"/>
                    <a:pt x="3415" y="716"/>
                    <a:pt x="3355" y="708"/>
                  </a:cubicBezTo>
                  <a:cubicBezTo>
                    <a:pt x="3138" y="548"/>
                    <a:pt x="2879" y="450"/>
                    <a:pt x="2623" y="350"/>
                  </a:cubicBezTo>
                  <a:cubicBezTo>
                    <a:pt x="2246" y="205"/>
                    <a:pt x="1860" y="74"/>
                    <a:pt x="1444" y="34"/>
                  </a:cubicBezTo>
                  <a:cubicBezTo>
                    <a:pt x="1316" y="12"/>
                    <a:pt x="118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8" name="Google Shape;408;p3"/>
            <p:cNvSpPr/>
            <p:nvPr/>
          </p:nvSpPr>
          <p:spPr>
            <a:xfrm>
              <a:off x="2968350" y="3204750"/>
              <a:ext cx="4725" cy="2025"/>
            </a:xfrm>
            <a:custGeom>
              <a:rect b="b" l="l" r="r" t="t"/>
              <a:pathLst>
                <a:path extrusionOk="0" h="81" w="189">
                  <a:moveTo>
                    <a:pt x="86" y="0"/>
                  </a:moveTo>
                  <a:cubicBezTo>
                    <a:pt x="59" y="0"/>
                    <a:pt x="32" y="7"/>
                    <a:pt x="7" y="22"/>
                  </a:cubicBezTo>
                  <a:cubicBezTo>
                    <a:pt x="1" y="27"/>
                    <a:pt x="3" y="52"/>
                    <a:pt x="11" y="59"/>
                  </a:cubicBezTo>
                  <a:cubicBezTo>
                    <a:pt x="32" y="75"/>
                    <a:pt x="54" y="81"/>
                    <a:pt x="76" y="81"/>
                  </a:cubicBezTo>
                  <a:cubicBezTo>
                    <a:pt x="103" y="81"/>
                    <a:pt x="130" y="72"/>
                    <a:pt x="156" y="62"/>
                  </a:cubicBezTo>
                  <a:cubicBezTo>
                    <a:pt x="163" y="59"/>
                    <a:pt x="167" y="52"/>
                    <a:pt x="188" y="32"/>
                  </a:cubicBezTo>
                  <a:cubicBezTo>
                    <a:pt x="178" y="25"/>
                    <a:pt x="166" y="19"/>
                    <a:pt x="154" y="13"/>
                  </a:cubicBezTo>
                  <a:cubicBezTo>
                    <a:pt x="131" y="5"/>
                    <a:pt x="109"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9" name="Google Shape;409;p3"/>
            <p:cNvSpPr/>
            <p:nvPr/>
          </p:nvSpPr>
          <p:spPr>
            <a:xfrm>
              <a:off x="2929275" y="3367925"/>
              <a:ext cx="3650" cy="2100"/>
            </a:xfrm>
            <a:custGeom>
              <a:rect b="b" l="l" r="r" t="t"/>
              <a:pathLst>
                <a:path extrusionOk="0" h="84" w="146">
                  <a:moveTo>
                    <a:pt x="107" y="0"/>
                  </a:moveTo>
                  <a:cubicBezTo>
                    <a:pt x="104" y="0"/>
                    <a:pt x="100" y="0"/>
                    <a:pt x="97" y="1"/>
                  </a:cubicBezTo>
                  <a:cubicBezTo>
                    <a:pt x="62" y="4"/>
                    <a:pt x="28" y="17"/>
                    <a:pt x="13" y="47"/>
                  </a:cubicBezTo>
                  <a:cubicBezTo>
                    <a:pt x="0" y="77"/>
                    <a:pt x="32" y="79"/>
                    <a:pt x="53" y="84"/>
                  </a:cubicBezTo>
                  <a:cubicBezTo>
                    <a:pt x="94" y="84"/>
                    <a:pt x="122" y="68"/>
                    <a:pt x="135" y="38"/>
                  </a:cubicBezTo>
                  <a:cubicBezTo>
                    <a:pt x="145" y="12"/>
                    <a:pt x="131"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0" name="Google Shape;410;p3"/>
            <p:cNvSpPr/>
            <p:nvPr/>
          </p:nvSpPr>
          <p:spPr>
            <a:xfrm>
              <a:off x="2988325" y="3270400"/>
              <a:ext cx="2750" cy="2050"/>
            </a:xfrm>
            <a:custGeom>
              <a:rect b="b" l="l" r="r" t="t"/>
              <a:pathLst>
                <a:path extrusionOk="0" h="82" w="110">
                  <a:moveTo>
                    <a:pt x="73" y="1"/>
                  </a:moveTo>
                  <a:cubicBezTo>
                    <a:pt x="69" y="1"/>
                    <a:pt x="65" y="1"/>
                    <a:pt x="60" y="2"/>
                  </a:cubicBezTo>
                  <a:cubicBezTo>
                    <a:pt x="21" y="9"/>
                    <a:pt x="12" y="39"/>
                    <a:pt x="1" y="64"/>
                  </a:cubicBezTo>
                  <a:cubicBezTo>
                    <a:pt x="19" y="70"/>
                    <a:pt x="41" y="82"/>
                    <a:pt x="58" y="82"/>
                  </a:cubicBezTo>
                  <a:cubicBezTo>
                    <a:pt x="61" y="82"/>
                    <a:pt x="63" y="81"/>
                    <a:pt x="66" y="81"/>
                  </a:cubicBezTo>
                  <a:cubicBezTo>
                    <a:pt x="86" y="71"/>
                    <a:pt x="100" y="53"/>
                    <a:pt x="105" y="32"/>
                  </a:cubicBezTo>
                  <a:cubicBezTo>
                    <a:pt x="109" y="14"/>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1" name="Google Shape;411;p3"/>
            <p:cNvSpPr/>
            <p:nvPr/>
          </p:nvSpPr>
          <p:spPr>
            <a:xfrm>
              <a:off x="2758375" y="3251725"/>
              <a:ext cx="5525" cy="6075"/>
            </a:xfrm>
            <a:custGeom>
              <a:rect b="b" l="l" r="r" t="t"/>
              <a:pathLst>
                <a:path extrusionOk="0" h="243" w="221">
                  <a:moveTo>
                    <a:pt x="9" y="0"/>
                  </a:moveTo>
                  <a:lnTo>
                    <a:pt x="9" y="0"/>
                  </a:lnTo>
                  <a:cubicBezTo>
                    <a:pt x="1" y="38"/>
                    <a:pt x="11" y="62"/>
                    <a:pt x="58" y="62"/>
                  </a:cubicBezTo>
                  <a:cubicBezTo>
                    <a:pt x="60" y="62"/>
                    <a:pt x="62" y="62"/>
                    <a:pt x="65" y="62"/>
                  </a:cubicBezTo>
                  <a:lnTo>
                    <a:pt x="65" y="62"/>
                  </a:lnTo>
                  <a:cubicBezTo>
                    <a:pt x="59" y="91"/>
                    <a:pt x="64" y="112"/>
                    <a:pt x="92" y="112"/>
                  </a:cubicBezTo>
                  <a:cubicBezTo>
                    <a:pt x="99" y="112"/>
                    <a:pt x="107" y="111"/>
                    <a:pt x="116" y="108"/>
                  </a:cubicBezTo>
                  <a:lnTo>
                    <a:pt x="116" y="108"/>
                  </a:lnTo>
                  <a:cubicBezTo>
                    <a:pt x="87" y="158"/>
                    <a:pt x="125" y="181"/>
                    <a:pt x="172" y="198"/>
                  </a:cubicBezTo>
                  <a:cubicBezTo>
                    <a:pt x="166" y="212"/>
                    <a:pt x="167" y="230"/>
                    <a:pt x="175" y="243"/>
                  </a:cubicBezTo>
                  <a:cubicBezTo>
                    <a:pt x="200" y="239"/>
                    <a:pt x="220" y="231"/>
                    <a:pt x="211" y="207"/>
                  </a:cubicBezTo>
                  <a:cubicBezTo>
                    <a:pt x="209" y="201"/>
                    <a:pt x="188" y="201"/>
                    <a:pt x="174" y="199"/>
                  </a:cubicBezTo>
                  <a:cubicBezTo>
                    <a:pt x="187" y="154"/>
                    <a:pt x="167" y="124"/>
                    <a:pt x="122" y="105"/>
                  </a:cubicBezTo>
                  <a:cubicBezTo>
                    <a:pt x="115" y="80"/>
                    <a:pt x="92" y="62"/>
                    <a:pt x="66" y="60"/>
                  </a:cubicBezTo>
                  <a:cubicBezTo>
                    <a:pt x="47" y="40"/>
                    <a:pt x="28" y="19"/>
                    <a:pt x="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2" name="Google Shape;412;p3"/>
            <p:cNvSpPr/>
            <p:nvPr/>
          </p:nvSpPr>
          <p:spPr>
            <a:xfrm>
              <a:off x="2826975" y="3347750"/>
              <a:ext cx="1450" cy="1650"/>
            </a:xfrm>
            <a:custGeom>
              <a:rect b="b" l="l" r="r" t="t"/>
              <a:pathLst>
                <a:path extrusionOk="0" h="66" w="58">
                  <a:moveTo>
                    <a:pt x="28" y="1"/>
                  </a:moveTo>
                  <a:cubicBezTo>
                    <a:pt x="4" y="1"/>
                    <a:pt x="0" y="21"/>
                    <a:pt x="2" y="38"/>
                  </a:cubicBezTo>
                  <a:cubicBezTo>
                    <a:pt x="2" y="48"/>
                    <a:pt x="19" y="56"/>
                    <a:pt x="29" y="66"/>
                  </a:cubicBezTo>
                  <a:lnTo>
                    <a:pt x="57" y="35"/>
                  </a:lnTo>
                  <a:cubicBezTo>
                    <a:pt x="50" y="23"/>
                    <a:pt x="45" y="3"/>
                    <a:pt x="37" y="2"/>
                  </a:cubicBezTo>
                  <a:cubicBezTo>
                    <a:pt x="34" y="1"/>
                    <a:pt x="31"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3" name="Google Shape;413;p3"/>
            <p:cNvSpPr/>
            <p:nvPr/>
          </p:nvSpPr>
          <p:spPr>
            <a:xfrm>
              <a:off x="2763700" y="3275225"/>
              <a:ext cx="1850" cy="1775"/>
            </a:xfrm>
            <a:custGeom>
              <a:rect b="b" l="l" r="r" t="t"/>
              <a:pathLst>
                <a:path extrusionOk="0" h="71" w="74">
                  <a:moveTo>
                    <a:pt x="36" y="1"/>
                  </a:moveTo>
                  <a:cubicBezTo>
                    <a:pt x="23" y="1"/>
                    <a:pt x="11" y="10"/>
                    <a:pt x="0" y="21"/>
                  </a:cubicBezTo>
                  <a:cubicBezTo>
                    <a:pt x="15" y="38"/>
                    <a:pt x="29" y="54"/>
                    <a:pt x="43" y="71"/>
                  </a:cubicBezTo>
                  <a:cubicBezTo>
                    <a:pt x="66" y="55"/>
                    <a:pt x="74" y="34"/>
                    <a:pt x="59" y="14"/>
                  </a:cubicBezTo>
                  <a:cubicBezTo>
                    <a:pt x="51" y="5"/>
                    <a:pt x="43"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4" name="Google Shape;414;p3"/>
            <p:cNvSpPr/>
            <p:nvPr/>
          </p:nvSpPr>
          <p:spPr>
            <a:xfrm>
              <a:off x="2762025" y="3275725"/>
              <a:ext cx="2775" cy="2000"/>
            </a:xfrm>
            <a:custGeom>
              <a:rect b="b" l="l" r="r" t="t"/>
              <a:pathLst>
                <a:path extrusionOk="0" h="80" w="111">
                  <a:moveTo>
                    <a:pt x="67" y="1"/>
                  </a:moveTo>
                  <a:cubicBezTo>
                    <a:pt x="44" y="16"/>
                    <a:pt x="1" y="28"/>
                    <a:pt x="32" y="63"/>
                  </a:cubicBezTo>
                  <a:cubicBezTo>
                    <a:pt x="42" y="74"/>
                    <a:pt x="52" y="79"/>
                    <a:pt x="62" y="79"/>
                  </a:cubicBezTo>
                  <a:cubicBezTo>
                    <a:pt x="79" y="79"/>
                    <a:pt x="96" y="65"/>
                    <a:pt x="110" y="51"/>
                  </a:cubicBezTo>
                  <a:cubicBezTo>
                    <a:pt x="96" y="34"/>
                    <a:pt x="82" y="18"/>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 name="Google Shape;415;p3"/>
            <p:cNvSpPr/>
            <p:nvPr/>
          </p:nvSpPr>
          <p:spPr>
            <a:xfrm>
              <a:off x="2751325" y="3358675"/>
              <a:ext cx="14500" cy="9350"/>
            </a:xfrm>
            <a:custGeom>
              <a:rect b="b" l="l" r="r" t="t"/>
              <a:pathLst>
                <a:path extrusionOk="0" h="374" w="580">
                  <a:moveTo>
                    <a:pt x="539" y="1"/>
                  </a:moveTo>
                  <a:cubicBezTo>
                    <a:pt x="372" y="92"/>
                    <a:pt x="185" y="160"/>
                    <a:pt x="47" y="289"/>
                  </a:cubicBezTo>
                  <a:lnTo>
                    <a:pt x="1" y="330"/>
                  </a:lnTo>
                  <a:lnTo>
                    <a:pt x="48" y="373"/>
                  </a:lnTo>
                  <a:lnTo>
                    <a:pt x="99" y="329"/>
                  </a:lnTo>
                  <a:lnTo>
                    <a:pt x="580" y="51"/>
                  </a:lnTo>
                  <a:lnTo>
                    <a:pt x="5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 name="Google Shape;416;p3"/>
            <p:cNvSpPr/>
            <p:nvPr/>
          </p:nvSpPr>
          <p:spPr>
            <a:xfrm>
              <a:off x="2759800" y="3277900"/>
              <a:ext cx="3750" cy="3425"/>
            </a:xfrm>
            <a:custGeom>
              <a:rect b="b" l="l" r="r" t="t"/>
              <a:pathLst>
                <a:path extrusionOk="0" h="137" w="150">
                  <a:moveTo>
                    <a:pt x="83" y="0"/>
                  </a:moveTo>
                  <a:cubicBezTo>
                    <a:pt x="61" y="0"/>
                    <a:pt x="44" y="24"/>
                    <a:pt x="28" y="38"/>
                  </a:cubicBezTo>
                  <a:cubicBezTo>
                    <a:pt x="16" y="41"/>
                    <a:pt x="7" y="49"/>
                    <a:pt x="1" y="59"/>
                  </a:cubicBezTo>
                  <a:cubicBezTo>
                    <a:pt x="4" y="84"/>
                    <a:pt x="8" y="110"/>
                    <a:pt x="12" y="136"/>
                  </a:cubicBezTo>
                  <a:lnTo>
                    <a:pt x="77" y="74"/>
                  </a:lnTo>
                  <a:cubicBezTo>
                    <a:pt x="100" y="58"/>
                    <a:pt x="149" y="45"/>
                    <a:pt x="110" y="11"/>
                  </a:cubicBezTo>
                  <a:cubicBezTo>
                    <a:pt x="100" y="3"/>
                    <a:pt x="91"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 name="Google Shape;417;p3"/>
            <p:cNvSpPr/>
            <p:nvPr/>
          </p:nvSpPr>
          <p:spPr>
            <a:xfrm>
              <a:off x="2907275" y="3281800"/>
              <a:ext cx="3125" cy="2250"/>
            </a:xfrm>
            <a:custGeom>
              <a:rect b="b" l="l" r="r" t="t"/>
              <a:pathLst>
                <a:path extrusionOk="0" h="90" w="125">
                  <a:moveTo>
                    <a:pt x="116" y="0"/>
                  </a:moveTo>
                  <a:lnTo>
                    <a:pt x="116" y="0"/>
                  </a:lnTo>
                  <a:cubicBezTo>
                    <a:pt x="64" y="9"/>
                    <a:pt x="33" y="42"/>
                    <a:pt x="1" y="73"/>
                  </a:cubicBezTo>
                  <a:cubicBezTo>
                    <a:pt x="9" y="69"/>
                    <a:pt x="16" y="67"/>
                    <a:pt x="22" y="67"/>
                  </a:cubicBezTo>
                  <a:cubicBezTo>
                    <a:pt x="34" y="67"/>
                    <a:pt x="42" y="75"/>
                    <a:pt x="46" y="90"/>
                  </a:cubicBezTo>
                  <a:cubicBezTo>
                    <a:pt x="75" y="63"/>
                    <a:pt x="124" y="48"/>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 name="Google Shape;418;p3"/>
            <p:cNvSpPr/>
            <p:nvPr/>
          </p:nvSpPr>
          <p:spPr>
            <a:xfrm>
              <a:off x="2910150" y="3281775"/>
              <a:ext cx="100" cy="75"/>
            </a:xfrm>
            <a:custGeom>
              <a:rect b="b" l="l" r="r" t="t"/>
              <a:pathLst>
                <a:path extrusionOk="0" h="3" w="4">
                  <a:moveTo>
                    <a:pt x="1" y="0"/>
                  </a:moveTo>
                  <a:cubicBezTo>
                    <a:pt x="1" y="0"/>
                    <a:pt x="1" y="1"/>
                    <a:pt x="1" y="3"/>
                  </a:cubicBezTo>
                  <a:lnTo>
                    <a:pt x="3" y="3"/>
                  </a:lnTo>
                  <a:lnTo>
                    <a:pt x="3" y="1"/>
                  </a:lnTo>
                  <a:cubicBezTo>
                    <a:pt x="4" y="1"/>
                    <a:pt x="4" y="1"/>
                    <a:pt x="3" y="1"/>
                  </a:cubicBezTo>
                  <a:cubicBezTo>
                    <a:pt x="2" y="1"/>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 name="Google Shape;419;p3"/>
            <p:cNvSpPr/>
            <p:nvPr/>
          </p:nvSpPr>
          <p:spPr>
            <a:xfrm>
              <a:off x="2853775" y="3249100"/>
              <a:ext cx="1150" cy="1000"/>
            </a:xfrm>
            <a:custGeom>
              <a:rect b="b" l="l" r="r" t="t"/>
              <a:pathLst>
                <a:path extrusionOk="0" h="40" w="46">
                  <a:moveTo>
                    <a:pt x="34" y="1"/>
                  </a:moveTo>
                  <a:cubicBezTo>
                    <a:pt x="19" y="1"/>
                    <a:pt x="7" y="12"/>
                    <a:pt x="7" y="27"/>
                  </a:cubicBezTo>
                  <a:lnTo>
                    <a:pt x="1" y="23"/>
                  </a:lnTo>
                  <a:lnTo>
                    <a:pt x="1" y="23"/>
                  </a:lnTo>
                  <a:lnTo>
                    <a:pt x="4" y="28"/>
                  </a:lnTo>
                  <a:cubicBezTo>
                    <a:pt x="11" y="35"/>
                    <a:pt x="18" y="40"/>
                    <a:pt x="26" y="40"/>
                  </a:cubicBezTo>
                  <a:cubicBezTo>
                    <a:pt x="31" y="40"/>
                    <a:pt x="36" y="37"/>
                    <a:pt x="41" y="32"/>
                  </a:cubicBezTo>
                  <a:cubicBezTo>
                    <a:pt x="46" y="22"/>
                    <a:pt x="46" y="11"/>
                    <a:pt x="41" y="2"/>
                  </a:cubicBezTo>
                  <a:cubicBezTo>
                    <a:pt x="39" y="1"/>
                    <a:pt x="36"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 name="Google Shape;420;p3"/>
            <p:cNvSpPr/>
            <p:nvPr/>
          </p:nvSpPr>
          <p:spPr>
            <a:xfrm>
              <a:off x="2852825" y="3249800"/>
              <a:ext cx="1625" cy="1175"/>
            </a:xfrm>
            <a:custGeom>
              <a:rect b="b" l="l" r="r" t="t"/>
              <a:pathLst>
                <a:path extrusionOk="0" h="47" w="65">
                  <a:moveTo>
                    <a:pt x="42" y="0"/>
                  </a:moveTo>
                  <a:lnTo>
                    <a:pt x="42" y="0"/>
                  </a:lnTo>
                  <a:cubicBezTo>
                    <a:pt x="18" y="5"/>
                    <a:pt x="1" y="15"/>
                    <a:pt x="2" y="39"/>
                  </a:cubicBezTo>
                  <a:cubicBezTo>
                    <a:pt x="11" y="44"/>
                    <a:pt x="20" y="46"/>
                    <a:pt x="30" y="46"/>
                  </a:cubicBezTo>
                  <a:cubicBezTo>
                    <a:pt x="33" y="46"/>
                    <a:pt x="36" y="46"/>
                    <a:pt x="40" y="45"/>
                  </a:cubicBezTo>
                  <a:cubicBezTo>
                    <a:pt x="65" y="32"/>
                    <a:pt x="55" y="15"/>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1" name="Google Shape;421;p3"/>
            <p:cNvSpPr/>
            <p:nvPr/>
          </p:nvSpPr>
          <p:spPr>
            <a:xfrm>
              <a:off x="3027450" y="3573900"/>
              <a:ext cx="7150" cy="57775"/>
            </a:xfrm>
            <a:custGeom>
              <a:rect b="b" l="l" r="r" t="t"/>
              <a:pathLst>
                <a:path extrusionOk="0" h="2311" w="286">
                  <a:moveTo>
                    <a:pt x="155" y="0"/>
                  </a:moveTo>
                  <a:cubicBezTo>
                    <a:pt x="67" y="150"/>
                    <a:pt x="83" y="300"/>
                    <a:pt x="97" y="450"/>
                  </a:cubicBezTo>
                  <a:cubicBezTo>
                    <a:pt x="137" y="860"/>
                    <a:pt x="149" y="1270"/>
                    <a:pt x="92" y="1679"/>
                  </a:cubicBezTo>
                  <a:cubicBezTo>
                    <a:pt x="26" y="1883"/>
                    <a:pt x="23" y="2095"/>
                    <a:pt x="0" y="2310"/>
                  </a:cubicBezTo>
                  <a:cubicBezTo>
                    <a:pt x="127" y="2112"/>
                    <a:pt x="160" y="1898"/>
                    <a:pt x="184" y="1680"/>
                  </a:cubicBezTo>
                  <a:cubicBezTo>
                    <a:pt x="285" y="1149"/>
                    <a:pt x="273" y="148"/>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2" name="Google Shape;422;p3"/>
            <p:cNvSpPr/>
            <p:nvPr/>
          </p:nvSpPr>
          <p:spPr>
            <a:xfrm>
              <a:off x="2968350" y="3525050"/>
              <a:ext cx="42075" cy="59025"/>
            </a:xfrm>
            <a:custGeom>
              <a:rect b="b" l="l" r="r" t="t"/>
              <a:pathLst>
                <a:path extrusionOk="0" h="2361" w="1683">
                  <a:moveTo>
                    <a:pt x="1594" y="1"/>
                  </a:moveTo>
                  <a:cubicBezTo>
                    <a:pt x="1551" y="1"/>
                    <a:pt x="1534" y="46"/>
                    <a:pt x="1515" y="77"/>
                  </a:cubicBezTo>
                  <a:cubicBezTo>
                    <a:pt x="1409" y="251"/>
                    <a:pt x="1305" y="425"/>
                    <a:pt x="1201" y="599"/>
                  </a:cubicBezTo>
                  <a:cubicBezTo>
                    <a:pt x="1125" y="645"/>
                    <a:pt x="1088" y="717"/>
                    <a:pt x="1047" y="782"/>
                  </a:cubicBezTo>
                  <a:cubicBezTo>
                    <a:pt x="811" y="1148"/>
                    <a:pt x="580" y="1517"/>
                    <a:pt x="347" y="1884"/>
                  </a:cubicBezTo>
                  <a:cubicBezTo>
                    <a:pt x="211" y="2014"/>
                    <a:pt x="115" y="2167"/>
                    <a:pt x="1" y="2310"/>
                  </a:cubicBezTo>
                  <a:cubicBezTo>
                    <a:pt x="8" y="2320"/>
                    <a:pt x="15" y="2331"/>
                    <a:pt x="20" y="2343"/>
                  </a:cubicBezTo>
                  <a:cubicBezTo>
                    <a:pt x="21" y="2348"/>
                    <a:pt x="12" y="2355"/>
                    <a:pt x="9" y="2361"/>
                  </a:cubicBezTo>
                  <a:cubicBezTo>
                    <a:pt x="153" y="2255"/>
                    <a:pt x="273" y="2122"/>
                    <a:pt x="366" y="1970"/>
                  </a:cubicBezTo>
                  <a:cubicBezTo>
                    <a:pt x="495" y="1853"/>
                    <a:pt x="582" y="1712"/>
                    <a:pt x="677" y="1575"/>
                  </a:cubicBezTo>
                  <a:cubicBezTo>
                    <a:pt x="885" y="1275"/>
                    <a:pt x="1044" y="953"/>
                    <a:pt x="1268" y="662"/>
                  </a:cubicBezTo>
                  <a:cubicBezTo>
                    <a:pt x="1437" y="517"/>
                    <a:pt x="1569" y="334"/>
                    <a:pt x="1651" y="127"/>
                  </a:cubicBezTo>
                  <a:cubicBezTo>
                    <a:pt x="1669" y="85"/>
                    <a:pt x="1683" y="30"/>
                    <a:pt x="1623" y="7"/>
                  </a:cubicBezTo>
                  <a:cubicBezTo>
                    <a:pt x="1612" y="3"/>
                    <a:pt x="160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3" name="Google Shape;423;p3"/>
            <p:cNvSpPr/>
            <p:nvPr/>
          </p:nvSpPr>
          <p:spPr>
            <a:xfrm>
              <a:off x="3059900" y="3678550"/>
              <a:ext cx="14575" cy="26700"/>
            </a:xfrm>
            <a:custGeom>
              <a:rect b="b" l="l" r="r" t="t"/>
              <a:pathLst>
                <a:path extrusionOk="0" h="1068" w="583">
                  <a:moveTo>
                    <a:pt x="519" y="0"/>
                  </a:moveTo>
                  <a:lnTo>
                    <a:pt x="114" y="826"/>
                  </a:lnTo>
                  <a:cubicBezTo>
                    <a:pt x="63" y="898"/>
                    <a:pt x="0" y="966"/>
                    <a:pt x="26" y="1068"/>
                  </a:cubicBezTo>
                  <a:cubicBezTo>
                    <a:pt x="100" y="1026"/>
                    <a:pt x="129" y="976"/>
                    <a:pt x="135" y="914"/>
                  </a:cubicBezTo>
                  <a:cubicBezTo>
                    <a:pt x="454" y="450"/>
                    <a:pt x="583" y="163"/>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4" name="Google Shape;424;p3"/>
            <p:cNvSpPr/>
            <p:nvPr/>
          </p:nvSpPr>
          <p:spPr>
            <a:xfrm>
              <a:off x="3106700" y="3600900"/>
              <a:ext cx="6825" cy="24325"/>
            </a:xfrm>
            <a:custGeom>
              <a:rect b="b" l="l" r="r" t="t"/>
              <a:pathLst>
                <a:path extrusionOk="0" h="973" w="273">
                  <a:moveTo>
                    <a:pt x="183" y="1"/>
                  </a:moveTo>
                  <a:cubicBezTo>
                    <a:pt x="153" y="329"/>
                    <a:pt x="11" y="642"/>
                    <a:pt x="1" y="972"/>
                  </a:cubicBezTo>
                  <a:cubicBezTo>
                    <a:pt x="144" y="661"/>
                    <a:pt x="273" y="347"/>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5" name="Google Shape;425;p3"/>
            <p:cNvSpPr/>
            <p:nvPr/>
          </p:nvSpPr>
          <p:spPr>
            <a:xfrm>
              <a:off x="3013250" y="3502925"/>
              <a:ext cx="6900" cy="14675"/>
            </a:xfrm>
            <a:custGeom>
              <a:rect b="b" l="l" r="r" t="t"/>
              <a:pathLst>
                <a:path extrusionOk="0" h="587" w="276">
                  <a:moveTo>
                    <a:pt x="179" y="0"/>
                  </a:moveTo>
                  <a:cubicBezTo>
                    <a:pt x="37" y="269"/>
                    <a:pt x="1" y="433"/>
                    <a:pt x="34" y="586"/>
                  </a:cubicBezTo>
                  <a:cubicBezTo>
                    <a:pt x="178" y="399"/>
                    <a:pt x="276" y="217"/>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6" name="Google Shape;426;p3"/>
            <p:cNvSpPr/>
            <p:nvPr/>
          </p:nvSpPr>
          <p:spPr>
            <a:xfrm>
              <a:off x="3037800" y="3551875"/>
              <a:ext cx="4900" cy="13175"/>
            </a:xfrm>
            <a:custGeom>
              <a:rect b="b" l="l" r="r" t="t"/>
              <a:pathLst>
                <a:path extrusionOk="0" h="527" w="196">
                  <a:moveTo>
                    <a:pt x="1" y="0"/>
                  </a:moveTo>
                  <a:lnTo>
                    <a:pt x="1" y="0"/>
                  </a:lnTo>
                  <a:cubicBezTo>
                    <a:pt x="6" y="191"/>
                    <a:pt x="70" y="375"/>
                    <a:pt x="184" y="527"/>
                  </a:cubicBezTo>
                  <a:cubicBezTo>
                    <a:pt x="196" y="333"/>
                    <a:pt x="196" y="14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7" name="Google Shape;427;p3"/>
            <p:cNvSpPr/>
            <p:nvPr/>
          </p:nvSpPr>
          <p:spPr>
            <a:xfrm>
              <a:off x="3004200" y="3660550"/>
              <a:ext cx="7950" cy="13725"/>
            </a:xfrm>
            <a:custGeom>
              <a:rect b="b" l="l" r="r" t="t"/>
              <a:pathLst>
                <a:path extrusionOk="0" h="549" w="318">
                  <a:moveTo>
                    <a:pt x="256" y="1"/>
                  </a:moveTo>
                  <a:cubicBezTo>
                    <a:pt x="233" y="1"/>
                    <a:pt x="213" y="12"/>
                    <a:pt x="210" y="27"/>
                  </a:cubicBezTo>
                  <a:cubicBezTo>
                    <a:pt x="170" y="210"/>
                    <a:pt x="2" y="355"/>
                    <a:pt x="0" y="549"/>
                  </a:cubicBezTo>
                  <a:cubicBezTo>
                    <a:pt x="148" y="447"/>
                    <a:pt x="208" y="296"/>
                    <a:pt x="298" y="161"/>
                  </a:cubicBezTo>
                  <a:cubicBezTo>
                    <a:pt x="317" y="132"/>
                    <a:pt x="314" y="89"/>
                    <a:pt x="317" y="52"/>
                  </a:cubicBezTo>
                  <a:cubicBezTo>
                    <a:pt x="318" y="31"/>
                    <a:pt x="303" y="10"/>
                    <a:pt x="275" y="3"/>
                  </a:cubicBezTo>
                  <a:cubicBezTo>
                    <a:pt x="268" y="2"/>
                    <a:pt x="262" y="1"/>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8" name="Google Shape;428;p3"/>
            <p:cNvSpPr/>
            <p:nvPr/>
          </p:nvSpPr>
          <p:spPr>
            <a:xfrm>
              <a:off x="3004100" y="3674250"/>
              <a:ext cx="125" cy="150"/>
            </a:xfrm>
            <a:custGeom>
              <a:rect b="b" l="l" r="r" t="t"/>
              <a:pathLst>
                <a:path extrusionOk="0" h="6" w="5">
                  <a:moveTo>
                    <a:pt x="4" y="1"/>
                  </a:moveTo>
                  <a:lnTo>
                    <a:pt x="1" y="3"/>
                  </a:lnTo>
                  <a:lnTo>
                    <a:pt x="4" y="6"/>
                  </a:lnTo>
                  <a:lnTo>
                    <a:pt x="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9" name="Google Shape;429;p3"/>
            <p:cNvSpPr/>
            <p:nvPr/>
          </p:nvSpPr>
          <p:spPr>
            <a:xfrm>
              <a:off x="3071850" y="3636225"/>
              <a:ext cx="4825" cy="11200"/>
            </a:xfrm>
            <a:custGeom>
              <a:rect b="b" l="l" r="r" t="t"/>
              <a:pathLst>
                <a:path extrusionOk="0" h="448" w="193">
                  <a:moveTo>
                    <a:pt x="119" y="1"/>
                  </a:moveTo>
                  <a:cubicBezTo>
                    <a:pt x="71" y="1"/>
                    <a:pt x="53" y="33"/>
                    <a:pt x="50" y="68"/>
                  </a:cubicBezTo>
                  <a:cubicBezTo>
                    <a:pt x="39" y="194"/>
                    <a:pt x="0" y="324"/>
                    <a:pt x="96" y="447"/>
                  </a:cubicBezTo>
                  <a:cubicBezTo>
                    <a:pt x="189" y="326"/>
                    <a:pt x="193" y="198"/>
                    <a:pt x="187" y="69"/>
                  </a:cubicBezTo>
                  <a:cubicBezTo>
                    <a:pt x="186" y="39"/>
                    <a:pt x="177" y="7"/>
                    <a:pt x="133" y="1"/>
                  </a:cubicBezTo>
                  <a:cubicBezTo>
                    <a:pt x="128" y="1"/>
                    <a:pt x="123"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0" name="Google Shape;430;p3"/>
            <p:cNvSpPr/>
            <p:nvPr/>
          </p:nvSpPr>
          <p:spPr>
            <a:xfrm>
              <a:off x="3019475" y="3641325"/>
              <a:ext cx="4325" cy="5850"/>
            </a:xfrm>
            <a:custGeom>
              <a:rect b="b" l="l" r="r" t="t"/>
              <a:pathLst>
                <a:path extrusionOk="0" h="234" w="173">
                  <a:moveTo>
                    <a:pt x="96" y="1"/>
                  </a:moveTo>
                  <a:cubicBezTo>
                    <a:pt x="94" y="1"/>
                    <a:pt x="93" y="1"/>
                    <a:pt x="92" y="1"/>
                  </a:cubicBezTo>
                  <a:cubicBezTo>
                    <a:pt x="0" y="46"/>
                    <a:pt x="8" y="124"/>
                    <a:pt x="6" y="199"/>
                  </a:cubicBezTo>
                  <a:cubicBezTo>
                    <a:pt x="6" y="205"/>
                    <a:pt x="17" y="210"/>
                    <a:pt x="44" y="234"/>
                  </a:cubicBezTo>
                  <a:cubicBezTo>
                    <a:pt x="97" y="164"/>
                    <a:pt x="173" y="115"/>
                    <a:pt x="134" y="20"/>
                  </a:cubicBezTo>
                  <a:cubicBezTo>
                    <a:pt x="124"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1" name="Google Shape;431;p3"/>
            <p:cNvSpPr/>
            <p:nvPr/>
          </p:nvSpPr>
          <p:spPr>
            <a:xfrm>
              <a:off x="3072725" y="3572200"/>
              <a:ext cx="4875" cy="8025"/>
            </a:xfrm>
            <a:custGeom>
              <a:rect b="b" l="l" r="r" t="t"/>
              <a:pathLst>
                <a:path extrusionOk="0" h="321" w="195">
                  <a:moveTo>
                    <a:pt x="77" y="1"/>
                  </a:moveTo>
                  <a:cubicBezTo>
                    <a:pt x="1" y="125"/>
                    <a:pt x="104" y="216"/>
                    <a:pt x="120" y="320"/>
                  </a:cubicBezTo>
                  <a:cubicBezTo>
                    <a:pt x="154" y="220"/>
                    <a:pt x="195" y="110"/>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2" name="Google Shape;432;p3"/>
            <p:cNvSpPr/>
            <p:nvPr/>
          </p:nvSpPr>
          <p:spPr>
            <a:xfrm>
              <a:off x="3093300" y="3576975"/>
              <a:ext cx="2800" cy="7575"/>
            </a:xfrm>
            <a:custGeom>
              <a:rect b="b" l="l" r="r" t="t"/>
              <a:pathLst>
                <a:path extrusionOk="0" h="303" w="112">
                  <a:moveTo>
                    <a:pt x="41" y="1"/>
                  </a:moveTo>
                  <a:cubicBezTo>
                    <a:pt x="0" y="100"/>
                    <a:pt x="18" y="177"/>
                    <a:pt x="52" y="303"/>
                  </a:cubicBezTo>
                  <a:cubicBezTo>
                    <a:pt x="72" y="184"/>
                    <a:pt x="111" y="102"/>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3" name="Google Shape;433;p3"/>
            <p:cNvSpPr/>
            <p:nvPr/>
          </p:nvSpPr>
          <p:spPr>
            <a:xfrm>
              <a:off x="3034650" y="3479650"/>
              <a:ext cx="1175" cy="1600"/>
            </a:xfrm>
            <a:custGeom>
              <a:rect b="b" l="l" r="r" t="t"/>
              <a:pathLst>
                <a:path extrusionOk="0" h="64" w="47">
                  <a:moveTo>
                    <a:pt x="20" y="0"/>
                  </a:moveTo>
                  <a:lnTo>
                    <a:pt x="20" y="0"/>
                  </a:lnTo>
                  <a:cubicBezTo>
                    <a:pt x="4" y="23"/>
                    <a:pt x="1" y="46"/>
                    <a:pt x="31" y="63"/>
                  </a:cubicBezTo>
                  <a:cubicBezTo>
                    <a:pt x="37" y="62"/>
                    <a:pt x="41" y="59"/>
                    <a:pt x="46" y="55"/>
                  </a:cubicBezTo>
                  <a:cubicBezTo>
                    <a:pt x="38" y="36"/>
                    <a:pt x="28" y="18"/>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4" name="Google Shape;434;p3"/>
            <p:cNvSpPr/>
            <p:nvPr/>
          </p:nvSpPr>
          <p:spPr>
            <a:xfrm>
              <a:off x="3037750" y="3484550"/>
              <a:ext cx="775" cy="1300"/>
            </a:xfrm>
            <a:custGeom>
              <a:rect b="b" l="l" r="r" t="t"/>
              <a:pathLst>
                <a:path extrusionOk="0" h="52" w="31">
                  <a:moveTo>
                    <a:pt x="16" y="1"/>
                  </a:moveTo>
                  <a:cubicBezTo>
                    <a:pt x="11" y="5"/>
                    <a:pt x="1" y="10"/>
                    <a:pt x="2" y="15"/>
                  </a:cubicBezTo>
                  <a:cubicBezTo>
                    <a:pt x="5" y="28"/>
                    <a:pt x="10" y="40"/>
                    <a:pt x="16" y="52"/>
                  </a:cubicBezTo>
                  <a:cubicBezTo>
                    <a:pt x="21" y="46"/>
                    <a:pt x="25" y="40"/>
                    <a:pt x="30" y="35"/>
                  </a:cubicBezTo>
                  <a:cubicBezTo>
                    <a:pt x="25" y="23"/>
                    <a:pt x="21" y="1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5" name="Google Shape;435;p3"/>
            <p:cNvSpPr/>
            <p:nvPr/>
          </p:nvSpPr>
          <p:spPr>
            <a:xfrm>
              <a:off x="3003900" y="3674325"/>
              <a:ext cx="325" cy="175"/>
            </a:xfrm>
            <a:custGeom>
              <a:rect b="b" l="l" r="r" t="t"/>
              <a:pathLst>
                <a:path extrusionOk="0" h="7" w="13">
                  <a:moveTo>
                    <a:pt x="9" y="0"/>
                  </a:moveTo>
                  <a:lnTo>
                    <a:pt x="0" y="6"/>
                  </a:lnTo>
                  <a:lnTo>
                    <a:pt x="12" y="3"/>
                  </a:lnTo>
                  <a:lnTo>
                    <a:pt x="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6" name="Google Shape;436;p3"/>
            <p:cNvSpPr/>
            <p:nvPr/>
          </p:nvSpPr>
          <p:spPr>
            <a:xfrm>
              <a:off x="2681000" y="3641275"/>
              <a:ext cx="5625" cy="16925"/>
            </a:xfrm>
            <a:custGeom>
              <a:rect b="b" l="l" r="r" t="t"/>
              <a:pathLst>
                <a:path extrusionOk="0" h="677" w="225">
                  <a:moveTo>
                    <a:pt x="154" y="0"/>
                  </a:moveTo>
                  <a:cubicBezTo>
                    <a:pt x="126" y="0"/>
                    <a:pt x="109" y="18"/>
                    <a:pt x="98" y="42"/>
                  </a:cubicBezTo>
                  <a:cubicBezTo>
                    <a:pt x="1" y="262"/>
                    <a:pt x="26" y="472"/>
                    <a:pt x="160" y="677"/>
                  </a:cubicBezTo>
                  <a:cubicBezTo>
                    <a:pt x="176" y="476"/>
                    <a:pt x="158" y="276"/>
                    <a:pt x="211" y="80"/>
                  </a:cubicBezTo>
                  <a:cubicBezTo>
                    <a:pt x="219" y="55"/>
                    <a:pt x="224" y="18"/>
                    <a:pt x="178" y="4"/>
                  </a:cubicBezTo>
                  <a:cubicBezTo>
                    <a:pt x="169" y="1"/>
                    <a:pt x="161"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7" name="Google Shape;437;p3"/>
            <p:cNvSpPr/>
            <p:nvPr/>
          </p:nvSpPr>
          <p:spPr>
            <a:xfrm>
              <a:off x="2742100" y="3517475"/>
              <a:ext cx="4400" cy="15400"/>
            </a:xfrm>
            <a:custGeom>
              <a:rect b="b" l="l" r="r" t="t"/>
              <a:pathLst>
                <a:path extrusionOk="0" h="616" w="176">
                  <a:moveTo>
                    <a:pt x="70" y="1"/>
                  </a:moveTo>
                  <a:cubicBezTo>
                    <a:pt x="13" y="1"/>
                    <a:pt x="0" y="41"/>
                    <a:pt x="0" y="79"/>
                  </a:cubicBezTo>
                  <a:cubicBezTo>
                    <a:pt x="0" y="260"/>
                    <a:pt x="7" y="440"/>
                    <a:pt x="124" y="615"/>
                  </a:cubicBezTo>
                  <a:cubicBezTo>
                    <a:pt x="176" y="429"/>
                    <a:pt x="165" y="254"/>
                    <a:pt x="145" y="79"/>
                  </a:cubicBezTo>
                  <a:cubicBezTo>
                    <a:pt x="140" y="41"/>
                    <a:pt x="128"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8" name="Google Shape;438;p3"/>
            <p:cNvSpPr/>
            <p:nvPr/>
          </p:nvSpPr>
          <p:spPr>
            <a:xfrm>
              <a:off x="2722450" y="3674425"/>
              <a:ext cx="6075" cy="6350"/>
            </a:xfrm>
            <a:custGeom>
              <a:rect b="b" l="l" r="r" t="t"/>
              <a:pathLst>
                <a:path extrusionOk="0" h="254" w="243">
                  <a:moveTo>
                    <a:pt x="88" y="0"/>
                  </a:moveTo>
                  <a:cubicBezTo>
                    <a:pt x="75" y="0"/>
                    <a:pt x="62" y="3"/>
                    <a:pt x="50" y="11"/>
                  </a:cubicBezTo>
                  <a:cubicBezTo>
                    <a:pt x="10" y="32"/>
                    <a:pt x="0" y="70"/>
                    <a:pt x="22" y="108"/>
                  </a:cubicBezTo>
                  <a:cubicBezTo>
                    <a:pt x="57" y="176"/>
                    <a:pt x="94" y="244"/>
                    <a:pt x="198" y="253"/>
                  </a:cubicBezTo>
                  <a:cubicBezTo>
                    <a:pt x="243" y="175"/>
                    <a:pt x="193" y="108"/>
                    <a:pt x="156" y="43"/>
                  </a:cubicBezTo>
                  <a:cubicBezTo>
                    <a:pt x="143" y="16"/>
                    <a:pt x="116"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9" name="Google Shape;439;p3"/>
            <p:cNvSpPr/>
            <p:nvPr/>
          </p:nvSpPr>
          <p:spPr>
            <a:xfrm>
              <a:off x="2665950" y="3671075"/>
              <a:ext cx="4925" cy="5450"/>
            </a:xfrm>
            <a:custGeom>
              <a:rect b="b" l="l" r="r" t="t"/>
              <a:pathLst>
                <a:path extrusionOk="0" h="218" w="197">
                  <a:moveTo>
                    <a:pt x="91" y="1"/>
                  </a:moveTo>
                  <a:cubicBezTo>
                    <a:pt x="89" y="1"/>
                    <a:pt x="85" y="1"/>
                    <a:pt x="82" y="1"/>
                  </a:cubicBezTo>
                  <a:cubicBezTo>
                    <a:pt x="22" y="4"/>
                    <a:pt x="0" y="54"/>
                    <a:pt x="6" y="104"/>
                  </a:cubicBezTo>
                  <a:cubicBezTo>
                    <a:pt x="13" y="160"/>
                    <a:pt x="45" y="208"/>
                    <a:pt x="116" y="216"/>
                  </a:cubicBezTo>
                  <a:cubicBezTo>
                    <a:pt x="122" y="217"/>
                    <a:pt x="127" y="217"/>
                    <a:pt x="132" y="217"/>
                  </a:cubicBezTo>
                  <a:cubicBezTo>
                    <a:pt x="193" y="217"/>
                    <a:pt x="192" y="168"/>
                    <a:pt x="196" y="127"/>
                  </a:cubicBezTo>
                  <a:cubicBezTo>
                    <a:pt x="188" y="66"/>
                    <a:pt x="178"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 name="Google Shape;440;p3"/>
            <p:cNvSpPr/>
            <p:nvPr/>
          </p:nvSpPr>
          <p:spPr>
            <a:xfrm>
              <a:off x="3172175" y="3447425"/>
              <a:ext cx="11675" cy="18650"/>
            </a:xfrm>
            <a:custGeom>
              <a:rect b="b" l="l" r="r" t="t"/>
              <a:pathLst>
                <a:path extrusionOk="0" h="746" w="467">
                  <a:moveTo>
                    <a:pt x="97" y="1"/>
                  </a:moveTo>
                  <a:cubicBezTo>
                    <a:pt x="84" y="1"/>
                    <a:pt x="71" y="5"/>
                    <a:pt x="58" y="16"/>
                  </a:cubicBezTo>
                  <a:cubicBezTo>
                    <a:pt x="1" y="63"/>
                    <a:pt x="49" y="99"/>
                    <a:pt x="89" y="126"/>
                  </a:cubicBezTo>
                  <a:cubicBezTo>
                    <a:pt x="306" y="267"/>
                    <a:pt x="397" y="435"/>
                    <a:pt x="244" y="655"/>
                  </a:cubicBezTo>
                  <a:cubicBezTo>
                    <a:pt x="224" y="684"/>
                    <a:pt x="227" y="718"/>
                    <a:pt x="257" y="734"/>
                  </a:cubicBezTo>
                  <a:cubicBezTo>
                    <a:pt x="271" y="742"/>
                    <a:pt x="284" y="745"/>
                    <a:pt x="297" y="745"/>
                  </a:cubicBezTo>
                  <a:cubicBezTo>
                    <a:pt x="325" y="745"/>
                    <a:pt x="350" y="727"/>
                    <a:pt x="369" y="703"/>
                  </a:cubicBezTo>
                  <a:cubicBezTo>
                    <a:pt x="429" y="626"/>
                    <a:pt x="462" y="542"/>
                    <a:pt x="461" y="456"/>
                  </a:cubicBezTo>
                  <a:cubicBezTo>
                    <a:pt x="467" y="259"/>
                    <a:pt x="325" y="143"/>
                    <a:pt x="171" y="38"/>
                  </a:cubicBezTo>
                  <a:cubicBezTo>
                    <a:pt x="149" y="22"/>
                    <a:pt x="124"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1" name="Google Shape;441;p3"/>
            <p:cNvSpPr/>
            <p:nvPr/>
          </p:nvSpPr>
          <p:spPr>
            <a:xfrm>
              <a:off x="3155875" y="3424425"/>
              <a:ext cx="17250" cy="8300"/>
            </a:xfrm>
            <a:custGeom>
              <a:rect b="b" l="l" r="r" t="t"/>
              <a:pathLst>
                <a:path extrusionOk="0" h="332" w="690">
                  <a:moveTo>
                    <a:pt x="457" y="1"/>
                  </a:moveTo>
                  <a:cubicBezTo>
                    <a:pt x="456" y="1"/>
                    <a:pt x="454" y="1"/>
                    <a:pt x="453" y="1"/>
                  </a:cubicBezTo>
                  <a:cubicBezTo>
                    <a:pt x="350" y="2"/>
                    <a:pt x="254" y="44"/>
                    <a:pt x="150" y="44"/>
                  </a:cubicBezTo>
                  <a:cubicBezTo>
                    <a:pt x="138" y="44"/>
                    <a:pt x="126" y="43"/>
                    <a:pt x="114" y="42"/>
                  </a:cubicBezTo>
                  <a:cubicBezTo>
                    <a:pt x="95" y="40"/>
                    <a:pt x="75" y="36"/>
                    <a:pt x="56" y="36"/>
                  </a:cubicBezTo>
                  <a:cubicBezTo>
                    <a:pt x="25" y="36"/>
                    <a:pt x="0" y="47"/>
                    <a:pt x="1" y="92"/>
                  </a:cubicBezTo>
                  <a:cubicBezTo>
                    <a:pt x="4" y="156"/>
                    <a:pt x="71" y="146"/>
                    <a:pt x="119" y="153"/>
                  </a:cubicBezTo>
                  <a:cubicBezTo>
                    <a:pt x="135" y="155"/>
                    <a:pt x="152" y="157"/>
                    <a:pt x="168" y="157"/>
                  </a:cubicBezTo>
                  <a:cubicBezTo>
                    <a:pt x="269" y="157"/>
                    <a:pt x="366" y="112"/>
                    <a:pt x="485" y="112"/>
                  </a:cubicBezTo>
                  <a:cubicBezTo>
                    <a:pt x="493" y="112"/>
                    <a:pt x="500" y="112"/>
                    <a:pt x="508" y="112"/>
                  </a:cubicBezTo>
                  <a:cubicBezTo>
                    <a:pt x="512" y="147"/>
                    <a:pt x="514" y="168"/>
                    <a:pt x="518" y="190"/>
                  </a:cubicBezTo>
                  <a:cubicBezTo>
                    <a:pt x="530" y="238"/>
                    <a:pt x="446" y="323"/>
                    <a:pt x="566" y="331"/>
                  </a:cubicBezTo>
                  <a:cubicBezTo>
                    <a:pt x="570" y="331"/>
                    <a:pt x="573" y="332"/>
                    <a:pt x="576" y="332"/>
                  </a:cubicBezTo>
                  <a:cubicBezTo>
                    <a:pt x="661" y="332"/>
                    <a:pt x="657" y="248"/>
                    <a:pt x="666" y="197"/>
                  </a:cubicBezTo>
                  <a:cubicBezTo>
                    <a:pt x="689" y="69"/>
                    <a:pt x="611"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2" name="Google Shape;442;p3"/>
            <p:cNvSpPr/>
            <p:nvPr/>
          </p:nvSpPr>
          <p:spPr>
            <a:xfrm>
              <a:off x="3165600" y="3433150"/>
              <a:ext cx="9825" cy="15150"/>
            </a:xfrm>
            <a:custGeom>
              <a:rect b="b" l="l" r="r" t="t"/>
              <a:pathLst>
                <a:path extrusionOk="0" h="606" w="393">
                  <a:moveTo>
                    <a:pt x="133" y="0"/>
                  </a:moveTo>
                  <a:cubicBezTo>
                    <a:pt x="99" y="0"/>
                    <a:pt x="82" y="27"/>
                    <a:pt x="69" y="57"/>
                  </a:cubicBezTo>
                  <a:cubicBezTo>
                    <a:pt x="15" y="183"/>
                    <a:pt x="1" y="309"/>
                    <a:pt x="88" y="430"/>
                  </a:cubicBezTo>
                  <a:cubicBezTo>
                    <a:pt x="90" y="437"/>
                    <a:pt x="89" y="447"/>
                    <a:pt x="94" y="452"/>
                  </a:cubicBezTo>
                  <a:cubicBezTo>
                    <a:pt x="140" y="504"/>
                    <a:pt x="177" y="605"/>
                    <a:pt x="249" y="605"/>
                  </a:cubicBezTo>
                  <a:cubicBezTo>
                    <a:pt x="266" y="605"/>
                    <a:pt x="285" y="600"/>
                    <a:pt x="306" y="586"/>
                  </a:cubicBezTo>
                  <a:cubicBezTo>
                    <a:pt x="392" y="529"/>
                    <a:pt x="247" y="458"/>
                    <a:pt x="198" y="397"/>
                  </a:cubicBezTo>
                  <a:cubicBezTo>
                    <a:pt x="167" y="294"/>
                    <a:pt x="167" y="184"/>
                    <a:pt x="196" y="81"/>
                  </a:cubicBezTo>
                  <a:cubicBezTo>
                    <a:pt x="204" y="51"/>
                    <a:pt x="204" y="19"/>
                    <a:pt x="164" y="6"/>
                  </a:cubicBezTo>
                  <a:cubicBezTo>
                    <a:pt x="152" y="2"/>
                    <a:pt x="142"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3" name="Google Shape;443;p3"/>
            <p:cNvSpPr/>
            <p:nvPr/>
          </p:nvSpPr>
          <p:spPr>
            <a:xfrm>
              <a:off x="3174525" y="3466925"/>
              <a:ext cx="2875" cy="2250"/>
            </a:xfrm>
            <a:custGeom>
              <a:rect b="b" l="l" r="r" t="t"/>
              <a:pathLst>
                <a:path extrusionOk="0" h="90" w="115">
                  <a:moveTo>
                    <a:pt x="75" y="1"/>
                  </a:moveTo>
                  <a:cubicBezTo>
                    <a:pt x="37" y="7"/>
                    <a:pt x="10" y="24"/>
                    <a:pt x="3" y="55"/>
                  </a:cubicBezTo>
                  <a:cubicBezTo>
                    <a:pt x="1" y="65"/>
                    <a:pt x="22" y="87"/>
                    <a:pt x="34" y="89"/>
                  </a:cubicBezTo>
                  <a:cubicBezTo>
                    <a:pt x="39" y="89"/>
                    <a:pt x="44" y="90"/>
                    <a:pt x="49" y="90"/>
                  </a:cubicBezTo>
                  <a:cubicBezTo>
                    <a:pt x="80" y="90"/>
                    <a:pt x="106" y="77"/>
                    <a:pt x="111" y="46"/>
                  </a:cubicBezTo>
                  <a:cubicBezTo>
                    <a:pt x="115" y="26"/>
                    <a:pt x="102" y="7"/>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4" name="Google Shape;444;p3"/>
            <p:cNvSpPr/>
            <p:nvPr/>
          </p:nvSpPr>
          <p:spPr>
            <a:xfrm>
              <a:off x="3154225" y="3265625"/>
              <a:ext cx="25" cy="50"/>
            </a:xfrm>
            <a:custGeom>
              <a:rect b="b" l="l" r="r" t="t"/>
              <a:pathLst>
                <a:path extrusionOk="0" h="2" w="1">
                  <a:moveTo>
                    <a:pt x="1" y="1"/>
                  </a:moveTo>
                  <a:lnTo>
                    <a:pt x="1" y="2"/>
                  </a:lnTo>
                  <a:lnTo>
                    <a:pt x="1" y="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5" name="Google Shape;445;p3"/>
            <p:cNvSpPr/>
            <p:nvPr/>
          </p:nvSpPr>
          <p:spPr>
            <a:xfrm>
              <a:off x="3100500" y="3217050"/>
              <a:ext cx="4675" cy="3500"/>
            </a:xfrm>
            <a:custGeom>
              <a:rect b="b" l="l" r="r" t="t"/>
              <a:pathLst>
                <a:path extrusionOk="0" h="140" w="187">
                  <a:moveTo>
                    <a:pt x="94" y="1"/>
                  </a:moveTo>
                  <a:cubicBezTo>
                    <a:pt x="81" y="1"/>
                    <a:pt x="67" y="2"/>
                    <a:pt x="52" y="5"/>
                  </a:cubicBezTo>
                  <a:cubicBezTo>
                    <a:pt x="8" y="11"/>
                    <a:pt x="0" y="28"/>
                    <a:pt x="30" y="58"/>
                  </a:cubicBezTo>
                  <a:lnTo>
                    <a:pt x="111" y="139"/>
                  </a:lnTo>
                  <a:cubicBezTo>
                    <a:pt x="164" y="118"/>
                    <a:pt x="187" y="84"/>
                    <a:pt x="161" y="37"/>
                  </a:cubicBezTo>
                  <a:cubicBezTo>
                    <a:pt x="145" y="9"/>
                    <a:pt x="121"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6" name="Google Shape;446;p3"/>
            <p:cNvSpPr/>
            <p:nvPr/>
          </p:nvSpPr>
          <p:spPr>
            <a:xfrm>
              <a:off x="3085025" y="3388300"/>
              <a:ext cx="250" cy="100"/>
            </a:xfrm>
            <a:custGeom>
              <a:rect b="b" l="l" r="r" t="t"/>
              <a:pathLst>
                <a:path extrusionOk="0" h="4" w="10">
                  <a:moveTo>
                    <a:pt x="3" y="0"/>
                  </a:moveTo>
                  <a:cubicBezTo>
                    <a:pt x="2" y="1"/>
                    <a:pt x="1" y="2"/>
                    <a:pt x="1" y="4"/>
                  </a:cubicBezTo>
                  <a:lnTo>
                    <a:pt x="9" y="4"/>
                  </a:lnTo>
                  <a:lnTo>
                    <a:pt x="6" y="2"/>
                  </a:lnTo>
                  <a:cubicBezTo>
                    <a:pt x="5" y="1"/>
                    <a:pt x="3"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7" name="Google Shape;447;p3"/>
            <p:cNvSpPr/>
            <p:nvPr/>
          </p:nvSpPr>
          <p:spPr>
            <a:xfrm>
              <a:off x="3104500" y="3373275"/>
              <a:ext cx="150" cy="125"/>
            </a:xfrm>
            <a:custGeom>
              <a:rect b="b" l="l" r="r" t="t"/>
              <a:pathLst>
                <a:path extrusionOk="0" h="5" w="6">
                  <a:moveTo>
                    <a:pt x="1" y="1"/>
                  </a:moveTo>
                  <a:cubicBezTo>
                    <a:pt x="1" y="2"/>
                    <a:pt x="1" y="3"/>
                    <a:pt x="2" y="4"/>
                  </a:cubicBezTo>
                  <a:lnTo>
                    <a:pt x="5" y="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8" name="Google Shape;448;p3"/>
            <p:cNvSpPr/>
            <p:nvPr/>
          </p:nvSpPr>
          <p:spPr>
            <a:xfrm>
              <a:off x="3191500" y="3714225"/>
              <a:ext cx="5450" cy="2450"/>
            </a:xfrm>
            <a:custGeom>
              <a:rect b="b" l="l" r="r" t="t"/>
              <a:pathLst>
                <a:path extrusionOk="0" h="98" w="218">
                  <a:moveTo>
                    <a:pt x="166" y="1"/>
                  </a:moveTo>
                  <a:cubicBezTo>
                    <a:pt x="125" y="1"/>
                    <a:pt x="88" y="14"/>
                    <a:pt x="60" y="49"/>
                  </a:cubicBezTo>
                  <a:lnTo>
                    <a:pt x="0" y="76"/>
                  </a:lnTo>
                  <a:cubicBezTo>
                    <a:pt x="10" y="90"/>
                    <a:pt x="25" y="97"/>
                    <a:pt x="41" y="97"/>
                  </a:cubicBezTo>
                  <a:cubicBezTo>
                    <a:pt x="47" y="97"/>
                    <a:pt x="53" y="96"/>
                    <a:pt x="59" y="94"/>
                  </a:cubicBezTo>
                  <a:cubicBezTo>
                    <a:pt x="122" y="76"/>
                    <a:pt x="185" y="63"/>
                    <a:pt x="218" y="7"/>
                  </a:cubicBezTo>
                  <a:cubicBezTo>
                    <a:pt x="200" y="3"/>
                    <a:pt x="18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9" name="Google Shape;449;p3"/>
            <p:cNvSpPr/>
            <p:nvPr/>
          </p:nvSpPr>
          <p:spPr>
            <a:xfrm>
              <a:off x="3196925" y="3714325"/>
              <a:ext cx="175" cy="125"/>
            </a:xfrm>
            <a:custGeom>
              <a:rect b="b" l="l" r="r" t="t"/>
              <a:pathLst>
                <a:path extrusionOk="0" h="5" w="7">
                  <a:moveTo>
                    <a:pt x="2" y="1"/>
                  </a:moveTo>
                  <a:cubicBezTo>
                    <a:pt x="2" y="1"/>
                    <a:pt x="1" y="2"/>
                    <a:pt x="1" y="3"/>
                  </a:cubicBezTo>
                  <a:lnTo>
                    <a:pt x="7" y="4"/>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0" name="Google Shape;450;p3"/>
            <p:cNvSpPr/>
            <p:nvPr/>
          </p:nvSpPr>
          <p:spPr>
            <a:xfrm>
              <a:off x="3197025" y="3713400"/>
              <a:ext cx="1800" cy="925"/>
            </a:xfrm>
            <a:custGeom>
              <a:rect b="b" l="l" r="r" t="t"/>
              <a:pathLst>
                <a:path extrusionOk="0" h="37" w="72">
                  <a:moveTo>
                    <a:pt x="46" y="1"/>
                  </a:moveTo>
                  <a:cubicBezTo>
                    <a:pt x="20" y="1"/>
                    <a:pt x="0" y="11"/>
                    <a:pt x="3" y="36"/>
                  </a:cubicBezTo>
                  <a:lnTo>
                    <a:pt x="72" y="21"/>
                  </a:lnTo>
                  <a:cubicBezTo>
                    <a:pt x="64" y="15"/>
                    <a:pt x="54"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1" name="Google Shape;451;p3"/>
            <p:cNvSpPr/>
            <p:nvPr/>
          </p:nvSpPr>
          <p:spPr>
            <a:xfrm>
              <a:off x="3196975" y="3714300"/>
              <a:ext cx="125" cy="150"/>
            </a:xfrm>
            <a:custGeom>
              <a:rect b="b" l="l" r="r" t="t"/>
              <a:pathLst>
                <a:path extrusionOk="0" h="6" w="5">
                  <a:moveTo>
                    <a:pt x="5" y="0"/>
                  </a:moveTo>
                  <a:lnTo>
                    <a:pt x="0" y="2"/>
                  </a:lnTo>
                  <a:lnTo>
                    <a:pt x="5" y="5"/>
                  </a:lnTo>
                  <a:cubicBezTo>
                    <a:pt x="5" y="3"/>
                    <a:pt x="5" y="2"/>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2" name="Google Shape;452;p3"/>
            <p:cNvSpPr/>
            <p:nvPr/>
          </p:nvSpPr>
          <p:spPr>
            <a:xfrm>
              <a:off x="3185275" y="3716225"/>
              <a:ext cx="5350" cy="3375"/>
            </a:xfrm>
            <a:custGeom>
              <a:rect b="b" l="l" r="r" t="t"/>
              <a:pathLst>
                <a:path extrusionOk="0" h="135" w="214">
                  <a:moveTo>
                    <a:pt x="146" y="1"/>
                  </a:moveTo>
                  <a:cubicBezTo>
                    <a:pt x="122" y="20"/>
                    <a:pt x="121" y="37"/>
                    <a:pt x="138" y="55"/>
                  </a:cubicBezTo>
                  <a:cubicBezTo>
                    <a:pt x="125" y="50"/>
                    <a:pt x="113" y="47"/>
                    <a:pt x="101" y="47"/>
                  </a:cubicBezTo>
                  <a:cubicBezTo>
                    <a:pt x="80" y="47"/>
                    <a:pt x="60" y="55"/>
                    <a:pt x="39" y="67"/>
                  </a:cubicBezTo>
                  <a:cubicBezTo>
                    <a:pt x="1" y="92"/>
                    <a:pt x="20" y="112"/>
                    <a:pt x="40" y="135"/>
                  </a:cubicBezTo>
                  <a:cubicBezTo>
                    <a:pt x="85" y="119"/>
                    <a:pt x="139" y="117"/>
                    <a:pt x="151" y="65"/>
                  </a:cubicBezTo>
                  <a:cubicBezTo>
                    <a:pt x="154" y="65"/>
                    <a:pt x="158" y="65"/>
                    <a:pt x="162" y="65"/>
                  </a:cubicBezTo>
                  <a:cubicBezTo>
                    <a:pt x="182" y="65"/>
                    <a:pt x="204" y="63"/>
                    <a:pt x="208" y="43"/>
                  </a:cubicBezTo>
                  <a:cubicBezTo>
                    <a:pt x="214" y="5"/>
                    <a:pt x="174" y="7"/>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3" name="Google Shape;453;p3"/>
            <p:cNvSpPr/>
            <p:nvPr/>
          </p:nvSpPr>
          <p:spPr>
            <a:xfrm>
              <a:off x="3150025" y="3259575"/>
              <a:ext cx="21400" cy="37075"/>
            </a:xfrm>
            <a:custGeom>
              <a:rect b="b" l="l" r="r" t="t"/>
              <a:pathLst>
                <a:path extrusionOk="0" h="1483" w="856">
                  <a:moveTo>
                    <a:pt x="60" y="0"/>
                  </a:moveTo>
                  <a:lnTo>
                    <a:pt x="60" y="0"/>
                  </a:lnTo>
                  <a:cubicBezTo>
                    <a:pt x="1" y="45"/>
                    <a:pt x="1" y="88"/>
                    <a:pt x="63" y="131"/>
                  </a:cubicBezTo>
                  <a:cubicBezTo>
                    <a:pt x="107" y="162"/>
                    <a:pt x="184" y="171"/>
                    <a:pt x="169" y="243"/>
                  </a:cubicBezTo>
                  <a:cubicBezTo>
                    <a:pt x="188" y="232"/>
                    <a:pt x="204" y="228"/>
                    <a:pt x="218" y="228"/>
                  </a:cubicBezTo>
                  <a:cubicBezTo>
                    <a:pt x="263" y="228"/>
                    <a:pt x="285" y="271"/>
                    <a:pt x="315" y="297"/>
                  </a:cubicBezTo>
                  <a:cubicBezTo>
                    <a:pt x="542" y="461"/>
                    <a:pt x="613" y="674"/>
                    <a:pt x="598" y="920"/>
                  </a:cubicBezTo>
                  <a:cubicBezTo>
                    <a:pt x="587" y="1084"/>
                    <a:pt x="564" y="1252"/>
                    <a:pt x="686" y="1399"/>
                  </a:cubicBezTo>
                  <a:cubicBezTo>
                    <a:pt x="699" y="1439"/>
                    <a:pt x="709" y="1482"/>
                    <a:pt x="748" y="1482"/>
                  </a:cubicBezTo>
                  <a:cubicBezTo>
                    <a:pt x="763" y="1482"/>
                    <a:pt x="783" y="1475"/>
                    <a:pt x="809" y="1459"/>
                  </a:cubicBezTo>
                  <a:cubicBezTo>
                    <a:pt x="856" y="1401"/>
                    <a:pt x="800" y="1369"/>
                    <a:pt x="764" y="1330"/>
                  </a:cubicBezTo>
                  <a:cubicBezTo>
                    <a:pt x="731" y="1195"/>
                    <a:pt x="732" y="1059"/>
                    <a:pt x="744" y="922"/>
                  </a:cubicBezTo>
                  <a:cubicBezTo>
                    <a:pt x="774" y="571"/>
                    <a:pt x="605" y="301"/>
                    <a:pt x="266" y="106"/>
                  </a:cubicBezTo>
                  <a:cubicBezTo>
                    <a:pt x="199" y="68"/>
                    <a:pt x="128" y="36"/>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4" name="Google Shape;454;p3"/>
            <p:cNvSpPr/>
            <p:nvPr/>
          </p:nvSpPr>
          <p:spPr>
            <a:xfrm>
              <a:off x="3154225" y="3265625"/>
              <a:ext cx="25" cy="50"/>
            </a:xfrm>
            <a:custGeom>
              <a:rect b="b" l="l" r="r" t="t"/>
              <a:pathLst>
                <a:path extrusionOk="0" h="2" w="1">
                  <a:moveTo>
                    <a:pt x="1" y="1"/>
                  </a:moveTo>
                  <a:lnTo>
                    <a:pt x="1" y="1"/>
                  </a:lnTo>
                  <a:lnTo>
                    <a:pt x="1" y="2"/>
                  </a:lnTo>
                  <a:cubicBezTo>
                    <a:pt x="1" y="2"/>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5" name="Google Shape;455;p3"/>
            <p:cNvSpPr/>
            <p:nvPr/>
          </p:nvSpPr>
          <p:spPr>
            <a:xfrm>
              <a:off x="3177175" y="3302800"/>
              <a:ext cx="10900" cy="23100"/>
            </a:xfrm>
            <a:custGeom>
              <a:rect b="b" l="l" r="r" t="t"/>
              <a:pathLst>
                <a:path extrusionOk="0" h="924" w="436">
                  <a:moveTo>
                    <a:pt x="51" y="0"/>
                  </a:moveTo>
                  <a:cubicBezTo>
                    <a:pt x="27" y="0"/>
                    <a:pt x="16" y="26"/>
                    <a:pt x="0" y="78"/>
                  </a:cubicBezTo>
                  <a:cubicBezTo>
                    <a:pt x="7" y="92"/>
                    <a:pt x="15" y="109"/>
                    <a:pt x="21" y="123"/>
                  </a:cubicBezTo>
                  <a:cubicBezTo>
                    <a:pt x="44" y="135"/>
                    <a:pt x="66" y="144"/>
                    <a:pt x="86" y="144"/>
                  </a:cubicBezTo>
                  <a:cubicBezTo>
                    <a:pt x="92" y="144"/>
                    <a:pt x="98" y="143"/>
                    <a:pt x="104" y="141"/>
                  </a:cubicBezTo>
                  <a:cubicBezTo>
                    <a:pt x="105" y="153"/>
                    <a:pt x="106" y="164"/>
                    <a:pt x="110" y="176"/>
                  </a:cubicBezTo>
                  <a:lnTo>
                    <a:pt x="144" y="214"/>
                  </a:lnTo>
                  <a:cubicBezTo>
                    <a:pt x="168" y="244"/>
                    <a:pt x="180" y="303"/>
                    <a:pt x="217" y="303"/>
                  </a:cubicBezTo>
                  <a:cubicBezTo>
                    <a:pt x="219" y="303"/>
                    <a:pt x="220" y="303"/>
                    <a:pt x="221" y="303"/>
                  </a:cubicBezTo>
                  <a:lnTo>
                    <a:pt x="221" y="303"/>
                  </a:lnTo>
                  <a:cubicBezTo>
                    <a:pt x="219" y="315"/>
                    <a:pt x="221" y="327"/>
                    <a:pt x="226" y="339"/>
                  </a:cubicBezTo>
                  <a:cubicBezTo>
                    <a:pt x="271" y="448"/>
                    <a:pt x="264" y="557"/>
                    <a:pt x="246" y="668"/>
                  </a:cubicBezTo>
                  <a:cubicBezTo>
                    <a:pt x="212" y="725"/>
                    <a:pt x="175" y="780"/>
                    <a:pt x="145" y="838"/>
                  </a:cubicBezTo>
                  <a:cubicBezTo>
                    <a:pt x="122" y="885"/>
                    <a:pt x="137" y="921"/>
                    <a:pt x="207" y="923"/>
                  </a:cubicBezTo>
                  <a:cubicBezTo>
                    <a:pt x="313" y="864"/>
                    <a:pt x="343" y="769"/>
                    <a:pt x="363" y="671"/>
                  </a:cubicBezTo>
                  <a:cubicBezTo>
                    <a:pt x="435" y="534"/>
                    <a:pt x="416" y="404"/>
                    <a:pt x="314" y="280"/>
                  </a:cubicBezTo>
                  <a:cubicBezTo>
                    <a:pt x="299" y="277"/>
                    <a:pt x="283" y="276"/>
                    <a:pt x="268" y="276"/>
                  </a:cubicBezTo>
                  <a:cubicBezTo>
                    <a:pt x="274" y="271"/>
                    <a:pt x="280" y="264"/>
                    <a:pt x="287" y="257"/>
                  </a:cubicBezTo>
                  <a:cubicBezTo>
                    <a:pt x="301" y="245"/>
                    <a:pt x="301" y="233"/>
                    <a:pt x="288" y="220"/>
                  </a:cubicBezTo>
                  <a:cubicBezTo>
                    <a:pt x="274" y="203"/>
                    <a:pt x="261" y="185"/>
                    <a:pt x="246" y="169"/>
                  </a:cubicBezTo>
                  <a:cubicBezTo>
                    <a:pt x="233" y="145"/>
                    <a:pt x="219" y="121"/>
                    <a:pt x="206" y="97"/>
                  </a:cubicBezTo>
                  <a:cubicBezTo>
                    <a:pt x="188" y="92"/>
                    <a:pt x="169" y="89"/>
                    <a:pt x="151" y="89"/>
                  </a:cubicBezTo>
                  <a:lnTo>
                    <a:pt x="181" y="76"/>
                  </a:lnTo>
                  <a:cubicBezTo>
                    <a:pt x="113" y="26"/>
                    <a:pt x="76"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6" name="Google Shape;456;p3"/>
            <p:cNvSpPr/>
            <p:nvPr/>
          </p:nvSpPr>
          <p:spPr>
            <a:xfrm>
              <a:off x="3016075" y="3103000"/>
              <a:ext cx="79125" cy="26900"/>
            </a:xfrm>
            <a:custGeom>
              <a:rect b="b" l="l" r="r" t="t"/>
              <a:pathLst>
                <a:path extrusionOk="0" h="1076" w="3165">
                  <a:moveTo>
                    <a:pt x="255" y="1"/>
                  </a:moveTo>
                  <a:cubicBezTo>
                    <a:pt x="171" y="1"/>
                    <a:pt x="86" y="6"/>
                    <a:pt x="1" y="13"/>
                  </a:cubicBezTo>
                  <a:cubicBezTo>
                    <a:pt x="2" y="36"/>
                    <a:pt x="3" y="59"/>
                    <a:pt x="4" y="82"/>
                  </a:cubicBezTo>
                  <a:cubicBezTo>
                    <a:pt x="73" y="76"/>
                    <a:pt x="141" y="73"/>
                    <a:pt x="209" y="73"/>
                  </a:cubicBezTo>
                  <a:cubicBezTo>
                    <a:pt x="318" y="73"/>
                    <a:pt x="427" y="80"/>
                    <a:pt x="536" y="92"/>
                  </a:cubicBezTo>
                  <a:cubicBezTo>
                    <a:pt x="1137" y="277"/>
                    <a:pt x="1721" y="506"/>
                    <a:pt x="2333" y="664"/>
                  </a:cubicBezTo>
                  <a:cubicBezTo>
                    <a:pt x="2547" y="768"/>
                    <a:pt x="2768" y="860"/>
                    <a:pt x="2969" y="984"/>
                  </a:cubicBezTo>
                  <a:cubicBezTo>
                    <a:pt x="2984" y="993"/>
                    <a:pt x="3000" y="1001"/>
                    <a:pt x="3015" y="1001"/>
                  </a:cubicBezTo>
                  <a:cubicBezTo>
                    <a:pt x="3025" y="1001"/>
                    <a:pt x="3036" y="997"/>
                    <a:pt x="3045" y="987"/>
                  </a:cubicBezTo>
                  <a:lnTo>
                    <a:pt x="3045" y="987"/>
                  </a:lnTo>
                  <a:cubicBezTo>
                    <a:pt x="3035" y="1016"/>
                    <a:pt x="3042" y="1030"/>
                    <a:pt x="3067" y="1030"/>
                  </a:cubicBezTo>
                  <a:cubicBezTo>
                    <a:pt x="3076" y="1030"/>
                    <a:pt x="3089" y="1028"/>
                    <a:pt x="3104" y="1024"/>
                  </a:cubicBezTo>
                  <a:lnTo>
                    <a:pt x="3104" y="1024"/>
                  </a:lnTo>
                  <a:cubicBezTo>
                    <a:pt x="3087" y="1060"/>
                    <a:pt x="3095" y="1076"/>
                    <a:pt x="3122" y="1076"/>
                  </a:cubicBezTo>
                  <a:cubicBezTo>
                    <a:pt x="3132" y="1076"/>
                    <a:pt x="3144" y="1073"/>
                    <a:pt x="3160" y="1069"/>
                  </a:cubicBezTo>
                  <a:cubicBezTo>
                    <a:pt x="3164" y="1033"/>
                    <a:pt x="3143" y="1020"/>
                    <a:pt x="3106" y="1020"/>
                  </a:cubicBezTo>
                  <a:cubicBezTo>
                    <a:pt x="3106" y="991"/>
                    <a:pt x="3086" y="979"/>
                    <a:pt x="3054" y="974"/>
                  </a:cubicBezTo>
                  <a:cubicBezTo>
                    <a:pt x="3053" y="961"/>
                    <a:pt x="3051" y="947"/>
                    <a:pt x="3049" y="932"/>
                  </a:cubicBezTo>
                  <a:cubicBezTo>
                    <a:pt x="2843" y="816"/>
                    <a:pt x="2652" y="677"/>
                    <a:pt x="2413" y="605"/>
                  </a:cubicBezTo>
                  <a:cubicBezTo>
                    <a:pt x="2308" y="565"/>
                    <a:pt x="2207" y="513"/>
                    <a:pt x="2098" y="483"/>
                  </a:cubicBezTo>
                  <a:cubicBezTo>
                    <a:pt x="1697" y="375"/>
                    <a:pt x="1304" y="255"/>
                    <a:pt x="919" y="115"/>
                  </a:cubicBezTo>
                  <a:cubicBezTo>
                    <a:pt x="797" y="69"/>
                    <a:pt x="671" y="27"/>
                    <a:pt x="535" y="25"/>
                  </a:cubicBezTo>
                  <a:cubicBezTo>
                    <a:pt x="442" y="7"/>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7" name="Google Shape;457;p3"/>
            <p:cNvSpPr/>
            <p:nvPr/>
          </p:nvSpPr>
          <p:spPr>
            <a:xfrm>
              <a:off x="2685325" y="3340325"/>
              <a:ext cx="8375" cy="29350"/>
            </a:xfrm>
            <a:custGeom>
              <a:rect b="b" l="l" r="r" t="t"/>
              <a:pathLst>
                <a:path extrusionOk="0" h="1174" w="335">
                  <a:moveTo>
                    <a:pt x="117" y="1046"/>
                  </a:moveTo>
                  <a:lnTo>
                    <a:pt x="131" y="1057"/>
                  </a:lnTo>
                  <a:cubicBezTo>
                    <a:pt x="131" y="1057"/>
                    <a:pt x="117" y="1048"/>
                    <a:pt x="117" y="1046"/>
                  </a:cubicBezTo>
                  <a:close/>
                  <a:moveTo>
                    <a:pt x="92" y="1"/>
                  </a:moveTo>
                  <a:cubicBezTo>
                    <a:pt x="85" y="1"/>
                    <a:pt x="77" y="2"/>
                    <a:pt x="69" y="4"/>
                  </a:cubicBezTo>
                  <a:cubicBezTo>
                    <a:pt x="30" y="16"/>
                    <a:pt x="17" y="39"/>
                    <a:pt x="28" y="73"/>
                  </a:cubicBezTo>
                  <a:cubicBezTo>
                    <a:pt x="41" y="117"/>
                    <a:pt x="49" y="162"/>
                    <a:pt x="69" y="204"/>
                  </a:cubicBezTo>
                  <a:cubicBezTo>
                    <a:pt x="183" y="451"/>
                    <a:pt x="189" y="702"/>
                    <a:pt x="98" y="955"/>
                  </a:cubicBezTo>
                  <a:cubicBezTo>
                    <a:pt x="85" y="958"/>
                    <a:pt x="78" y="974"/>
                    <a:pt x="82" y="986"/>
                  </a:cubicBezTo>
                  <a:cubicBezTo>
                    <a:pt x="62" y="1018"/>
                    <a:pt x="38" y="1049"/>
                    <a:pt x="21" y="1082"/>
                  </a:cubicBezTo>
                  <a:cubicBezTo>
                    <a:pt x="0" y="1119"/>
                    <a:pt x="3" y="1159"/>
                    <a:pt x="53" y="1171"/>
                  </a:cubicBezTo>
                  <a:cubicBezTo>
                    <a:pt x="61" y="1173"/>
                    <a:pt x="69" y="1174"/>
                    <a:pt x="75" y="1174"/>
                  </a:cubicBezTo>
                  <a:cubicBezTo>
                    <a:pt x="124" y="1174"/>
                    <a:pt x="139" y="1133"/>
                    <a:pt x="151" y="1094"/>
                  </a:cubicBezTo>
                  <a:cubicBezTo>
                    <a:pt x="192" y="1062"/>
                    <a:pt x="216" y="1011"/>
                    <a:pt x="212" y="958"/>
                  </a:cubicBezTo>
                  <a:cubicBezTo>
                    <a:pt x="334" y="769"/>
                    <a:pt x="293" y="563"/>
                    <a:pt x="302" y="362"/>
                  </a:cubicBezTo>
                  <a:cubicBezTo>
                    <a:pt x="264" y="352"/>
                    <a:pt x="263" y="322"/>
                    <a:pt x="254" y="295"/>
                  </a:cubicBezTo>
                  <a:cubicBezTo>
                    <a:pt x="221" y="209"/>
                    <a:pt x="188" y="124"/>
                    <a:pt x="153" y="39"/>
                  </a:cubicBezTo>
                  <a:cubicBezTo>
                    <a:pt x="142" y="16"/>
                    <a:pt x="120"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8" name="Google Shape;458;p3"/>
            <p:cNvSpPr/>
            <p:nvPr/>
          </p:nvSpPr>
          <p:spPr>
            <a:xfrm>
              <a:off x="2692875" y="3349275"/>
              <a:ext cx="150" cy="125"/>
            </a:xfrm>
            <a:custGeom>
              <a:rect b="b" l="l" r="r" t="t"/>
              <a:pathLst>
                <a:path extrusionOk="0" h="5" w="6">
                  <a:moveTo>
                    <a:pt x="5" y="0"/>
                  </a:moveTo>
                  <a:cubicBezTo>
                    <a:pt x="4" y="0"/>
                    <a:pt x="1" y="0"/>
                    <a:pt x="0" y="1"/>
                  </a:cubicBezTo>
                  <a:lnTo>
                    <a:pt x="0" y="4"/>
                  </a:lnTo>
                  <a:cubicBezTo>
                    <a:pt x="1" y="5"/>
                    <a:pt x="3" y="5"/>
                    <a:pt x="4" y="5"/>
                  </a:cubicBezTo>
                  <a:cubicBezTo>
                    <a:pt x="4" y="4"/>
                    <a:pt x="5" y="1"/>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9" name="Google Shape;459;p3"/>
            <p:cNvSpPr/>
            <p:nvPr/>
          </p:nvSpPr>
          <p:spPr>
            <a:xfrm>
              <a:off x="2879225" y="3647625"/>
              <a:ext cx="550" cy="350"/>
            </a:xfrm>
            <a:custGeom>
              <a:rect b="b" l="l" r="r" t="t"/>
              <a:pathLst>
                <a:path extrusionOk="0" h="14" w="22">
                  <a:moveTo>
                    <a:pt x="22" y="1"/>
                  </a:moveTo>
                  <a:lnTo>
                    <a:pt x="0" y="10"/>
                  </a:lnTo>
                  <a:lnTo>
                    <a:pt x="4" y="14"/>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p3"/>
            <p:cNvSpPr/>
            <p:nvPr/>
          </p:nvSpPr>
          <p:spPr>
            <a:xfrm>
              <a:off x="3093825" y="3463675"/>
              <a:ext cx="28650" cy="49400"/>
            </a:xfrm>
            <a:custGeom>
              <a:rect b="b" l="l" r="r" t="t"/>
              <a:pathLst>
                <a:path extrusionOk="0" h="1976" w="1146">
                  <a:moveTo>
                    <a:pt x="65" y="1"/>
                  </a:moveTo>
                  <a:cubicBezTo>
                    <a:pt x="52" y="1"/>
                    <a:pt x="39" y="5"/>
                    <a:pt x="28" y="14"/>
                  </a:cubicBezTo>
                  <a:cubicBezTo>
                    <a:pt x="1" y="39"/>
                    <a:pt x="3" y="70"/>
                    <a:pt x="33" y="90"/>
                  </a:cubicBezTo>
                  <a:cubicBezTo>
                    <a:pt x="67" y="112"/>
                    <a:pt x="104" y="132"/>
                    <a:pt x="142" y="148"/>
                  </a:cubicBezTo>
                  <a:cubicBezTo>
                    <a:pt x="319" y="272"/>
                    <a:pt x="367" y="430"/>
                    <a:pt x="323" y="617"/>
                  </a:cubicBezTo>
                  <a:cubicBezTo>
                    <a:pt x="233" y="1008"/>
                    <a:pt x="363" y="1336"/>
                    <a:pt x="720" y="1596"/>
                  </a:cubicBezTo>
                  <a:cubicBezTo>
                    <a:pt x="837" y="1682"/>
                    <a:pt x="920" y="1790"/>
                    <a:pt x="989" y="1906"/>
                  </a:cubicBezTo>
                  <a:cubicBezTo>
                    <a:pt x="1007" y="1938"/>
                    <a:pt x="1003" y="1963"/>
                    <a:pt x="958" y="1973"/>
                  </a:cubicBezTo>
                  <a:lnTo>
                    <a:pt x="961" y="1976"/>
                  </a:lnTo>
                  <a:cubicBezTo>
                    <a:pt x="1024" y="1948"/>
                    <a:pt x="1146" y="1967"/>
                    <a:pt x="1068" y="1843"/>
                  </a:cubicBezTo>
                  <a:cubicBezTo>
                    <a:pt x="979" y="1699"/>
                    <a:pt x="864" y="1576"/>
                    <a:pt x="730" y="1465"/>
                  </a:cubicBezTo>
                  <a:cubicBezTo>
                    <a:pt x="475" y="1254"/>
                    <a:pt x="368" y="1002"/>
                    <a:pt x="423" y="700"/>
                  </a:cubicBezTo>
                  <a:cubicBezTo>
                    <a:pt x="441" y="610"/>
                    <a:pt x="448" y="518"/>
                    <a:pt x="448" y="428"/>
                  </a:cubicBezTo>
                  <a:cubicBezTo>
                    <a:pt x="445" y="301"/>
                    <a:pt x="401" y="188"/>
                    <a:pt x="258" y="124"/>
                  </a:cubicBezTo>
                  <a:cubicBezTo>
                    <a:pt x="223" y="68"/>
                    <a:pt x="157" y="44"/>
                    <a:pt x="100" y="12"/>
                  </a:cubicBezTo>
                  <a:cubicBezTo>
                    <a:pt x="89" y="4"/>
                    <a:pt x="77"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3"/>
            <p:cNvSpPr/>
            <p:nvPr/>
          </p:nvSpPr>
          <p:spPr>
            <a:xfrm>
              <a:off x="2664825" y="3280125"/>
              <a:ext cx="12200" cy="6875"/>
            </a:xfrm>
            <a:custGeom>
              <a:rect b="b" l="l" r="r" t="t"/>
              <a:pathLst>
                <a:path extrusionOk="0" h="275" w="488">
                  <a:moveTo>
                    <a:pt x="435" y="1"/>
                  </a:moveTo>
                  <a:cubicBezTo>
                    <a:pt x="256" y="20"/>
                    <a:pt x="134" y="119"/>
                    <a:pt x="25" y="228"/>
                  </a:cubicBezTo>
                  <a:cubicBezTo>
                    <a:pt x="0" y="253"/>
                    <a:pt x="45" y="260"/>
                    <a:pt x="61" y="274"/>
                  </a:cubicBezTo>
                  <a:cubicBezTo>
                    <a:pt x="231" y="248"/>
                    <a:pt x="341" y="143"/>
                    <a:pt x="460" y="51"/>
                  </a:cubicBezTo>
                  <a:cubicBezTo>
                    <a:pt x="487" y="29"/>
                    <a:pt x="451" y="15"/>
                    <a:pt x="4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p3"/>
            <p:cNvSpPr/>
            <p:nvPr/>
          </p:nvSpPr>
          <p:spPr>
            <a:xfrm>
              <a:off x="2676200" y="3276575"/>
              <a:ext cx="4825" cy="3100"/>
            </a:xfrm>
            <a:custGeom>
              <a:rect b="b" l="l" r="r" t="t"/>
              <a:pathLst>
                <a:path extrusionOk="0" h="124" w="193">
                  <a:moveTo>
                    <a:pt x="141" y="0"/>
                  </a:moveTo>
                  <a:lnTo>
                    <a:pt x="0" y="73"/>
                  </a:lnTo>
                  <a:cubicBezTo>
                    <a:pt x="22" y="104"/>
                    <a:pt x="47" y="124"/>
                    <a:pt x="79" y="124"/>
                  </a:cubicBezTo>
                  <a:cubicBezTo>
                    <a:pt x="96" y="124"/>
                    <a:pt x="116" y="118"/>
                    <a:pt x="137" y="105"/>
                  </a:cubicBezTo>
                  <a:cubicBezTo>
                    <a:pt x="193" y="72"/>
                    <a:pt x="170" y="36"/>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3" name="Google Shape;463;p3"/>
            <p:cNvSpPr/>
            <p:nvPr/>
          </p:nvSpPr>
          <p:spPr>
            <a:xfrm>
              <a:off x="3001450" y="3284125"/>
              <a:ext cx="3950" cy="12075"/>
            </a:xfrm>
            <a:custGeom>
              <a:rect b="b" l="l" r="r" t="t"/>
              <a:pathLst>
                <a:path extrusionOk="0" h="483" w="158">
                  <a:moveTo>
                    <a:pt x="98" y="0"/>
                  </a:moveTo>
                  <a:cubicBezTo>
                    <a:pt x="77" y="0"/>
                    <a:pt x="55" y="16"/>
                    <a:pt x="34" y="43"/>
                  </a:cubicBezTo>
                  <a:cubicBezTo>
                    <a:pt x="24" y="170"/>
                    <a:pt x="12" y="296"/>
                    <a:pt x="3" y="422"/>
                  </a:cubicBezTo>
                  <a:cubicBezTo>
                    <a:pt x="1" y="450"/>
                    <a:pt x="5" y="483"/>
                    <a:pt x="56" y="483"/>
                  </a:cubicBezTo>
                  <a:cubicBezTo>
                    <a:pt x="107" y="483"/>
                    <a:pt x="106" y="448"/>
                    <a:pt x="109" y="421"/>
                  </a:cubicBezTo>
                  <a:cubicBezTo>
                    <a:pt x="127" y="295"/>
                    <a:pt x="142" y="169"/>
                    <a:pt x="158" y="43"/>
                  </a:cubicBezTo>
                  <a:cubicBezTo>
                    <a:pt x="138" y="13"/>
                    <a:pt x="118"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4" name="Google Shape;464;p3"/>
            <p:cNvSpPr/>
            <p:nvPr/>
          </p:nvSpPr>
          <p:spPr>
            <a:xfrm>
              <a:off x="3000750" y="3300400"/>
              <a:ext cx="5725" cy="10750"/>
            </a:xfrm>
            <a:custGeom>
              <a:rect b="b" l="l" r="r" t="t"/>
              <a:pathLst>
                <a:path extrusionOk="0" h="430" w="229">
                  <a:moveTo>
                    <a:pt x="118" y="1"/>
                  </a:moveTo>
                  <a:lnTo>
                    <a:pt x="48" y="7"/>
                  </a:lnTo>
                  <a:cubicBezTo>
                    <a:pt x="0" y="146"/>
                    <a:pt x="59" y="275"/>
                    <a:pt x="117" y="406"/>
                  </a:cubicBezTo>
                  <a:cubicBezTo>
                    <a:pt x="124" y="424"/>
                    <a:pt x="142" y="429"/>
                    <a:pt x="158" y="429"/>
                  </a:cubicBezTo>
                  <a:cubicBezTo>
                    <a:pt x="168" y="429"/>
                    <a:pt x="178" y="427"/>
                    <a:pt x="185" y="425"/>
                  </a:cubicBezTo>
                  <a:cubicBezTo>
                    <a:pt x="204" y="418"/>
                    <a:pt x="229" y="400"/>
                    <a:pt x="219" y="372"/>
                  </a:cubicBezTo>
                  <a:cubicBezTo>
                    <a:pt x="185" y="248"/>
                    <a:pt x="151" y="12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5" name="Google Shape;465;p3"/>
            <p:cNvSpPr/>
            <p:nvPr/>
          </p:nvSpPr>
          <p:spPr>
            <a:xfrm>
              <a:off x="3066275" y="3809875"/>
              <a:ext cx="8225" cy="6925"/>
            </a:xfrm>
            <a:custGeom>
              <a:rect b="b" l="l" r="r" t="t"/>
              <a:pathLst>
                <a:path extrusionOk="0" h="277" w="329">
                  <a:moveTo>
                    <a:pt x="293" y="1"/>
                  </a:moveTo>
                  <a:cubicBezTo>
                    <a:pt x="179" y="1"/>
                    <a:pt x="101" y="54"/>
                    <a:pt x="63" y="139"/>
                  </a:cubicBezTo>
                  <a:cubicBezTo>
                    <a:pt x="53" y="159"/>
                    <a:pt x="54" y="172"/>
                    <a:pt x="63" y="179"/>
                  </a:cubicBezTo>
                  <a:cubicBezTo>
                    <a:pt x="41" y="185"/>
                    <a:pt x="22" y="194"/>
                    <a:pt x="6" y="207"/>
                  </a:cubicBezTo>
                  <a:cubicBezTo>
                    <a:pt x="0" y="259"/>
                    <a:pt x="15" y="277"/>
                    <a:pt x="42" y="277"/>
                  </a:cubicBezTo>
                  <a:cubicBezTo>
                    <a:pt x="61" y="277"/>
                    <a:pt x="86" y="268"/>
                    <a:pt x="113" y="255"/>
                  </a:cubicBezTo>
                  <a:cubicBezTo>
                    <a:pt x="115" y="223"/>
                    <a:pt x="113" y="202"/>
                    <a:pt x="102" y="188"/>
                  </a:cubicBezTo>
                  <a:cubicBezTo>
                    <a:pt x="114" y="187"/>
                    <a:pt x="124" y="186"/>
                    <a:pt x="135" y="185"/>
                  </a:cubicBezTo>
                  <a:cubicBezTo>
                    <a:pt x="303" y="123"/>
                    <a:pt x="329" y="93"/>
                    <a:pt x="297" y="1"/>
                  </a:cubicBezTo>
                  <a:cubicBezTo>
                    <a:pt x="296" y="1"/>
                    <a:pt x="294"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6" name="Google Shape;466;p3"/>
            <p:cNvSpPr/>
            <p:nvPr/>
          </p:nvSpPr>
          <p:spPr>
            <a:xfrm>
              <a:off x="3067300" y="3808325"/>
              <a:ext cx="800" cy="825"/>
            </a:xfrm>
            <a:custGeom>
              <a:rect b="b" l="l" r="r" t="t"/>
              <a:pathLst>
                <a:path extrusionOk="0" h="33" w="32">
                  <a:moveTo>
                    <a:pt x="17" y="1"/>
                  </a:moveTo>
                  <a:cubicBezTo>
                    <a:pt x="11" y="7"/>
                    <a:pt x="1" y="10"/>
                    <a:pt x="0" y="16"/>
                  </a:cubicBezTo>
                  <a:cubicBezTo>
                    <a:pt x="0" y="21"/>
                    <a:pt x="9" y="27"/>
                    <a:pt x="13" y="33"/>
                  </a:cubicBezTo>
                  <a:lnTo>
                    <a:pt x="31" y="19"/>
                  </a:lnTo>
                  <a:lnTo>
                    <a:pt x="1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7" name="Google Shape;467;p3"/>
            <p:cNvSpPr/>
            <p:nvPr/>
          </p:nvSpPr>
          <p:spPr>
            <a:xfrm>
              <a:off x="3065300" y="3805425"/>
              <a:ext cx="2000" cy="1675"/>
            </a:xfrm>
            <a:custGeom>
              <a:rect b="b" l="l" r="r" t="t"/>
              <a:pathLst>
                <a:path extrusionOk="0" h="67" w="80">
                  <a:moveTo>
                    <a:pt x="39" y="0"/>
                  </a:moveTo>
                  <a:lnTo>
                    <a:pt x="1" y="32"/>
                  </a:lnTo>
                  <a:cubicBezTo>
                    <a:pt x="16" y="44"/>
                    <a:pt x="42" y="67"/>
                    <a:pt x="46" y="67"/>
                  </a:cubicBezTo>
                  <a:cubicBezTo>
                    <a:pt x="46" y="67"/>
                    <a:pt x="46" y="67"/>
                    <a:pt x="46" y="67"/>
                  </a:cubicBezTo>
                  <a:cubicBezTo>
                    <a:pt x="79" y="43"/>
                    <a:pt x="59" y="22"/>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8" name="Google Shape;468;p3"/>
            <p:cNvSpPr/>
            <p:nvPr/>
          </p:nvSpPr>
          <p:spPr>
            <a:xfrm>
              <a:off x="3014000" y="3386475"/>
              <a:ext cx="2075" cy="6825"/>
            </a:xfrm>
            <a:custGeom>
              <a:rect b="b" l="l" r="r" t="t"/>
              <a:pathLst>
                <a:path extrusionOk="0" h="273" w="83">
                  <a:moveTo>
                    <a:pt x="83" y="0"/>
                  </a:moveTo>
                  <a:cubicBezTo>
                    <a:pt x="1" y="78"/>
                    <a:pt x="48" y="185"/>
                    <a:pt x="3" y="270"/>
                  </a:cubicBezTo>
                  <a:lnTo>
                    <a:pt x="10" y="270"/>
                  </a:lnTo>
                  <a:cubicBezTo>
                    <a:pt x="18" y="272"/>
                    <a:pt x="25" y="273"/>
                    <a:pt x="31" y="273"/>
                  </a:cubicBezTo>
                  <a:cubicBezTo>
                    <a:pt x="61" y="273"/>
                    <a:pt x="77" y="255"/>
                    <a:pt x="78" y="226"/>
                  </a:cubicBezTo>
                  <a:cubicBezTo>
                    <a:pt x="81" y="151"/>
                    <a:pt x="81" y="75"/>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3"/>
            <p:cNvSpPr/>
            <p:nvPr/>
          </p:nvSpPr>
          <p:spPr>
            <a:xfrm>
              <a:off x="3018725" y="3460250"/>
              <a:ext cx="125" cy="125"/>
            </a:xfrm>
            <a:custGeom>
              <a:rect b="b" l="l" r="r" t="t"/>
              <a:pathLst>
                <a:path extrusionOk="0" h="5" w="5">
                  <a:moveTo>
                    <a:pt x="1" y="0"/>
                  </a:moveTo>
                  <a:lnTo>
                    <a:pt x="1" y="5"/>
                  </a:lnTo>
                  <a:lnTo>
                    <a:pt x="3" y="5"/>
                  </a:lnTo>
                  <a:cubicBezTo>
                    <a:pt x="3" y="4"/>
                    <a:pt x="3" y="2"/>
                    <a:pt x="3" y="1"/>
                  </a:cubicBezTo>
                  <a:lnTo>
                    <a:pt x="3" y="1"/>
                  </a:lnTo>
                  <a:lnTo>
                    <a:pt x="4" y="1"/>
                  </a:lnTo>
                  <a:lnTo>
                    <a:pt x="3" y="0"/>
                  </a:lnTo>
                  <a:cubicBezTo>
                    <a:pt x="3" y="0"/>
                    <a:pt x="3" y="1"/>
                    <a:pt x="3" y="1"/>
                  </a:cubicBezTo>
                  <a:lnTo>
                    <a:pt x="3" y="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0" name="Google Shape;470;p3"/>
            <p:cNvSpPr/>
            <p:nvPr/>
          </p:nvSpPr>
          <p:spPr>
            <a:xfrm>
              <a:off x="2982300" y="3511925"/>
              <a:ext cx="3325" cy="3600"/>
            </a:xfrm>
            <a:custGeom>
              <a:rect b="b" l="l" r="r" t="t"/>
              <a:pathLst>
                <a:path extrusionOk="0" h="144" w="133">
                  <a:moveTo>
                    <a:pt x="113" y="1"/>
                  </a:moveTo>
                  <a:lnTo>
                    <a:pt x="24" y="7"/>
                  </a:lnTo>
                  <a:cubicBezTo>
                    <a:pt x="30" y="53"/>
                    <a:pt x="0" y="106"/>
                    <a:pt x="60" y="143"/>
                  </a:cubicBezTo>
                  <a:cubicBezTo>
                    <a:pt x="132" y="110"/>
                    <a:pt x="98" y="49"/>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1" name="Google Shape;471;p3"/>
            <p:cNvSpPr/>
            <p:nvPr/>
          </p:nvSpPr>
          <p:spPr>
            <a:xfrm>
              <a:off x="2907400" y="3694825"/>
              <a:ext cx="6300" cy="20800"/>
            </a:xfrm>
            <a:custGeom>
              <a:rect b="b" l="l" r="r" t="t"/>
              <a:pathLst>
                <a:path extrusionOk="0" h="832" w="252">
                  <a:moveTo>
                    <a:pt x="66" y="1"/>
                  </a:moveTo>
                  <a:lnTo>
                    <a:pt x="0" y="13"/>
                  </a:lnTo>
                  <a:cubicBezTo>
                    <a:pt x="61" y="282"/>
                    <a:pt x="122" y="553"/>
                    <a:pt x="182" y="823"/>
                  </a:cubicBezTo>
                  <a:lnTo>
                    <a:pt x="251" y="832"/>
                  </a:lnTo>
                  <a:cubicBezTo>
                    <a:pt x="201" y="552"/>
                    <a:pt x="176" y="268"/>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2" name="Google Shape;472;p3"/>
            <p:cNvSpPr/>
            <p:nvPr/>
          </p:nvSpPr>
          <p:spPr>
            <a:xfrm>
              <a:off x="2901775" y="3703950"/>
              <a:ext cx="5025" cy="20025"/>
            </a:xfrm>
            <a:custGeom>
              <a:rect b="b" l="l" r="r" t="t"/>
              <a:pathLst>
                <a:path extrusionOk="0" h="801" w="201">
                  <a:moveTo>
                    <a:pt x="117" y="1"/>
                  </a:moveTo>
                  <a:cubicBezTo>
                    <a:pt x="39" y="166"/>
                    <a:pt x="70" y="337"/>
                    <a:pt x="76" y="506"/>
                  </a:cubicBezTo>
                  <a:cubicBezTo>
                    <a:pt x="99" y="601"/>
                    <a:pt x="1" y="725"/>
                    <a:pt x="163" y="801"/>
                  </a:cubicBezTo>
                  <a:cubicBezTo>
                    <a:pt x="200" y="694"/>
                    <a:pt x="180" y="599"/>
                    <a:pt x="162" y="502"/>
                  </a:cubicBezTo>
                  <a:cubicBezTo>
                    <a:pt x="136" y="337"/>
                    <a:pt x="197" y="165"/>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3" name="Google Shape;473;p3"/>
            <p:cNvSpPr/>
            <p:nvPr/>
          </p:nvSpPr>
          <p:spPr>
            <a:xfrm>
              <a:off x="2946250" y="3811525"/>
              <a:ext cx="11925" cy="9750"/>
            </a:xfrm>
            <a:custGeom>
              <a:rect b="b" l="l" r="r" t="t"/>
              <a:pathLst>
                <a:path extrusionOk="0" h="390" w="477">
                  <a:moveTo>
                    <a:pt x="243" y="102"/>
                  </a:moveTo>
                  <a:cubicBezTo>
                    <a:pt x="254" y="102"/>
                    <a:pt x="265" y="103"/>
                    <a:pt x="276" y="105"/>
                  </a:cubicBezTo>
                  <a:cubicBezTo>
                    <a:pt x="297" y="108"/>
                    <a:pt x="322" y="122"/>
                    <a:pt x="344" y="122"/>
                  </a:cubicBezTo>
                  <a:cubicBezTo>
                    <a:pt x="346" y="122"/>
                    <a:pt x="349" y="122"/>
                    <a:pt x="351" y="121"/>
                  </a:cubicBezTo>
                  <a:lnTo>
                    <a:pt x="351" y="121"/>
                  </a:lnTo>
                  <a:cubicBezTo>
                    <a:pt x="346" y="141"/>
                    <a:pt x="365" y="165"/>
                    <a:pt x="365" y="185"/>
                  </a:cubicBezTo>
                  <a:cubicBezTo>
                    <a:pt x="369" y="248"/>
                    <a:pt x="329" y="296"/>
                    <a:pt x="263" y="296"/>
                  </a:cubicBezTo>
                  <a:cubicBezTo>
                    <a:pt x="186" y="296"/>
                    <a:pt x="129" y="245"/>
                    <a:pt x="138" y="177"/>
                  </a:cubicBezTo>
                  <a:cubicBezTo>
                    <a:pt x="144" y="127"/>
                    <a:pt x="187" y="102"/>
                    <a:pt x="243" y="102"/>
                  </a:cubicBezTo>
                  <a:close/>
                  <a:moveTo>
                    <a:pt x="241" y="1"/>
                  </a:moveTo>
                  <a:cubicBezTo>
                    <a:pt x="195" y="1"/>
                    <a:pt x="147" y="20"/>
                    <a:pt x="99" y="50"/>
                  </a:cubicBezTo>
                  <a:cubicBezTo>
                    <a:pt x="0" y="112"/>
                    <a:pt x="0" y="229"/>
                    <a:pt x="83" y="315"/>
                  </a:cubicBezTo>
                  <a:cubicBezTo>
                    <a:pt x="133" y="365"/>
                    <a:pt x="195" y="390"/>
                    <a:pt x="256" y="390"/>
                  </a:cubicBezTo>
                  <a:cubicBezTo>
                    <a:pt x="295" y="390"/>
                    <a:pt x="334" y="380"/>
                    <a:pt x="370" y="359"/>
                  </a:cubicBezTo>
                  <a:cubicBezTo>
                    <a:pt x="473" y="297"/>
                    <a:pt x="477" y="224"/>
                    <a:pt x="385" y="94"/>
                  </a:cubicBezTo>
                  <a:lnTo>
                    <a:pt x="385" y="94"/>
                  </a:lnTo>
                  <a:lnTo>
                    <a:pt x="382" y="95"/>
                  </a:lnTo>
                  <a:cubicBezTo>
                    <a:pt x="382" y="94"/>
                    <a:pt x="383" y="94"/>
                    <a:pt x="383" y="93"/>
                  </a:cubicBezTo>
                  <a:cubicBezTo>
                    <a:pt x="344" y="27"/>
                    <a:pt x="29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4" name="Google Shape;474;p3"/>
            <p:cNvSpPr/>
            <p:nvPr/>
          </p:nvSpPr>
          <p:spPr>
            <a:xfrm>
              <a:off x="2958325" y="3873025"/>
              <a:ext cx="10675" cy="9550"/>
            </a:xfrm>
            <a:custGeom>
              <a:rect b="b" l="l" r="r" t="t"/>
              <a:pathLst>
                <a:path extrusionOk="0" h="382" w="427">
                  <a:moveTo>
                    <a:pt x="203" y="103"/>
                  </a:moveTo>
                  <a:cubicBezTo>
                    <a:pt x="263" y="103"/>
                    <a:pt x="294" y="139"/>
                    <a:pt x="309" y="190"/>
                  </a:cubicBezTo>
                  <a:cubicBezTo>
                    <a:pt x="309" y="230"/>
                    <a:pt x="277" y="263"/>
                    <a:pt x="237" y="263"/>
                  </a:cubicBezTo>
                  <a:cubicBezTo>
                    <a:pt x="236" y="263"/>
                    <a:pt x="234" y="263"/>
                    <a:pt x="233" y="262"/>
                  </a:cubicBezTo>
                  <a:cubicBezTo>
                    <a:pt x="170" y="260"/>
                    <a:pt x="122" y="224"/>
                    <a:pt x="121" y="164"/>
                  </a:cubicBezTo>
                  <a:cubicBezTo>
                    <a:pt x="120" y="130"/>
                    <a:pt x="151" y="109"/>
                    <a:pt x="184" y="104"/>
                  </a:cubicBezTo>
                  <a:cubicBezTo>
                    <a:pt x="191" y="104"/>
                    <a:pt x="197" y="103"/>
                    <a:pt x="203" y="103"/>
                  </a:cubicBezTo>
                  <a:close/>
                  <a:moveTo>
                    <a:pt x="193" y="0"/>
                  </a:moveTo>
                  <a:cubicBezTo>
                    <a:pt x="84" y="0"/>
                    <a:pt x="2" y="70"/>
                    <a:pt x="2" y="164"/>
                  </a:cubicBezTo>
                  <a:cubicBezTo>
                    <a:pt x="1" y="262"/>
                    <a:pt x="125" y="380"/>
                    <a:pt x="230" y="381"/>
                  </a:cubicBezTo>
                  <a:cubicBezTo>
                    <a:pt x="328" y="381"/>
                    <a:pt x="421" y="292"/>
                    <a:pt x="424" y="196"/>
                  </a:cubicBezTo>
                  <a:cubicBezTo>
                    <a:pt x="427" y="100"/>
                    <a:pt x="326" y="7"/>
                    <a:pt x="209" y="1"/>
                  </a:cubicBezTo>
                  <a:cubicBezTo>
                    <a:pt x="204" y="1"/>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5" name="Google Shape;475;p3"/>
            <p:cNvSpPr/>
            <p:nvPr/>
          </p:nvSpPr>
          <p:spPr>
            <a:xfrm>
              <a:off x="2865875" y="3276025"/>
              <a:ext cx="175" cy="100"/>
            </a:xfrm>
            <a:custGeom>
              <a:rect b="b" l="l" r="r" t="t"/>
              <a:pathLst>
                <a:path extrusionOk="0" h="4" w="7">
                  <a:moveTo>
                    <a:pt x="1" y="1"/>
                  </a:moveTo>
                  <a:cubicBezTo>
                    <a:pt x="2" y="2"/>
                    <a:pt x="2" y="2"/>
                    <a:pt x="2" y="3"/>
                  </a:cubicBezTo>
                  <a:lnTo>
                    <a:pt x="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6" name="Google Shape;476;p3"/>
            <p:cNvSpPr/>
            <p:nvPr/>
          </p:nvSpPr>
          <p:spPr>
            <a:xfrm>
              <a:off x="2861375" y="3274025"/>
              <a:ext cx="4525" cy="2150"/>
            </a:xfrm>
            <a:custGeom>
              <a:rect b="b" l="l" r="r" t="t"/>
              <a:pathLst>
                <a:path extrusionOk="0" h="86" w="181">
                  <a:moveTo>
                    <a:pt x="52" y="1"/>
                  </a:moveTo>
                  <a:cubicBezTo>
                    <a:pt x="37" y="1"/>
                    <a:pt x="20" y="3"/>
                    <a:pt x="1" y="8"/>
                  </a:cubicBezTo>
                  <a:cubicBezTo>
                    <a:pt x="43" y="59"/>
                    <a:pt x="87" y="86"/>
                    <a:pt x="140" y="86"/>
                  </a:cubicBezTo>
                  <a:cubicBezTo>
                    <a:pt x="153" y="86"/>
                    <a:pt x="166" y="84"/>
                    <a:pt x="181" y="81"/>
                  </a:cubicBezTo>
                  <a:cubicBezTo>
                    <a:pt x="147" y="41"/>
                    <a:pt x="114"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7" name="Google Shape;477;p3"/>
            <p:cNvSpPr/>
            <p:nvPr/>
          </p:nvSpPr>
          <p:spPr>
            <a:xfrm>
              <a:off x="2865900" y="3276025"/>
              <a:ext cx="150" cy="175"/>
            </a:xfrm>
            <a:custGeom>
              <a:rect b="b" l="l" r="r" t="t"/>
              <a:pathLst>
                <a:path extrusionOk="0" h="7" w="6">
                  <a:moveTo>
                    <a:pt x="4" y="1"/>
                  </a:moveTo>
                  <a:lnTo>
                    <a:pt x="1" y="3"/>
                  </a:lnTo>
                  <a:lnTo>
                    <a:pt x="5" y="7"/>
                  </a:lnTo>
                  <a:cubicBezTo>
                    <a:pt x="5" y="4"/>
                    <a:pt x="5" y="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8" name="Google Shape;478;p3"/>
            <p:cNvSpPr/>
            <p:nvPr/>
          </p:nvSpPr>
          <p:spPr>
            <a:xfrm>
              <a:off x="2866025" y="3276175"/>
              <a:ext cx="525" cy="475"/>
            </a:xfrm>
            <a:custGeom>
              <a:rect b="b" l="l" r="r" t="t"/>
              <a:pathLst>
                <a:path extrusionOk="0" h="19" w="21">
                  <a:moveTo>
                    <a:pt x="0" y="1"/>
                  </a:moveTo>
                  <a:cubicBezTo>
                    <a:pt x="0" y="5"/>
                    <a:pt x="2" y="9"/>
                    <a:pt x="4" y="14"/>
                  </a:cubicBezTo>
                  <a:cubicBezTo>
                    <a:pt x="6" y="17"/>
                    <a:pt x="15" y="17"/>
                    <a:pt x="21" y="1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9" name="Google Shape;479;p3"/>
            <p:cNvSpPr/>
            <p:nvPr/>
          </p:nvSpPr>
          <p:spPr>
            <a:xfrm>
              <a:off x="2838625" y="3387950"/>
              <a:ext cx="5975" cy="3475"/>
            </a:xfrm>
            <a:custGeom>
              <a:rect b="b" l="l" r="r" t="t"/>
              <a:pathLst>
                <a:path extrusionOk="0" h="139" w="239">
                  <a:moveTo>
                    <a:pt x="64" y="0"/>
                  </a:moveTo>
                  <a:cubicBezTo>
                    <a:pt x="53" y="0"/>
                    <a:pt x="38" y="6"/>
                    <a:pt x="25" y="9"/>
                  </a:cubicBezTo>
                  <a:cubicBezTo>
                    <a:pt x="1" y="50"/>
                    <a:pt x="15" y="59"/>
                    <a:pt x="40" y="59"/>
                  </a:cubicBezTo>
                  <a:cubicBezTo>
                    <a:pt x="51" y="59"/>
                    <a:pt x="65" y="57"/>
                    <a:pt x="78" y="56"/>
                  </a:cubicBezTo>
                  <a:cubicBezTo>
                    <a:pt x="104" y="90"/>
                    <a:pt x="125" y="139"/>
                    <a:pt x="165" y="139"/>
                  </a:cubicBezTo>
                  <a:cubicBezTo>
                    <a:pt x="184" y="139"/>
                    <a:pt x="208" y="128"/>
                    <a:pt x="238" y="100"/>
                  </a:cubicBezTo>
                  <a:cubicBezTo>
                    <a:pt x="209" y="68"/>
                    <a:pt x="187" y="20"/>
                    <a:pt x="145" y="20"/>
                  </a:cubicBezTo>
                  <a:cubicBezTo>
                    <a:pt x="128" y="20"/>
                    <a:pt x="108" y="28"/>
                    <a:pt x="82" y="48"/>
                  </a:cubicBezTo>
                  <a:cubicBezTo>
                    <a:pt x="92" y="31"/>
                    <a:pt x="98" y="12"/>
                    <a:pt x="70" y="1"/>
                  </a:cubicBezTo>
                  <a:cubicBezTo>
                    <a:pt x="69" y="0"/>
                    <a:pt x="67"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0" name="Google Shape;480;p3"/>
            <p:cNvSpPr/>
            <p:nvPr/>
          </p:nvSpPr>
          <p:spPr>
            <a:xfrm>
              <a:off x="2837125" y="3386425"/>
              <a:ext cx="3075" cy="1925"/>
            </a:xfrm>
            <a:custGeom>
              <a:rect b="b" l="l" r="r" t="t"/>
              <a:pathLst>
                <a:path extrusionOk="0" h="77" w="123">
                  <a:moveTo>
                    <a:pt x="29" y="0"/>
                  </a:moveTo>
                  <a:cubicBezTo>
                    <a:pt x="21" y="17"/>
                    <a:pt x="1" y="37"/>
                    <a:pt x="6" y="50"/>
                  </a:cubicBezTo>
                  <a:cubicBezTo>
                    <a:pt x="13" y="71"/>
                    <a:pt x="27" y="77"/>
                    <a:pt x="45" y="77"/>
                  </a:cubicBezTo>
                  <a:cubicBezTo>
                    <a:pt x="57" y="77"/>
                    <a:pt x="72" y="73"/>
                    <a:pt x="85" y="70"/>
                  </a:cubicBezTo>
                  <a:cubicBezTo>
                    <a:pt x="122" y="14"/>
                    <a:pt x="65" y="13"/>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1" name="Google Shape;481;p3"/>
            <p:cNvSpPr/>
            <p:nvPr/>
          </p:nvSpPr>
          <p:spPr>
            <a:xfrm>
              <a:off x="2785825" y="3427225"/>
              <a:ext cx="5425" cy="15325"/>
            </a:xfrm>
            <a:custGeom>
              <a:rect b="b" l="l" r="r" t="t"/>
              <a:pathLst>
                <a:path extrusionOk="0" h="613" w="217">
                  <a:moveTo>
                    <a:pt x="85" y="0"/>
                  </a:moveTo>
                  <a:cubicBezTo>
                    <a:pt x="1" y="57"/>
                    <a:pt x="50" y="135"/>
                    <a:pt x="51" y="204"/>
                  </a:cubicBezTo>
                  <a:cubicBezTo>
                    <a:pt x="53" y="315"/>
                    <a:pt x="69" y="428"/>
                    <a:pt x="79" y="540"/>
                  </a:cubicBezTo>
                  <a:cubicBezTo>
                    <a:pt x="93" y="565"/>
                    <a:pt x="106" y="589"/>
                    <a:pt x="120" y="613"/>
                  </a:cubicBezTo>
                  <a:lnTo>
                    <a:pt x="173" y="547"/>
                  </a:lnTo>
                  <a:cubicBezTo>
                    <a:pt x="216" y="435"/>
                    <a:pt x="191" y="323"/>
                    <a:pt x="166" y="212"/>
                  </a:cubicBezTo>
                  <a:cubicBezTo>
                    <a:pt x="150" y="141"/>
                    <a:pt x="201" y="44"/>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2" name="Google Shape;482;p3"/>
            <p:cNvSpPr/>
            <p:nvPr/>
          </p:nvSpPr>
          <p:spPr>
            <a:xfrm>
              <a:off x="2787775" y="3426975"/>
              <a:ext cx="325" cy="275"/>
            </a:xfrm>
            <a:custGeom>
              <a:rect b="b" l="l" r="r" t="t"/>
              <a:pathLst>
                <a:path extrusionOk="0" h="11" w="13">
                  <a:moveTo>
                    <a:pt x="11" y="1"/>
                  </a:moveTo>
                  <a:lnTo>
                    <a:pt x="0" y="7"/>
                  </a:lnTo>
                  <a:cubicBezTo>
                    <a:pt x="3" y="8"/>
                    <a:pt x="5" y="9"/>
                    <a:pt x="7" y="10"/>
                  </a:cubicBezTo>
                  <a:lnTo>
                    <a:pt x="12" y="7"/>
                  </a:lnTo>
                  <a:cubicBezTo>
                    <a:pt x="12" y="4"/>
                    <a:pt x="11" y="3"/>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3" name="Google Shape;483;p3"/>
            <p:cNvSpPr/>
            <p:nvPr/>
          </p:nvSpPr>
          <p:spPr>
            <a:xfrm>
              <a:off x="2896525" y="3555400"/>
              <a:ext cx="8200" cy="2325"/>
            </a:xfrm>
            <a:custGeom>
              <a:rect b="b" l="l" r="r" t="t"/>
              <a:pathLst>
                <a:path extrusionOk="0" h="93" w="328">
                  <a:moveTo>
                    <a:pt x="85" y="1"/>
                  </a:moveTo>
                  <a:cubicBezTo>
                    <a:pt x="15" y="1"/>
                    <a:pt x="0" y="38"/>
                    <a:pt x="10" y="90"/>
                  </a:cubicBezTo>
                  <a:cubicBezTo>
                    <a:pt x="27" y="92"/>
                    <a:pt x="44" y="93"/>
                    <a:pt x="61" y="93"/>
                  </a:cubicBezTo>
                  <a:cubicBezTo>
                    <a:pt x="161" y="93"/>
                    <a:pt x="248" y="61"/>
                    <a:pt x="327" y="7"/>
                  </a:cubicBezTo>
                  <a:cubicBezTo>
                    <a:pt x="247" y="4"/>
                    <a:pt x="168" y="2"/>
                    <a:pt x="88" y="1"/>
                  </a:cubicBezTo>
                  <a:cubicBezTo>
                    <a:pt x="87" y="1"/>
                    <a:pt x="86"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p3"/>
            <p:cNvSpPr/>
            <p:nvPr/>
          </p:nvSpPr>
          <p:spPr>
            <a:xfrm>
              <a:off x="2887550" y="3560750"/>
              <a:ext cx="7325" cy="1750"/>
            </a:xfrm>
            <a:custGeom>
              <a:rect b="b" l="l" r="r" t="t"/>
              <a:pathLst>
                <a:path extrusionOk="0" h="70" w="293">
                  <a:moveTo>
                    <a:pt x="105" y="1"/>
                  </a:moveTo>
                  <a:lnTo>
                    <a:pt x="0" y="14"/>
                  </a:lnTo>
                  <a:cubicBezTo>
                    <a:pt x="16" y="60"/>
                    <a:pt x="62" y="56"/>
                    <a:pt x="104" y="58"/>
                  </a:cubicBezTo>
                  <a:cubicBezTo>
                    <a:pt x="168" y="46"/>
                    <a:pt x="245" y="70"/>
                    <a:pt x="293" y="9"/>
                  </a:cubicBezTo>
                  <a:lnTo>
                    <a:pt x="1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5" name="Google Shape;485;p3"/>
            <p:cNvSpPr/>
            <p:nvPr/>
          </p:nvSpPr>
          <p:spPr>
            <a:xfrm>
              <a:off x="2896050" y="3559625"/>
              <a:ext cx="3550" cy="1550"/>
            </a:xfrm>
            <a:custGeom>
              <a:rect b="b" l="l" r="r" t="t"/>
              <a:pathLst>
                <a:path extrusionOk="0" h="62" w="142">
                  <a:moveTo>
                    <a:pt x="26" y="1"/>
                  </a:moveTo>
                  <a:lnTo>
                    <a:pt x="0" y="57"/>
                  </a:lnTo>
                  <a:cubicBezTo>
                    <a:pt x="17" y="57"/>
                    <a:pt x="35" y="61"/>
                    <a:pt x="52" y="61"/>
                  </a:cubicBezTo>
                  <a:cubicBezTo>
                    <a:pt x="59" y="61"/>
                    <a:pt x="66" y="60"/>
                    <a:pt x="73" y="58"/>
                  </a:cubicBezTo>
                  <a:cubicBezTo>
                    <a:pt x="77" y="56"/>
                    <a:pt x="83" y="55"/>
                    <a:pt x="89" y="55"/>
                  </a:cubicBezTo>
                  <a:cubicBezTo>
                    <a:pt x="97" y="55"/>
                    <a:pt x="105" y="56"/>
                    <a:pt x="113" y="56"/>
                  </a:cubicBezTo>
                  <a:cubicBezTo>
                    <a:pt x="129" y="56"/>
                    <a:pt x="142" y="52"/>
                    <a:pt x="138" y="28"/>
                  </a:cubicBezTo>
                  <a:cubicBezTo>
                    <a:pt x="136" y="18"/>
                    <a:pt x="98" y="13"/>
                    <a:pt x="76" y="7"/>
                  </a:cubicBezTo>
                  <a:cubicBezTo>
                    <a:pt x="60" y="4"/>
                    <a:pt x="43" y="2"/>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6" name="Google Shape;486;p3"/>
            <p:cNvSpPr/>
            <p:nvPr/>
          </p:nvSpPr>
          <p:spPr>
            <a:xfrm>
              <a:off x="2962850" y="3518475"/>
              <a:ext cx="675" cy="825"/>
            </a:xfrm>
            <a:custGeom>
              <a:rect b="b" l="l" r="r" t="t"/>
              <a:pathLst>
                <a:path extrusionOk="0" h="33" w="27">
                  <a:moveTo>
                    <a:pt x="13" y="0"/>
                  </a:moveTo>
                  <a:cubicBezTo>
                    <a:pt x="9" y="0"/>
                    <a:pt x="5" y="5"/>
                    <a:pt x="2" y="16"/>
                  </a:cubicBezTo>
                  <a:cubicBezTo>
                    <a:pt x="1" y="20"/>
                    <a:pt x="4" y="27"/>
                    <a:pt x="8" y="32"/>
                  </a:cubicBezTo>
                  <a:cubicBezTo>
                    <a:pt x="8" y="32"/>
                    <a:pt x="8" y="33"/>
                    <a:pt x="9" y="33"/>
                  </a:cubicBezTo>
                  <a:cubicBezTo>
                    <a:pt x="11" y="33"/>
                    <a:pt x="18" y="31"/>
                    <a:pt x="23" y="30"/>
                  </a:cubicBezTo>
                  <a:cubicBezTo>
                    <a:pt x="23" y="24"/>
                    <a:pt x="27" y="17"/>
                    <a:pt x="24" y="12"/>
                  </a:cubicBezTo>
                  <a:cubicBezTo>
                    <a:pt x="21" y="4"/>
                    <a:pt x="17"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7" name="Google Shape;487;p3"/>
            <p:cNvSpPr/>
            <p:nvPr/>
          </p:nvSpPr>
          <p:spPr>
            <a:xfrm>
              <a:off x="2938875" y="3535875"/>
              <a:ext cx="350" cy="575"/>
            </a:xfrm>
            <a:custGeom>
              <a:rect b="b" l="l" r="r" t="t"/>
              <a:pathLst>
                <a:path extrusionOk="0" h="23" w="14">
                  <a:moveTo>
                    <a:pt x="0" y="1"/>
                  </a:moveTo>
                  <a:lnTo>
                    <a:pt x="5" y="22"/>
                  </a:lnTo>
                  <a:lnTo>
                    <a:pt x="13" y="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8" name="Google Shape;488;p3"/>
            <p:cNvSpPr/>
            <p:nvPr/>
          </p:nvSpPr>
          <p:spPr>
            <a:xfrm>
              <a:off x="2930825" y="3539150"/>
              <a:ext cx="300" cy="550"/>
            </a:xfrm>
            <a:custGeom>
              <a:rect b="b" l="l" r="r" t="t"/>
              <a:pathLst>
                <a:path extrusionOk="0" h="22" w="12">
                  <a:moveTo>
                    <a:pt x="7" y="1"/>
                  </a:moveTo>
                  <a:lnTo>
                    <a:pt x="0" y="21"/>
                  </a:lnTo>
                  <a:lnTo>
                    <a:pt x="12" y="22"/>
                  </a:ln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9" name="Google Shape;489;p3"/>
            <p:cNvSpPr/>
            <p:nvPr/>
          </p:nvSpPr>
          <p:spPr>
            <a:xfrm>
              <a:off x="2992775" y="3493100"/>
              <a:ext cx="500" cy="300"/>
            </a:xfrm>
            <a:custGeom>
              <a:rect b="b" l="l" r="r" t="t"/>
              <a:pathLst>
                <a:path extrusionOk="0" h="12" w="20">
                  <a:moveTo>
                    <a:pt x="3" y="0"/>
                  </a:moveTo>
                  <a:cubicBezTo>
                    <a:pt x="1" y="0"/>
                    <a:pt x="0" y="3"/>
                    <a:pt x="2" y="8"/>
                  </a:cubicBezTo>
                  <a:cubicBezTo>
                    <a:pt x="2" y="11"/>
                    <a:pt x="12" y="11"/>
                    <a:pt x="20" y="12"/>
                  </a:cubicBezTo>
                  <a:cubicBezTo>
                    <a:pt x="12" y="4"/>
                    <a:pt x="6"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0" name="Google Shape;490;p3"/>
            <p:cNvSpPr/>
            <p:nvPr/>
          </p:nvSpPr>
          <p:spPr>
            <a:xfrm>
              <a:off x="2993250" y="3493375"/>
              <a:ext cx="200" cy="125"/>
            </a:xfrm>
            <a:custGeom>
              <a:rect b="b" l="l" r="r" t="t"/>
              <a:pathLst>
                <a:path extrusionOk="0" h="5" w="8">
                  <a:moveTo>
                    <a:pt x="1" y="1"/>
                  </a:moveTo>
                  <a:cubicBezTo>
                    <a:pt x="2" y="2"/>
                    <a:pt x="3" y="3"/>
                    <a:pt x="4" y="4"/>
                  </a:cubicBezTo>
                  <a:lnTo>
                    <a:pt x="8" y="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1" name="Google Shape;491;p3"/>
            <p:cNvSpPr/>
            <p:nvPr/>
          </p:nvSpPr>
          <p:spPr>
            <a:xfrm>
              <a:off x="2969325" y="3506300"/>
              <a:ext cx="3950" cy="3400"/>
            </a:xfrm>
            <a:custGeom>
              <a:rect b="b" l="l" r="r" t="t"/>
              <a:pathLst>
                <a:path extrusionOk="0" h="136" w="158">
                  <a:moveTo>
                    <a:pt x="120" y="0"/>
                  </a:moveTo>
                  <a:cubicBezTo>
                    <a:pt x="106" y="0"/>
                    <a:pt x="95" y="13"/>
                    <a:pt x="85" y="25"/>
                  </a:cubicBezTo>
                  <a:cubicBezTo>
                    <a:pt x="48" y="57"/>
                    <a:pt x="1" y="101"/>
                    <a:pt x="63" y="132"/>
                  </a:cubicBezTo>
                  <a:cubicBezTo>
                    <a:pt x="69" y="134"/>
                    <a:pt x="74" y="136"/>
                    <a:pt x="79" y="136"/>
                  </a:cubicBezTo>
                  <a:cubicBezTo>
                    <a:pt x="109" y="136"/>
                    <a:pt x="122" y="88"/>
                    <a:pt x="134" y="59"/>
                  </a:cubicBezTo>
                  <a:cubicBezTo>
                    <a:pt x="147" y="42"/>
                    <a:pt x="158" y="21"/>
                    <a:pt x="138" y="7"/>
                  </a:cubicBezTo>
                  <a:cubicBezTo>
                    <a:pt x="131" y="2"/>
                    <a:pt x="125"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2" name="Google Shape;492;p3"/>
            <p:cNvSpPr/>
            <p:nvPr/>
          </p:nvSpPr>
          <p:spPr>
            <a:xfrm>
              <a:off x="2967875" y="3513175"/>
              <a:ext cx="1225" cy="750"/>
            </a:xfrm>
            <a:custGeom>
              <a:rect b="b" l="l" r="r" t="t"/>
              <a:pathLst>
                <a:path extrusionOk="0" h="30" w="49">
                  <a:moveTo>
                    <a:pt x="15" y="0"/>
                  </a:moveTo>
                  <a:cubicBezTo>
                    <a:pt x="12" y="0"/>
                    <a:pt x="5" y="9"/>
                    <a:pt x="1" y="14"/>
                  </a:cubicBezTo>
                  <a:lnTo>
                    <a:pt x="30" y="29"/>
                  </a:lnTo>
                  <a:lnTo>
                    <a:pt x="48" y="14"/>
                  </a:lnTo>
                  <a:cubicBezTo>
                    <a:pt x="39" y="8"/>
                    <a:pt x="28" y="3"/>
                    <a:pt x="16" y="0"/>
                  </a:cubicBezTo>
                  <a:cubicBezTo>
                    <a:pt x="16" y="0"/>
                    <a:pt x="16"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3" name="Google Shape;493;p3"/>
            <p:cNvSpPr/>
            <p:nvPr/>
          </p:nvSpPr>
          <p:spPr>
            <a:xfrm>
              <a:off x="2969400" y="3510650"/>
              <a:ext cx="950" cy="1175"/>
            </a:xfrm>
            <a:custGeom>
              <a:rect b="b" l="l" r="r" t="t"/>
              <a:pathLst>
                <a:path extrusionOk="0" h="47" w="38">
                  <a:moveTo>
                    <a:pt x="18" y="0"/>
                  </a:moveTo>
                  <a:cubicBezTo>
                    <a:pt x="11" y="10"/>
                    <a:pt x="5" y="21"/>
                    <a:pt x="1" y="31"/>
                  </a:cubicBezTo>
                  <a:cubicBezTo>
                    <a:pt x="0" y="36"/>
                    <a:pt x="12" y="42"/>
                    <a:pt x="18" y="47"/>
                  </a:cubicBezTo>
                  <a:lnTo>
                    <a:pt x="37" y="17"/>
                  </a:lnTo>
                  <a:lnTo>
                    <a:pt x="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3"/>
            <p:cNvSpPr/>
            <p:nvPr/>
          </p:nvSpPr>
          <p:spPr>
            <a:xfrm>
              <a:off x="2966750" y="3515425"/>
              <a:ext cx="650" cy="675"/>
            </a:xfrm>
            <a:custGeom>
              <a:rect b="b" l="l" r="r" t="t"/>
              <a:pathLst>
                <a:path extrusionOk="0" h="27" w="26">
                  <a:moveTo>
                    <a:pt x="13" y="1"/>
                  </a:moveTo>
                  <a:cubicBezTo>
                    <a:pt x="9" y="4"/>
                    <a:pt x="0" y="8"/>
                    <a:pt x="0" y="13"/>
                  </a:cubicBezTo>
                  <a:cubicBezTo>
                    <a:pt x="0" y="17"/>
                    <a:pt x="8" y="23"/>
                    <a:pt x="10" y="27"/>
                  </a:cubicBezTo>
                  <a:cubicBezTo>
                    <a:pt x="15" y="23"/>
                    <a:pt x="24" y="20"/>
                    <a:pt x="25" y="15"/>
                  </a:cubicBezTo>
                  <a:cubicBezTo>
                    <a:pt x="25" y="10"/>
                    <a:pt x="18" y="6"/>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5" name="Google Shape;495;p3"/>
            <p:cNvSpPr/>
            <p:nvPr/>
          </p:nvSpPr>
          <p:spPr>
            <a:xfrm>
              <a:off x="3001225" y="3485375"/>
              <a:ext cx="225" cy="100"/>
            </a:xfrm>
            <a:custGeom>
              <a:rect b="b" l="l" r="r" t="t"/>
              <a:pathLst>
                <a:path extrusionOk="0" h="4" w="9">
                  <a:moveTo>
                    <a:pt x="0" y="1"/>
                  </a:moveTo>
                  <a:cubicBezTo>
                    <a:pt x="0" y="1"/>
                    <a:pt x="6" y="4"/>
                    <a:pt x="7" y="4"/>
                  </a:cubicBezTo>
                  <a:cubicBezTo>
                    <a:pt x="7" y="4"/>
                    <a:pt x="8" y="3"/>
                    <a:pt x="8" y="3"/>
                  </a:cubicBezTo>
                  <a:lnTo>
                    <a:pt x="9" y="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descr="https://lh7-rt.googleusercontent.com/slidesz/AGV_vUc3mZIkVoYlo7mWo18mU_95zelAhAIR4DqGqdw77h4TO10dfSlhSXGBxisSJBbxsm1268gb_YZLJgYHpprr-drZ1kxbNRaRv9Nko1MBLAe0N5Gjo1hXDXC2hJe4VBT-ZbtJwbE3dpLheZrMgGQ0rKfawTx028AgHAsleN9sEgMJ1w=s2048?key=rP_Eqe39914vHCT2EkmdfQ" id="496" name="Google Shape;496;p3"/>
          <p:cNvPicPr preferRelativeResize="0"/>
          <p:nvPr/>
        </p:nvPicPr>
        <p:blipFill rotWithShape="1">
          <a:blip r:embed="rId5">
            <a:alphaModFix/>
          </a:blip>
          <a:srcRect b="0" l="0" r="0" t="0"/>
          <a:stretch/>
        </p:blipFill>
        <p:spPr>
          <a:xfrm>
            <a:off x="21119" y="27975"/>
            <a:ext cx="2501994" cy="564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900"/>
                                        <p:tgtEl>
                                          <p:spTgt spid="263"/>
                                        </p:tgtEl>
                                      </p:cBhvr>
                                    </p:animEffect>
                                  </p:childTnLst>
                                </p:cTn>
                              </p:par>
                              <p:par>
                                <p:cTn fill="hold" nodeType="withEffect" presetClass="entr" presetID="2" presetSubtype="1">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
          <p:cNvSpPr txBox="1"/>
          <p:nvPr>
            <p:ph type="title"/>
          </p:nvPr>
        </p:nvSpPr>
        <p:spPr>
          <a:xfrm>
            <a:off x="1517575" y="341603"/>
            <a:ext cx="6045900" cy="7668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000"/>
              <a:buNone/>
            </a:pPr>
            <a:r>
              <a:rPr lang="es-ES"/>
              <a:t>Solución</a:t>
            </a:r>
            <a:endParaRPr/>
          </a:p>
        </p:txBody>
      </p:sp>
      <p:sp>
        <p:nvSpPr>
          <p:cNvPr id="502" name="Google Shape;502;p4"/>
          <p:cNvSpPr txBox="1"/>
          <p:nvPr>
            <p:ph idx="1" type="subTitle"/>
          </p:nvPr>
        </p:nvSpPr>
        <p:spPr>
          <a:xfrm>
            <a:off x="1549050" y="872453"/>
            <a:ext cx="6045900" cy="380872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sz="2100"/>
              <a:t>La solución consiste en un sistema de ventas y facturación online para la librería "El Lector", que permitirá a los clientes buscar libros, realizar pedidos, gestionar el inventario de forma automática, y emitir facturas electrónicas de acuerdo con las normativas chilenas. Además, almacenará la información de los clientes para facilitar la compra, y ofrecerá una interfaz para que los administradores gestionen el catálogo, inventario y estadísticas de ventas.</a:t>
            </a:r>
            <a:endParaRPr sz="2100"/>
          </a:p>
        </p:txBody>
      </p:sp>
      <p:grpSp>
        <p:nvGrpSpPr>
          <p:cNvPr id="503" name="Google Shape;503;p4"/>
          <p:cNvGrpSpPr/>
          <p:nvPr/>
        </p:nvGrpSpPr>
        <p:grpSpPr>
          <a:xfrm>
            <a:off x="3007320" y="4774107"/>
            <a:ext cx="3129360" cy="348921"/>
            <a:chOff x="1192850" y="1714025"/>
            <a:chExt cx="5182775" cy="577875"/>
          </a:xfrm>
        </p:grpSpPr>
        <p:sp>
          <p:nvSpPr>
            <p:cNvPr id="504" name="Google Shape;504;p4"/>
            <p:cNvSpPr/>
            <p:nvPr/>
          </p:nvSpPr>
          <p:spPr>
            <a:xfrm>
              <a:off x="1192850" y="1714025"/>
              <a:ext cx="2491425" cy="577875"/>
            </a:xfrm>
            <a:custGeom>
              <a:rect b="b" l="l" r="r" t="t"/>
              <a:pathLst>
                <a:path extrusionOk="0" h="23115" w="99657">
                  <a:moveTo>
                    <a:pt x="90086" y="0"/>
                  </a:moveTo>
                  <a:cubicBezTo>
                    <a:pt x="86028" y="0"/>
                    <a:pt x="82017" y="1846"/>
                    <a:pt x="78350" y="3343"/>
                  </a:cubicBezTo>
                  <a:cubicBezTo>
                    <a:pt x="73479" y="5331"/>
                    <a:pt x="68706" y="7547"/>
                    <a:pt x="63916" y="9717"/>
                  </a:cubicBezTo>
                  <a:cubicBezTo>
                    <a:pt x="53922" y="14242"/>
                    <a:pt x="43673" y="18590"/>
                    <a:pt x="32655" y="19721"/>
                  </a:cubicBezTo>
                  <a:cubicBezTo>
                    <a:pt x="30729" y="19919"/>
                    <a:pt x="28787" y="20028"/>
                    <a:pt x="26846" y="20028"/>
                  </a:cubicBezTo>
                  <a:cubicBezTo>
                    <a:pt x="23415" y="20028"/>
                    <a:pt x="19985" y="19689"/>
                    <a:pt x="16643" y="18906"/>
                  </a:cubicBezTo>
                  <a:cubicBezTo>
                    <a:pt x="11203" y="17633"/>
                    <a:pt x="6841" y="14936"/>
                    <a:pt x="2067" y="12221"/>
                  </a:cubicBezTo>
                  <a:cubicBezTo>
                    <a:pt x="1859" y="12103"/>
                    <a:pt x="1656" y="12051"/>
                    <a:pt x="1468" y="12051"/>
                  </a:cubicBezTo>
                  <a:cubicBezTo>
                    <a:pt x="573" y="12051"/>
                    <a:pt x="0" y="13226"/>
                    <a:pt x="667" y="14035"/>
                  </a:cubicBezTo>
                  <a:cubicBezTo>
                    <a:pt x="5734" y="20178"/>
                    <a:pt x="15036" y="22427"/>
                    <a:pt x="22603" y="22982"/>
                  </a:cubicBezTo>
                  <a:cubicBezTo>
                    <a:pt x="23829" y="23072"/>
                    <a:pt x="25053" y="23115"/>
                    <a:pt x="26275" y="23115"/>
                  </a:cubicBezTo>
                  <a:cubicBezTo>
                    <a:pt x="34133" y="23115"/>
                    <a:pt x="41867" y="21323"/>
                    <a:pt x="49246" y="18619"/>
                  </a:cubicBezTo>
                  <a:cubicBezTo>
                    <a:pt x="58709" y="15152"/>
                    <a:pt x="67664" y="10531"/>
                    <a:pt x="76899" y="6530"/>
                  </a:cubicBezTo>
                  <a:cubicBezTo>
                    <a:pt x="80811" y="4834"/>
                    <a:pt x="85704" y="2225"/>
                    <a:pt x="90259" y="2225"/>
                  </a:cubicBezTo>
                  <a:cubicBezTo>
                    <a:pt x="91073" y="2225"/>
                    <a:pt x="91877" y="2308"/>
                    <a:pt x="92662" y="2495"/>
                  </a:cubicBezTo>
                  <a:cubicBezTo>
                    <a:pt x="95576" y="3189"/>
                    <a:pt x="98532" y="5951"/>
                    <a:pt x="97383" y="9248"/>
                  </a:cubicBezTo>
                  <a:cubicBezTo>
                    <a:pt x="96902" y="10631"/>
                    <a:pt x="95544" y="11566"/>
                    <a:pt x="94131" y="11566"/>
                  </a:cubicBezTo>
                  <a:cubicBezTo>
                    <a:pt x="93788" y="11566"/>
                    <a:pt x="93443" y="11511"/>
                    <a:pt x="93105" y="11394"/>
                  </a:cubicBezTo>
                  <a:cubicBezTo>
                    <a:pt x="90396" y="10454"/>
                    <a:pt x="91210" y="6452"/>
                    <a:pt x="93847" y="6452"/>
                  </a:cubicBezTo>
                  <a:cubicBezTo>
                    <a:pt x="94032" y="6452"/>
                    <a:pt x="94226" y="6472"/>
                    <a:pt x="94428" y="6514"/>
                  </a:cubicBezTo>
                  <a:cubicBezTo>
                    <a:pt x="94471" y="6523"/>
                    <a:pt x="94513" y="6527"/>
                    <a:pt x="94552" y="6527"/>
                  </a:cubicBezTo>
                  <a:cubicBezTo>
                    <a:pt x="95109" y="6527"/>
                    <a:pt x="95307" y="5692"/>
                    <a:pt x="94704" y="5516"/>
                  </a:cubicBezTo>
                  <a:cubicBezTo>
                    <a:pt x="94366" y="5418"/>
                    <a:pt x="94030" y="5372"/>
                    <a:pt x="93702" y="5372"/>
                  </a:cubicBezTo>
                  <a:cubicBezTo>
                    <a:pt x="91816" y="5372"/>
                    <a:pt x="90197" y="6901"/>
                    <a:pt x="89932" y="8885"/>
                  </a:cubicBezTo>
                  <a:cubicBezTo>
                    <a:pt x="89583" y="11492"/>
                    <a:pt x="91969" y="13131"/>
                    <a:pt x="94318" y="13131"/>
                  </a:cubicBezTo>
                  <a:cubicBezTo>
                    <a:pt x="94509" y="13131"/>
                    <a:pt x="94701" y="13121"/>
                    <a:pt x="94890" y="13098"/>
                  </a:cubicBezTo>
                  <a:cubicBezTo>
                    <a:pt x="97898" y="12746"/>
                    <a:pt x="99657" y="10007"/>
                    <a:pt x="99433" y="7108"/>
                  </a:cubicBezTo>
                  <a:cubicBezTo>
                    <a:pt x="99126" y="3158"/>
                    <a:pt x="95630" y="701"/>
                    <a:pt x="91971" y="141"/>
                  </a:cubicBezTo>
                  <a:cubicBezTo>
                    <a:pt x="91342" y="45"/>
                    <a:pt x="90713" y="0"/>
                    <a:pt x="900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3884150" y="1714025"/>
              <a:ext cx="2491475" cy="577875"/>
            </a:xfrm>
            <a:custGeom>
              <a:rect b="b" l="l" r="r" t="t"/>
              <a:pathLst>
                <a:path extrusionOk="0" h="23115" w="99659">
                  <a:moveTo>
                    <a:pt x="9573" y="0"/>
                  </a:moveTo>
                  <a:cubicBezTo>
                    <a:pt x="8945" y="0"/>
                    <a:pt x="8316" y="45"/>
                    <a:pt x="7688" y="141"/>
                  </a:cubicBezTo>
                  <a:cubicBezTo>
                    <a:pt x="4029" y="701"/>
                    <a:pt x="532" y="3158"/>
                    <a:pt x="226" y="7108"/>
                  </a:cubicBezTo>
                  <a:cubicBezTo>
                    <a:pt x="1" y="10007"/>
                    <a:pt x="1759" y="12746"/>
                    <a:pt x="4769" y="13098"/>
                  </a:cubicBezTo>
                  <a:cubicBezTo>
                    <a:pt x="4958" y="13121"/>
                    <a:pt x="5149" y="13131"/>
                    <a:pt x="5341" y="13131"/>
                  </a:cubicBezTo>
                  <a:cubicBezTo>
                    <a:pt x="7690" y="13131"/>
                    <a:pt x="10075" y="11492"/>
                    <a:pt x="9727" y="8885"/>
                  </a:cubicBezTo>
                  <a:cubicBezTo>
                    <a:pt x="9462" y="6901"/>
                    <a:pt x="7843" y="5372"/>
                    <a:pt x="5957" y="5372"/>
                  </a:cubicBezTo>
                  <a:cubicBezTo>
                    <a:pt x="5629" y="5372"/>
                    <a:pt x="5293" y="5418"/>
                    <a:pt x="4955" y="5516"/>
                  </a:cubicBezTo>
                  <a:cubicBezTo>
                    <a:pt x="4352" y="5692"/>
                    <a:pt x="4550" y="6527"/>
                    <a:pt x="5107" y="6527"/>
                  </a:cubicBezTo>
                  <a:cubicBezTo>
                    <a:pt x="5146" y="6527"/>
                    <a:pt x="5187" y="6523"/>
                    <a:pt x="5230" y="6514"/>
                  </a:cubicBezTo>
                  <a:cubicBezTo>
                    <a:pt x="5433" y="6472"/>
                    <a:pt x="5627" y="6452"/>
                    <a:pt x="5812" y="6452"/>
                  </a:cubicBezTo>
                  <a:cubicBezTo>
                    <a:pt x="8449" y="6452"/>
                    <a:pt x="9263" y="10454"/>
                    <a:pt x="6554" y="11394"/>
                  </a:cubicBezTo>
                  <a:cubicBezTo>
                    <a:pt x="6216" y="11511"/>
                    <a:pt x="5870" y="11566"/>
                    <a:pt x="5528" y="11566"/>
                  </a:cubicBezTo>
                  <a:cubicBezTo>
                    <a:pt x="4115" y="11566"/>
                    <a:pt x="2757" y="10631"/>
                    <a:pt x="2276" y="9248"/>
                  </a:cubicBezTo>
                  <a:cubicBezTo>
                    <a:pt x="1128" y="5951"/>
                    <a:pt x="4084" y="3189"/>
                    <a:pt x="6998" y="2495"/>
                  </a:cubicBezTo>
                  <a:cubicBezTo>
                    <a:pt x="7783" y="2308"/>
                    <a:pt x="8587" y="2225"/>
                    <a:pt x="9401" y="2225"/>
                  </a:cubicBezTo>
                  <a:cubicBezTo>
                    <a:pt x="13955" y="2225"/>
                    <a:pt x="18847" y="4834"/>
                    <a:pt x="22759" y="6530"/>
                  </a:cubicBezTo>
                  <a:cubicBezTo>
                    <a:pt x="31994" y="10531"/>
                    <a:pt x="40950" y="15152"/>
                    <a:pt x="50413" y="18619"/>
                  </a:cubicBezTo>
                  <a:cubicBezTo>
                    <a:pt x="57790" y="21323"/>
                    <a:pt x="65526" y="23115"/>
                    <a:pt x="73384" y="23115"/>
                  </a:cubicBezTo>
                  <a:cubicBezTo>
                    <a:pt x="74605" y="23115"/>
                    <a:pt x="75830" y="23072"/>
                    <a:pt x="77056" y="22982"/>
                  </a:cubicBezTo>
                  <a:cubicBezTo>
                    <a:pt x="84622" y="22427"/>
                    <a:pt x="93925" y="20178"/>
                    <a:pt x="98992" y="14035"/>
                  </a:cubicBezTo>
                  <a:cubicBezTo>
                    <a:pt x="99658" y="13226"/>
                    <a:pt x="99084" y="12051"/>
                    <a:pt x="98190" y="12051"/>
                  </a:cubicBezTo>
                  <a:cubicBezTo>
                    <a:pt x="98002" y="12051"/>
                    <a:pt x="97800" y="12103"/>
                    <a:pt x="97592" y="12221"/>
                  </a:cubicBezTo>
                  <a:cubicBezTo>
                    <a:pt x="92816" y="14936"/>
                    <a:pt x="88455" y="17633"/>
                    <a:pt x="83016" y="18906"/>
                  </a:cubicBezTo>
                  <a:cubicBezTo>
                    <a:pt x="79673" y="19689"/>
                    <a:pt x="76244" y="20028"/>
                    <a:pt x="72812" y="20028"/>
                  </a:cubicBezTo>
                  <a:cubicBezTo>
                    <a:pt x="70871" y="20028"/>
                    <a:pt x="68929" y="19919"/>
                    <a:pt x="67002" y="19721"/>
                  </a:cubicBezTo>
                  <a:cubicBezTo>
                    <a:pt x="55986" y="18590"/>
                    <a:pt x="45736" y="14242"/>
                    <a:pt x="35743" y="9717"/>
                  </a:cubicBezTo>
                  <a:cubicBezTo>
                    <a:pt x="30952" y="7547"/>
                    <a:pt x="26180" y="5331"/>
                    <a:pt x="21309" y="3343"/>
                  </a:cubicBezTo>
                  <a:cubicBezTo>
                    <a:pt x="17641" y="1846"/>
                    <a:pt x="13629" y="0"/>
                    <a:pt x="9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lh7-rt.googleusercontent.com/slidesz/AGV_vUc3mZIkVoYlo7mWo18mU_95zelAhAIR4DqGqdw77h4TO10dfSlhSXGBxisSJBbxsm1268gb_YZLJgYHpprr-drZ1kxbNRaRv9Nko1MBLAe0N5Gjo1hXDXC2hJe4VBT-ZbtJwbE3dpLheZrMgGQ0rKfawTx028AgHAsleN9sEgMJ1w=s2048?key=rP_Eqe39914vHCT2EkmdfQ" id="506" name="Google Shape;506;p4"/>
          <p:cNvPicPr preferRelativeResize="0"/>
          <p:nvPr/>
        </p:nvPicPr>
        <p:blipFill rotWithShape="1">
          <a:blip r:embed="rId3">
            <a:alphaModFix/>
          </a:blip>
          <a:srcRect b="0" l="0" r="0" t="0"/>
          <a:stretch/>
        </p:blipFill>
        <p:spPr>
          <a:xfrm>
            <a:off x="21119" y="27975"/>
            <a:ext cx="2501994" cy="5642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Requerimientos Funcionales</a:t>
            </a:r>
            <a:endParaRPr/>
          </a:p>
        </p:txBody>
      </p:sp>
      <p:sp>
        <p:nvSpPr>
          <p:cNvPr id="512" name="Google Shape;512;p5"/>
          <p:cNvSpPr txBox="1"/>
          <p:nvPr>
            <p:ph idx="1" type="subTitle"/>
          </p:nvPr>
        </p:nvSpPr>
        <p:spPr>
          <a:xfrm>
            <a:off x="527049" y="1231623"/>
            <a:ext cx="1835179"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R.1 Mostrar Catálogo Online</a:t>
            </a:r>
            <a:endParaRPr sz="1800"/>
          </a:p>
        </p:txBody>
      </p:sp>
      <p:sp>
        <p:nvSpPr>
          <p:cNvPr id="513" name="Google Shape;513;p5"/>
          <p:cNvSpPr txBox="1"/>
          <p:nvPr>
            <p:ph idx="2" type="subTitle"/>
          </p:nvPr>
        </p:nvSpPr>
        <p:spPr>
          <a:xfrm>
            <a:off x="2272352" y="1266175"/>
            <a:ext cx="436046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Permitir a los clientes navegar por el catálogo de libros, filtrando por categoría, autor y viendo los detalles del libro.</a:t>
            </a:r>
            <a:endParaRPr/>
          </a:p>
        </p:txBody>
      </p:sp>
      <p:sp>
        <p:nvSpPr>
          <p:cNvPr id="514" name="Google Shape;514;p5"/>
          <p:cNvSpPr txBox="1"/>
          <p:nvPr>
            <p:ph idx="3" type="subTitle"/>
          </p:nvPr>
        </p:nvSpPr>
        <p:spPr>
          <a:xfrm>
            <a:off x="542159" y="2116441"/>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R.2 Realizar Pedidos</a:t>
            </a:r>
            <a:endParaRPr sz="1800"/>
          </a:p>
        </p:txBody>
      </p:sp>
      <p:sp>
        <p:nvSpPr>
          <p:cNvPr id="515" name="Google Shape;515;p5"/>
          <p:cNvSpPr txBox="1"/>
          <p:nvPr>
            <p:ph idx="4" type="subTitle"/>
          </p:nvPr>
        </p:nvSpPr>
        <p:spPr>
          <a:xfrm>
            <a:off x="2272352" y="2150993"/>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Facilitar la compra de libros, incluyendo selección de cantidad, opciones de envío/retiro y cálculo del precio total.</a:t>
            </a:r>
            <a:endParaRPr/>
          </a:p>
        </p:txBody>
      </p:sp>
      <p:sp>
        <p:nvSpPr>
          <p:cNvPr id="516" name="Google Shape;516;p5"/>
          <p:cNvSpPr txBox="1"/>
          <p:nvPr>
            <p:ph idx="5" type="subTitle"/>
          </p:nvPr>
        </p:nvSpPr>
        <p:spPr>
          <a:xfrm>
            <a:off x="527049" y="3001259"/>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R.3 Gestión de Inventario Automática</a:t>
            </a:r>
            <a:endParaRPr sz="1800"/>
          </a:p>
        </p:txBody>
      </p:sp>
      <p:sp>
        <p:nvSpPr>
          <p:cNvPr id="517" name="Google Shape;517;p5"/>
          <p:cNvSpPr txBox="1"/>
          <p:nvPr>
            <p:ph idx="6" type="subTitle"/>
          </p:nvPr>
        </p:nvSpPr>
        <p:spPr>
          <a:xfrm>
            <a:off x="2272352" y="3001259"/>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Actualizar el inventario automáticamente al realizar una venta y enviar alertas de stock bajo.</a:t>
            </a:r>
            <a:endParaRPr/>
          </a:p>
        </p:txBody>
      </p:sp>
      <p:sp>
        <p:nvSpPr>
          <p:cNvPr id="518" name="Google Shape;518;p5"/>
          <p:cNvSpPr txBox="1"/>
          <p:nvPr>
            <p:ph idx="7" type="subTitle"/>
          </p:nvPr>
        </p:nvSpPr>
        <p:spPr>
          <a:xfrm>
            <a:off x="527049" y="4153436"/>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R.4 Gestión de Información de Clientes</a:t>
            </a:r>
            <a:endParaRPr sz="1800"/>
          </a:p>
        </p:txBody>
      </p:sp>
      <p:sp>
        <p:nvSpPr>
          <p:cNvPr id="519" name="Google Shape;519;p5"/>
          <p:cNvSpPr txBox="1"/>
          <p:nvPr>
            <p:ph idx="8" type="subTitle"/>
          </p:nvPr>
        </p:nvSpPr>
        <p:spPr>
          <a:xfrm>
            <a:off x="2272352" y="4148128"/>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Almacenar y gestionar la información básica de los clientes, incluyendo historial de compras.</a:t>
            </a:r>
            <a:endParaRPr/>
          </a:p>
        </p:txBody>
      </p:sp>
      <p:sp>
        <p:nvSpPr>
          <p:cNvPr id="520" name="Google Shape;520;p5"/>
          <p:cNvSpPr txBox="1"/>
          <p:nvPr/>
        </p:nvSpPr>
        <p:spPr>
          <a:xfrm>
            <a:off x="7091177" y="1204489"/>
            <a:ext cx="1835100"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Clientes</a:t>
            </a:r>
            <a:endParaRPr b="1" i="0" sz="1200" u="none" cap="none" strike="noStrike">
              <a:solidFill>
                <a:schemeClr val="dk1"/>
              </a:solidFill>
              <a:latin typeface="Satisfy"/>
              <a:ea typeface="Satisfy"/>
              <a:cs typeface="Satisfy"/>
              <a:sym typeface="Satisfy"/>
            </a:endParaRPr>
          </a:p>
        </p:txBody>
      </p:sp>
      <p:sp>
        <p:nvSpPr>
          <p:cNvPr id="521" name="Google Shape;521;p5"/>
          <p:cNvSpPr txBox="1"/>
          <p:nvPr/>
        </p:nvSpPr>
        <p:spPr>
          <a:xfrm>
            <a:off x="7091177" y="1992826"/>
            <a:ext cx="1835179"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Clientes</a:t>
            </a:r>
            <a:endParaRPr b="1" i="0" sz="1200" u="none" cap="none" strike="noStrike">
              <a:solidFill>
                <a:schemeClr val="dk1"/>
              </a:solidFill>
              <a:latin typeface="Satisfy"/>
              <a:ea typeface="Satisfy"/>
              <a:cs typeface="Satisfy"/>
              <a:sym typeface="Satisfy"/>
            </a:endParaRPr>
          </a:p>
        </p:txBody>
      </p:sp>
      <p:sp>
        <p:nvSpPr>
          <p:cNvPr id="522" name="Google Shape;522;p5"/>
          <p:cNvSpPr txBox="1"/>
          <p:nvPr/>
        </p:nvSpPr>
        <p:spPr>
          <a:xfrm>
            <a:off x="7091178" y="2931599"/>
            <a:ext cx="1835179"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Administradores</a:t>
            </a:r>
            <a:endParaRPr b="1" i="0" sz="1200" u="none" cap="none" strike="noStrike">
              <a:solidFill>
                <a:schemeClr val="dk1"/>
              </a:solidFill>
              <a:latin typeface="Satisfy"/>
              <a:ea typeface="Satisfy"/>
              <a:cs typeface="Satisfy"/>
              <a:sym typeface="Satisfy"/>
            </a:endParaRPr>
          </a:p>
        </p:txBody>
      </p:sp>
      <p:sp>
        <p:nvSpPr>
          <p:cNvPr id="523" name="Google Shape;523;p5"/>
          <p:cNvSpPr txBox="1"/>
          <p:nvPr/>
        </p:nvSpPr>
        <p:spPr>
          <a:xfrm>
            <a:off x="7091177" y="3979528"/>
            <a:ext cx="1835179" cy="33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Administradores            y Clientes</a:t>
            </a:r>
            <a:endParaRPr b="1" i="0" sz="1200" u="none" cap="none" strike="noStrike">
              <a:solidFill>
                <a:schemeClr val="dk1"/>
              </a:solidFill>
              <a:latin typeface="Satisfy"/>
              <a:ea typeface="Satisfy"/>
              <a:cs typeface="Satisfy"/>
              <a:sym typeface="Satisfy"/>
            </a:endParaRPr>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24" name="Google Shape;524;p5"/>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Requerimientos No Funcionales</a:t>
            </a:r>
            <a:endParaRPr/>
          </a:p>
        </p:txBody>
      </p:sp>
      <p:sp>
        <p:nvSpPr>
          <p:cNvPr id="530" name="Google Shape;530;p6"/>
          <p:cNvSpPr txBox="1"/>
          <p:nvPr>
            <p:ph idx="1" type="subTitle"/>
          </p:nvPr>
        </p:nvSpPr>
        <p:spPr>
          <a:xfrm>
            <a:off x="527049" y="1231623"/>
            <a:ext cx="1835179"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R.7 Seguridad de la Información</a:t>
            </a:r>
            <a:endParaRPr sz="1800"/>
          </a:p>
        </p:txBody>
      </p:sp>
      <p:sp>
        <p:nvSpPr>
          <p:cNvPr id="531" name="Google Shape;531;p6"/>
          <p:cNvSpPr txBox="1"/>
          <p:nvPr>
            <p:ph idx="2" type="subTitle"/>
          </p:nvPr>
        </p:nvSpPr>
        <p:spPr>
          <a:xfrm>
            <a:off x="2272352" y="1266175"/>
            <a:ext cx="436046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Proteger la información sensible mediante encriptación de datos, autenticación de usuarios y medidas contra accesos no autorizados.</a:t>
            </a:r>
            <a:endParaRPr/>
          </a:p>
        </p:txBody>
      </p:sp>
      <p:sp>
        <p:nvSpPr>
          <p:cNvPr id="532" name="Google Shape;532;p6"/>
          <p:cNvSpPr txBox="1"/>
          <p:nvPr>
            <p:ph idx="3" type="subTitle"/>
          </p:nvPr>
        </p:nvSpPr>
        <p:spPr>
          <a:xfrm>
            <a:off x="542159" y="2116441"/>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R.8 Escalabilidad del Sistema</a:t>
            </a:r>
            <a:endParaRPr sz="1800"/>
          </a:p>
        </p:txBody>
      </p:sp>
      <p:sp>
        <p:nvSpPr>
          <p:cNvPr id="533" name="Google Shape;533;p6"/>
          <p:cNvSpPr txBox="1"/>
          <p:nvPr>
            <p:ph idx="4" type="subTitle"/>
          </p:nvPr>
        </p:nvSpPr>
        <p:spPr>
          <a:xfrm>
            <a:off x="2272352" y="2150993"/>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El sistema debe ser escalable para soportar un crecimiento en el número de usuarios, pedidos y catálogo sin una reestructuración significativa.</a:t>
            </a:r>
            <a:endParaRPr/>
          </a:p>
        </p:txBody>
      </p:sp>
      <p:sp>
        <p:nvSpPr>
          <p:cNvPr id="534" name="Google Shape;534;p6"/>
          <p:cNvSpPr txBox="1"/>
          <p:nvPr>
            <p:ph idx="5" type="subTitle"/>
          </p:nvPr>
        </p:nvSpPr>
        <p:spPr>
          <a:xfrm>
            <a:off x="527049" y="3001259"/>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R.9 Rendimiento del Sistema</a:t>
            </a:r>
            <a:endParaRPr sz="1800"/>
          </a:p>
        </p:txBody>
      </p:sp>
      <p:sp>
        <p:nvSpPr>
          <p:cNvPr id="535" name="Google Shape;535;p6"/>
          <p:cNvSpPr txBox="1"/>
          <p:nvPr>
            <p:ph idx="6" type="subTitle"/>
          </p:nvPr>
        </p:nvSpPr>
        <p:spPr>
          <a:xfrm>
            <a:off x="2272352" y="3094710"/>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Manejar hasta 500 usuarios concurrentes sin degradar el rendimiento, con tiempos de respuesta menores a 2 segundos.</a:t>
            </a:r>
            <a:endParaRPr/>
          </a:p>
        </p:txBody>
      </p:sp>
      <p:sp>
        <p:nvSpPr>
          <p:cNvPr id="536" name="Google Shape;536;p6"/>
          <p:cNvSpPr txBox="1"/>
          <p:nvPr>
            <p:ph idx="7" type="subTitle"/>
          </p:nvPr>
        </p:nvSpPr>
        <p:spPr>
          <a:xfrm>
            <a:off x="527049" y="4153436"/>
            <a:ext cx="1406700" cy="33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s-ES" sz="1800"/>
              <a:t>R.11 Alta Disponibilidad del Sistema</a:t>
            </a:r>
            <a:endParaRPr sz="1800"/>
          </a:p>
        </p:txBody>
      </p:sp>
      <p:sp>
        <p:nvSpPr>
          <p:cNvPr id="537" name="Google Shape;537;p6"/>
          <p:cNvSpPr txBox="1"/>
          <p:nvPr>
            <p:ph idx="8" type="subTitle"/>
          </p:nvPr>
        </p:nvSpPr>
        <p:spPr>
          <a:xfrm>
            <a:off x="2272352" y="4148128"/>
            <a:ext cx="4091700" cy="337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600"/>
              <a:buNone/>
            </a:pPr>
            <a:r>
              <a:rPr lang="es-ES"/>
              <a:t>Garantizar una disponibilidad del 99.9%, minimizando el tiempo de inactividad.</a:t>
            </a:r>
            <a:endParaRPr/>
          </a:p>
        </p:txBody>
      </p:sp>
      <p:sp>
        <p:nvSpPr>
          <p:cNvPr id="538" name="Google Shape;538;p6"/>
          <p:cNvSpPr txBox="1"/>
          <p:nvPr/>
        </p:nvSpPr>
        <p:spPr>
          <a:xfrm>
            <a:off x="7091177" y="1204489"/>
            <a:ext cx="1835179"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Todos</a:t>
            </a:r>
            <a:endParaRPr b="1" i="0" sz="1200" u="none" cap="none" strike="noStrike">
              <a:solidFill>
                <a:schemeClr val="dk1"/>
              </a:solidFill>
              <a:latin typeface="Satisfy"/>
              <a:ea typeface="Satisfy"/>
              <a:cs typeface="Satisfy"/>
              <a:sym typeface="Satisfy"/>
            </a:endParaRPr>
          </a:p>
        </p:txBody>
      </p:sp>
      <p:sp>
        <p:nvSpPr>
          <p:cNvPr id="539" name="Google Shape;539;p6"/>
          <p:cNvSpPr txBox="1"/>
          <p:nvPr/>
        </p:nvSpPr>
        <p:spPr>
          <a:xfrm>
            <a:off x="7091177" y="1992826"/>
            <a:ext cx="1835179"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Desarrolladores, Admins.</a:t>
            </a:r>
            <a:endParaRPr b="1" i="0" sz="1200" u="none" cap="none" strike="noStrike">
              <a:solidFill>
                <a:schemeClr val="dk1"/>
              </a:solidFill>
              <a:latin typeface="Satisfy"/>
              <a:ea typeface="Satisfy"/>
              <a:cs typeface="Satisfy"/>
              <a:sym typeface="Satisfy"/>
            </a:endParaRPr>
          </a:p>
        </p:txBody>
      </p:sp>
      <p:sp>
        <p:nvSpPr>
          <p:cNvPr id="540" name="Google Shape;540;p6"/>
          <p:cNvSpPr txBox="1"/>
          <p:nvPr/>
        </p:nvSpPr>
        <p:spPr>
          <a:xfrm>
            <a:off x="7091178" y="2931599"/>
            <a:ext cx="1835179"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Administradore</a:t>
            </a:r>
            <a:r>
              <a:rPr lang="es-ES" sz="1200">
                <a:solidFill>
                  <a:schemeClr val="dk1"/>
                </a:solidFill>
                <a:latin typeface="Satisfy"/>
                <a:ea typeface="Satisfy"/>
                <a:cs typeface="Satisfy"/>
                <a:sym typeface="Satisfy"/>
              </a:rPr>
              <a:t>s</a:t>
            </a:r>
            <a:r>
              <a:rPr b="0" i="0" lang="es-ES" sz="1200" u="none" cap="none" strike="noStrike">
                <a:solidFill>
                  <a:schemeClr val="dk1"/>
                </a:solidFill>
                <a:latin typeface="Satisfy"/>
                <a:ea typeface="Satisfy"/>
                <a:cs typeface="Satisfy"/>
                <a:sym typeface="Satisfy"/>
              </a:rPr>
              <a:t>.</a:t>
            </a:r>
            <a:endParaRPr b="1" i="0" sz="1200" u="none" cap="none" strike="noStrike">
              <a:solidFill>
                <a:schemeClr val="dk1"/>
              </a:solidFill>
              <a:latin typeface="Satisfy"/>
              <a:ea typeface="Satisfy"/>
              <a:cs typeface="Satisfy"/>
              <a:sym typeface="Satisfy"/>
            </a:endParaRPr>
          </a:p>
        </p:txBody>
      </p:sp>
      <p:sp>
        <p:nvSpPr>
          <p:cNvPr id="541" name="Google Shape;541;p6"/>
          <p:cNvSpPr txBox="1"/>
          <p:nvPr/>
        </p:nvSpPr>
        <p:spPr>
          <a:xfrm>
            <a:off x="6781772" y="4101993"/>
            <a:ext cx="1835179" cy="33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000"/>
              <a:buFont typeface="Titillium Web Black"/>
              <a:buNone/>
            </a:pPr>
            <a:r>
              <a:rPr b="0" i="0" lang="es-ES" sz="1400" u="none" cap="none" strike="noStrike">
                <a:solidFill>
                  <a:schemeClr val="dk1"/>
                </a:solidFill>
                <a:latin typeface="Satisfy"/>
                <a:ea typeface="Satisfy"/>
                <a:cs typeface="Satisfy"/>
                <a:sym typeface="Satisfy"/>
              </a:rPr>
              <a:t>Actores -&gt; </a:t>
            </a:r>
            <a:r>
              <a:rPr b="0" i="0" lang="es-ES" sz="1200" u="none" cap="none" strike="noStrike">
                <a:solidFill>
                  <a:schemeClr val="dk1"/>
                </a:solidFill>
                <a:latin typeface="Satisfy"/>
                <a:ea typeface="Satisfy"/>
                <a:cs typeface="Satisfy"/>
                <a:sym typeface="Satisfy"/>
              </a:rPr>
              <a:t>Todos</a:t>
            </a:r>
            <a:endParaRPr b="1" i="0" sz="1200" u="none" cap="none" strike="noStrike">
              <a:solidFill>
                <a:schemeClr val="dk1"/>
              </a:solidFill>
              <a:latin typeface="Satisfy"/>
              <a:ea typeface="Satisfy"/>
              <a:cs typeface="Satisfy"/>
              <a:sym typeface="Satisfy"/>
            </a:endParaRPr>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42" name="Google Shape;542;p6"/>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
          <p:cNvSpPr txBox="1"/>
          <p:nvPr>
            <p:ph type="title"/>
          </p:nvPr>
        </p:nvSpPr>
        <p:spPr>
          <a:xfrm>
            <a:off x="720000" y="129654"/>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Atributos de Calidad</a:t>
            </a:r>
            <a:endParaRPr/>
          </a:p>
        </p:txBody>
      </p:sp>
      <p:graphicFrame>
        <p:nvGraphicFramePr>
          <p:cNvPr id="548" name="Google Shape;548;p7"/>
          <p:cNvGraphicFramePr/>
          <p:nvPr/>
        </p:nvGraphicFramePr>
        <p:xfrm>
          <a:off x="1521725" y="936691"/>
          <a:ext cx="3000000" cy="3000000"/>
        </p:xfrm>
        <a:graphic>
          <a:graphicData uri="http://schemas.openxmlformats.org/drawingml/2006/table">
            <a:tbl>
              <a:tblPr>
                <a:noFill/>
                <a:tableStyleId>{51B0BD64-9770-436A-877E-FC8D7244786A}</a:tableStyleId>
              </a:tblPr>
              <a:tblGrid>
                <a:gridCol w="1525125"/>
                <a:gridCol w="1525150"/>
                <a:gridCol w="1525150"/>
                <a:gridCol w="1525125"/>
              </a:tblGrid>
              <a:tr h="479500">
                <a:tc>
                  <a:txBody>
                    <a:bodyPr/>
                    <a:lstStyle/>
                    <a:p>
                      <a:pPr indent="0" lvl="0" marL="0" marR="0" rtl="0" algn="l">
                        <a:lnSpc>
                          <a:spcPct val="100000"/>
                        </a:lnSpc>
                        <a:spcBef>
                          <a:spcPts val="0"/>
                        </a:spcBef>
                        <a:spcAft>
                          <a:spcPts val="0"/>
                        </a:spcAft>
                        <a:buNone/>
                      </a:pPr>
                      <a:r>
                        <a:rPr b="1" lang="es-ES" sz="1200" u="none" cap="none" strike="noStrike">
                          <a:solidFill>
                            <a:schemeClr val="dk1"/>
                          </a:solidFill>
                          <a:latin typeface="Satisfy"/>
                          <a:ea typeface="Satisfy"/>
                          <a:cs typeface="Satisfy"/>
                          <a:sym typeface="Satisfy"/>
                        </a:rPr>
                        <a:t>Requerimiento Funcional</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ES" sz="1200" u="none" cap="none" strike="noStrike">
                          <a:solidFill>
                            <a:schemeClr val="dk1"/>
                          </a:solidFill>
                          <a:latin typeface="Satisfy"/>
                          <a:ea typeface="Satisfy"/>
                          <a:cs typeface="Satisfy"/>
                          <a:sym typeface="Satisfy"/>
                        </a:rPr>
                        <a:t>Tipo: (Observable / No Observable en ejecución</a:t>
                      </a:r>
                      <a:endParaRPr sz="12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ES" sz="1200" u="none" cap="none" strike="noStrike">
                          <a:solidFill>
                            <a:schemeClr val="dk1"/>
                          </a:solidFill>
                          <a:latin typeface="Satisfy"/>
                          <a:ea typeface="Satisfy"/>
                          <a:cs typeface="Satisfy"/>
                          <a:sym typeface="Satisfy"/>
                        </a:rPr>
                        <a:t>Característica ISO25010 </a:t>
                      </a:r>
                      <a:endParaRPr sz="12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ES" sz="1200" u="none" cap="none" strike="noStrike">
                          <a:solidFill>
                            <a:schemeClr val="dk1"/>
                          </a:solidFill>
                          <a:latin typeface="Satisfy"/>
                          <a:ea typeface="Satisfy"/>
                          <a:cs typeface="Satisfy"/>
                          <a:sym typeface="Satisfy"/>
                        </a:rPr>
                        <a:t>Subcaracterística asociada</a:t>
                      </a:r>
                      <a:endParaRPr sz="12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1925">
                <a:tc>
                  <a:txBody>
                    <a:bodyPr/>
                    <a:lstStyle/>
                    <a:p>
                      <a:pPr indent="0" lvl="0" marL="0" marR="0" rtl="0" algn="l">
                        <a:lnSpc>
                          <a:spcPct val="100000"/>
                        </a:lnSpc>
                        <a:spcBef>
                          <a:spcPts val="0"/>
                        </a:spcBef>
                        <a:spcAft>
                          <a:spcPts val="0"/>
                        </a:spcAft>
                        <a:buNone/>
                      </a:pPr>
                      <a:r>
                        <a:rPr lang="es-ES" sz="1000" u="none" cap="none" strike="noStrike"/>
                        <a:t>Rendimiento del Sistema: Manejo de hasta 500 usuarios concurrentes con tiempos de respuesta &lt; 2 segundos.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sz="1200" u="none" cap="none" strike="noStrike"/>
                        <a:t>Observable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sz="1400" u="none" cap="none" strike="noStrike"/>
                        <a:t>Eficiencia de desempeño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sz="1400" u="none" cap="none" strike="noStrike"/>
                        <a:t>Comportamiento temporal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1925">
                <a:tc>
                  <a:txBody>
                    <a:bodyPr/>
                    <a:lstStyle/>
                    <a:p>
                      <a:pPr indent="0" lvl="0" marL="0" marR="0" rtl="0" algn="l">
                        <a:lnSpc>
                          <a:spcPct val="100000"/>
                        </a:lnSpc>
                        <a:spcBef>
                          <a:spcPts val="0"/>
                        </a:spcBef>
                        <a:spcAft>
                          <a:spcPts val="0"/>
                        </a:spcAft>
                        <a:buNone/>
                      </a:pPr>
                      <a:r>
                        <a:rPr lang="es-ES" sz="1000"/>
                        <a:t>Seguridad de la Información: Protección de datos sensibles mediante encriptación y autenticación.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sz="1200"/>
                        <a:t>No </a:t>
                      </a:r>
                      <a:r>
                        <a:rPr lang="es-ES" sz="1200" u="none" cap="none" strike="noStrike"/>
                        <a:t>Observable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t>Seguridad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t>Confidencialidad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1925">
                <a:tc>
                  <a:txBody>
                    <a:bodyPr/>
                    <a:lstStyle/>
                    <a:p>
                      <a:pPr indent="0" lvl="0" marL="0" rtl="0" algn="l">
                        <a:spcBef>
                          <a:spcPts val="0"/>
                        </a:spcBef>
                        <a:spcAft>
                          <a:spcPts val="0"/>
                        </a:spcAft>
                        <a:buNone/>
                      </a:pPr>
                      <a:r>
                        <a:rPr lang="es-ES" sz="1100">
                          <a:latin typeface="Calibri"/>
                          <a:ea typeface="Calibri"/>
                          <a:cs typeface="Calibri"/>
                          <a:sym typeface="Calibri"/>
                        </a:rPr>
                        <a:t>Mantenibilidad del Sistema: Código bien documentado y modular para fácil mantenimiento y actualización.</a:t>
                      </a:r>
                      <a:endParaRPr sz="1100">
                        <a:latin typeface="Calibri"/>
                        <a:ea typeface="Calibri"/>
                        <a:cs typeface="Calibri"/>
                        <a:sym typeface="Calibri"/>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sz="1200"/>
                        <a:t>No </a:t>
                      </a:r>
                      <a:r>
                        <a:rPr lang="es-ES" sz="1200" u="none" cap="none" strike="noStrike"/>
                        <a:t>Observable</a:t>
                      </a:r>
                      <a:endParaRPr/>
                    </a:p>
                  </a:txBody>
                  <a:tcPr marT="45725" marB="45725" marR="91450" marL="91450">
                    <a:lnL cap="flat" cmpd="sng" w="6350">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t>Mantenibilidad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t>Modificabilidad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descr="https://lh7-rt.googleusercontent.com/slidesz/AGV_vUc3mZIkVoYlo7mWo18mU_95zelAhAIR4DqGqdw77h4TO10dfSlhSXGBxisSJBbxsm1268gb_YZLJgYHpprr-drZ1kxbNRaRv9Nko1MBLAe0N5Gjo1hXDXC2hJe4VBT-ZbtJwbE3dpLheZrMgGQ0rKfawTx028AgHAsleN9sEgMJ1w=s2048?key=rP_Eqe39914vHCT2EkmdfQ" id="549" name="Google Shape;549;p7"/>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
          <p:cNvSpPr txBox="1"/>
          <p:nvPr>
            <p:ph type="title"/>
          </p:nvPr>
        </p:nvSpPr>
        <p:spPr>
          <a:xfrm>
            <a:off x="720000" y="616674"/>
            <a:ext cx="7704000" cy="572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Escenario De Calidad</a:t>
            </a:r>
            <a:endParaRPr/>
          </a:p>
        </p:txBody>
      </p:sp>
      <p:sp>
        <p:nvSpPr>
          <p:cNvPr id="555" name="Google Shape;555;p9"/>
          <p:cNvSpPr txBox="1"/>
          <p:nvPr>
            <p:ph idx="1" type="subTitle"/>
          </p:nvPr>
        </p:nvSpPr>
        <p:spPr>
          <a:xfrm>
            <a:off x="21119" y="1518318"/>
            <a:ext cx="9122881" cy="362518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SzPts val="1400"/>
              <a:buNone/>
            </a:pPr>
            <a:r>
              <a:rPr lang="es-ES" sz="2000"/>
              <a:t>a</a:t>
            </a:r>
            <a:endParaRPr sz="2000"/>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56" name="Google Shape;556;p9"/>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pic>
        <p:nvPicPr>
          <p:cNvPr descr="https://lh7-rt.googleusercontent.com/slidesz/AGV_vUc90vsz86H42stOZO7-rJwbK7O3aXb32YZ4k6aLUZiuVPdpJbysePjZWxrFemHK_k_3GKR3ktf3JX68Y1EdGdFBWSalnOUvDTWr1FkhPh-pIZTnjkqN0X2GG5hcvlN6q_8DkJxFxvCW7w6iZEsbGaPprZvvZP0uYWAIjsAhUwjS6g=s2048?key=rP_Eqe39914vHCT2EkmdfQ" id="557" name="Google Shape;557;p9"/>
          <p:cNvPicPr preferRelativeResize="0"/>
          <p:nvPr/>
        </p:nvPicPr>
        <p:blipFill rotWithShape="1">
          <a:blip r:embed="rId4">
            <a:alphaModFix/>
          </a:blip>
          <a:srcRect b="0" l="0" r="0" t="0"/>
          <a:stretch/>
        </p:blipFill>
        <p:spPr>
          <a:xfrm>
            <a:off x="4390052" y="2800228"/>
            <a:ext cx="4645685" cy="1792244"/>
          </a:xfrm>
          <a:prstGeom prst="rect">
            <a:avLst/>
          </a:prstGeom>
          <a:noFill/>
          <a:ln>
            <a:noFill/>
          </a:ln>
        </p:spPr>
      </p:pic>
      <p:pic>
        <p:nvPicPr>
          <p:cNvPr descr="https://lh7-rt.googleusercontent.com/slidesz/AGV_vUdG0DSgsUTvNaVp-T5jnzpzZd6dB633XLQRvgmYSDz95P8u7ekvrB7s7zFiuamE3BaA3NN7Gw0d5Bk0NH9lI2fprHSiFVUOL8jfxqiN0Rm3Iw7RyMkBkWsthWQ6-bpnCdDABmPiW8fGCBrXKwDR3gFArm9ptmQwnxr0G6E8YBdo3A=s2048?key=rP_Eqe39914vHCT2EkmdfQ" id="558" name="Google Shape;558;p9"/>
          <p:cNvPicPr preferRelativeResize="0"/>
          <p:nvPr/>
        </p:nvPicPr>
        <p:blipFill rotWithShape="1">
          <a:blip r:embed="rId5">
            <a:alphaModFix/>
          </a:blip>
          <a:srcRect b="0" l="0" r="0" t="0"/>
          <a:stretch/>
        </p:blipFill>
        <p:spPr>
          <a:xfrm>
            <a:off x="21119" y="1490343"/>
            <a:ext cx="4260671" cy="36251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
          <p:cNvSpPr txBox="1"/>
          <p:nvPr>
            <p:ph type="title"/>
          </p:nvPr>
        </p:nvSpPr>
        <p:spPr>
          <a:xfrm>
            <a:off x="720000" y="772074"/>
            <a:ext cx="7704000" cy="572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00"/>
              <a:buNone/>
            </a:pPr>
            <a:r>
              <a:rPr lang="es-ES"/>
              <a:t>Escenario De Calidad</a:t>
            </a:r>
            <a:endParaRPr/>
          </a:p>
        </p:txBody>
      </p:sp>
      <p:sp>
        <p:nvSpPr>
          <p:cNvPr id="564" name="Google Shape;564;p10"/>
          <p:cNvSpPr txBox="1"/>
          <p:nvPr>
            <p:ph idx="1" type="subTitle"/>
          </p:nvPr>
        </p:nvSpPr>
        <p:spPr>
          <a:xfrm>
            <a:off x="21119" y="1518318"/>
            <a:ext cx="9122881" cy="362518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SzPts val="1400"/>
              <a:buNone/>
            </a:pPr>
            <a:r>
              <a:rPr lang="es-ES" sz="2000"/>
              <a:t>a</a:t>
            </a:r>
            <a:endParaRPr sz="2000"/>
          </a:p>
        </p:txBody>
      </p:sp>
      <p:pic>
        <p:nvPicPr>
          <p:cNvPr descr="https://lh7-rt.googleusercontent.com/slidesz/AGV_vUc3mZIkVoYlo7mWo18mU_95zelAhAIR4DqGqdw77h4TO10dfSlhSXGBxisSJBbxsm1268gb_YZLJgYHpprr-drZ1kxbNRaRv9Nko1MBLAe0N5Gjo1hXDXC2hJe4VBT-ZbtJwbE3dpLheZrMgGQ0rKfawTx028AgHAsleN9sEgMJ1w=s2048?key=rP_Eqe39914vHCT2EkmdfQ" id="565" name="Google Shape;565;p10"/>
          <p:cNvPicPr preferRelativeResize="0"/>
          <p:nvPr/>
        </p:nvPicPr>
        <p:blipFill rotWithShape="1">
          <a:blip r:embed="rId3">
            <a:alphaModFix/>
          </a:blip>
          <a:srcRect b="0" l="0" r="0" t="0"/>
          <a:stretch/>
        </p:blipFill>
        <p:spPr>
          <a:xfrm>
            <a:off x="21119" y="27975"/>
            <a:ext cx="2251233" cy="507700"/>
          </a:xfrm>
          <a:prstGeom prst="rect">
            <a:avLst/>
          </a:prstGeom>
          <a:noFill/>
          <a:ln>
            <a:noFill/>
          </a:ln>
        </p:spPr>
      </p:pic>
      <p:pic>
        <p:nvPicPr>
          <p:cNvPr descr="https://lh7-rt.googleusercontent.com/slidesz/AGV_vUfaHiqo9tK0jFVJ48V0K-x5gqiV3sfCDbVtowIqJWsqAbOXxqyPgrxR395eyM4yXoaE8ytgSM6ibpreDrcuZf2Atq8kr6z8h6URC8AzJF8xgpKbhhcR-LpPJKsjsujNtLRu7OJGzMn5U9Iuku26_ychTE3yhNLaQkkwy--6QOqe_Q=s2048?key=rP_Eqe39914vHCT2EkmdfQ" id="566" name="Google Shape;566;p10"/>
          <p:cNvPicPr preferRelativeResize="0"/>
          <p:nvPr/>
        </p:nvPicPr>
        <p:blipFill rotWithShape="1">
          <a:blip r:embed="rId4">
            <a:alphaModFix/>
          </a:blip>
          <a:srcRect b="0" l="0" r="0" t="0"/>
          <a:stretch/>
        </p:blipFill>
        <p:spPr>
          <a:xfrm>
            <a:off x="0" y="1626182"/>
            <a:ext cx="4075261" cy="3517318"/>
          </a:xfrm>
          <a:prstGeom prst="rect">
            <a:avLst/>
          </a:prstGeom>
          <a:noFill/>
          <a:ln>
            <a:noFill/>
          </a:ln>
        </p:spPr>
      </p:pic>
      <p:pic>
        <p:nvPicPr>
          <p:cNvPr descr="https://lh7-rt.googleusercontent.com/slidesz/AGV_vUfGW_S9fOBGrz3XqoZCK_PCB0HEsKCm4uhvWhSFfiJjvPMhuqWNtPpT38sYUxxvSQ7Vujr0rU82hTmxn2FPVgxSzl9Uyr7Gen5tvsi4OUAUC4CVC72m34x0QJIVDQ4nUZpolQHBQ07frGqehx7qoZtF-xxbDksdkwv6mzGwU3E7FA=s2048?key=rP_Eqe39914vHCT2EkmdfQ" id="567" name="Google Shape;567;p10"/>
          <p:cNvPicPr preferRelativeResize="0"/>
          <p:nvPr/>
        </p:nvPicPr>
        <p:blipFill rotWithShape="1">
          <a:blip r:embed="rId5">
            <a:alphaModFix/>
          </a:blip>
          <a:srcRect b="0" l="0" r="0" t="0"/>
          <a:stretch/>
        </p:blipFill>
        <p:spPr>
          <a:xfrm>
            <a:off x="4271225" y="2482715"/>
            <a:ext cx="4676810" cy="1804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anish Creative Literature Center By Slidesgo">
  <a:themeElements>
    <a:clrScheme name="Simple Light">
      <a:dk1>
        <a:srgbClr val="242424"/>
      </a:dk1>
      <a:lt1>
        <a:srgbClr val="FFFFFF"/>
      </a:lt1>
      <a:dk2>
        <a:srgbClr val="595959"/>
      </a:dk2>
      <a:lt2>
        <a:srgbClr val="EEEEEE"/>
      </a:lt2>
      <a:accent1>
        <a:srgbClr val="999999"/>
      </a:accent1>
      <a:accent2>
        <a:srgbClr val="B7B7B7"/>
      </a:accent2>
      <a:accent3>
        <a:srgbClr val="CCCCCC"/>
      </a:accent3>
      <a:accent4>
        <a:srgbClr val="D9D9D9"/>
      </a:accent4>
      <a:accent5>
        <a:srgbClr val="EFEFEF"/>
      </a:accent5>
      <a:accent6>
        <a:srgbClr val="F3F3F3"/>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W607-PC11</dc:creator>
</cp:coreProperties>
</file>